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3.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2.xml" ContentType="application/vnd.openxmlformats-officedocument.presentationml.notesSlide+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2.xml" ContentType="application/vnd.openxmlformats-officedocument.theme+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ppt/tags/tag136.xml" ContentType="application/vnd.openxmlformats-officedocument.presentationml.tags+xml"/>
  <Override PartName="/ppt/tags/tag55.xml" ContentType="application/vnd.openxmlformats-officedocument.presentationml.tags+xml"/>
  <Override PartName="/ppt/tags/tag138.xml" ContentType="application/vnd.openxmlformats-officedocument.presentationml.tags+xml"/>
  <Override PartName="/ppt/tags/tag137.xml" ContentType="application/vnd.openxmlformats-officedocument.presentationml.tags+xml"/>
  <Override PartName="/ppt/tags/tag139.xml" ContentType="application/vnd.openxmlformats-officedocument.presentationml.tags+xml"/>
  <Override PartName="/ppt/tags/tag142.xml" ContentType="application/vnd.openxmlformats-officedocument.presentationml.tags+xml"/>
  <Override PartName="/ppt/tags/tag141.xml" ContentType="application/vnd.openxmlformats-officedocument.presentationml.tags+xml"/>
  <Override PartName="/ppt/tags/tag149.xml" ContentType="application/vnd.openxmlformats-officedocument.presentationml.tags+xml"/>
  <Override PartName="/ppt/tags/tag148.xml" ContentType="application/vnd.openxmlformats-officedocument.presentationml.tags+xml"/>
  <Override PartName="/ppt/tags/tag147.xml" ContentType="application/vnd.openxmlformats-officedocument.presentationml.tags+xml"/>
  <Override PartName="/ppt/tags/tag146.xml" ContentType="application/vnd.openxmlformats-officedocument.presentationml.tags+xml"/>
  <Override PartName="/ppt/tags/tag145.xml" ContentType="application/vnd.openxmlformats-officedocument.presentationml.tags+xml"/>
  <Override PartName="/ppt/tags/tag144.xml" ContentType="application/vnd.openxmlformats-officedocument.presentationml.tags+xml"/>
  <Override PartName="/ppt/tags/tag143.xml" ContentType="application/vnd.openxmlformats-officedocument.presentationml.tags+xml"/>
  <Override PartName="/ppt/tags/tag135.xml" ContentType="application/vnd.openxmlformats-officedocument.presentationml.tags+xml"/>
  <Override PartName="/ppt/tags/tag140.xml" ContentType="application/vnd.openxmlformats-officedocument.presentationml.tags+xml"/>
  <Override PartName="/ppt/tags/tag150.xml" ContentType="application/vnd.openxmlformats-officedocument.presentationml.tags+xml"/>
  <Override PartName="/ppt/tags/tag133.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30.xml" ContentType="application/vnd.openxmlformats-officedocument.presentationml.tags+xml"/>
  <Override PartName="/ppt/tags/tag132.xml" ContentType="application/vnd.openxmlformats-officedocument.presentationml.tags+xml"/>
  <Override PartName="/ppt/tags/tag131.xml" ContentType="application/vnd.openxmlformats-officedocument.presentationml.tags+xml"/>
  <Override PartName="/ppt/tags/tag130.xml" ContentType="application/vnd.openxmlformats-officedocument.presentationml.tags+xml"/>
  <Override PartName="/ppt/tags/tag129.xml" ContentType="application/vnd.openxmlformats-officedocument.presentationml.tags+xml"/>
  <Override PartName="/ppt/tags/tag128.xml" ContentType="application/vnd.openxmlformats-officedocument.presentationml.tags+xml"/>
  <Override PartName="/ppt/tags/tag134.xml" ContentType="application/vnd.openxmlformats-officedocument.presentationml.tags+xml"/>
  <Override PartName="/ppt/tags/tag25.xml" ContentType="application/vnd.openxmlformats-officedocument.presentationml.tags+xml"/>
  <Override PartName="/ppt/tags/tag29.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1.xml" ContentType="application/vnd.openxmlformats-officedocument.presentationml.tags+xml"/>
  <Override PartName="/ppt/tags/tag10.xml" ContentType="application/vnd.openxmlformats-officedocument.presentationml.tags+xml"/>
  <Override PartName="/ppt/tags/tag9.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153.xml" ContentType="application/vnd.openxmlformats-officedocument.presentationml.tags+xml"/>
  <Override PartName="/ppt/tags/tag152.xml" ContentType="application/vnd.openxmlformats-officedocument.presentationml.tags+xml"/>
  <Override PartName="/ppt/tags/tag24.xml" ContentType="application/vnd.openxmlformats-officedocument.presentationml.tags+xml"/>
  <Override PartName="/ppt/tags/tag38.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22.xml" ContentType="application/vnd.openxmlformats-officedocument.presentationml.tags+xml"/>
  <Override PartName="/ppt/tags/tag1.xml" ContentType="application/vnd.openxmlformats-officedocument.presentationml.tags+xml"/>
  <Override PartName="/docProps/app.xml" ContentType="application/vnd.openxmlformats-officedocument.extended-properties+xml"/>
  <Override PartName="/docProps/core.xml" ContentType="application/vnd.openxmlformats-package.core-properties+xml"/>
  <Override PartName="/ppt/tags/tag23.xml" ContentType="application/vnd.openxmlformats-officedocument.presentationml.tags+xml"/>
  <Override PartName="/ppt/tags/tag158.xml" ContentType="application/vnd.openxmlformats-officedocument.presentationml.tags+xml"/>
  <Override PartName="/ppt/tags/tag157.xml" ContentType="application/vnd.openxmlformats-officedocument.presentationml.tags+xml"/>
  <Override PartName="/ppt/tags/tag151.xml" ContentType="application/vnd.openxmlformats-officedocument.presentationml.tags+xml"/>
  <Override PartName="/ppt/tags/tag41.xml" ContentType="application/vnd.openxmlformats-officedocument.presentationml.tags+xml"/>
  <Override PartName="/ppt/tags/tag40.xml" ContentType="application/vnd.openxmlformats-officedocument.presentationml.tags+xml"/>
  <Override PartName="/ppt/tags/tag84.xml" ContentType="application/vnd.openxmlformats-officedocument.presentationml.tags+xml"/>
  <Override PartName="/ppt/tags/tag83.xml" ContentType="application/vnd.openxmlformats-officedocument.presentationml.tags+xml"/>
  <Override PartName="/ppt/tags/tag82.xml" ContentType="application/vnd.openxmlformats-officedocument.presentationml.tags+xml"/>
  <Override PartName="/ppt/tags/tag81.xml" ContentType="application/vnd.openxmlformats-officedocument.presentationml.tags+xml"/>
  <Override PartName="/ppt/tags/tag80.xml" ContentType="application/vnd.openxmlformats-officedocument.presentationml.tags+xml"/>
  <Override PartName="/ppt/tags/tag79.xml" ContentType="application/vnd.openxmlformats-officedocument.presentationml.tags+xml"/>
  <Override PartName="/ppt/tags/tag78.xml" ContentType="application/vnd.openxmlformats-officedocument.presentationml.tags+xml"/>
  <Override PartName="/ppt/tags/tag77.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95.xml" ContentType="application/vnd.openxmlformats-officedocument.presentationml.tags+xml"/>
  <Override PartName="/ppt/tags/tag94.xml" ContentType="application/vnd.openxmlformats-officedocument.presentationml.tags+xml"/>
  <Override PartName="/ppt/tags/tag93.xml" ContentType="application/vnd.openxmlformats-officedocument.presentationml.tags+xml"/>
  <Override PartName="/ppt/tags/tag92.xml" ContentType="application/vnd.openxmlformats-officedocument.presentationml.tags+xml"/>
  <Override PartName="/ppt/tags/tag91.xml" ContentType="application/vnd.openxmlformats-officedocument.presentationml.tags+xml"/>
  <Override PartName="/ppt/tags/tag90.xml" ContentType="application/vnd.openxmlformats-officedocument.presentationml.tags+xml"/>
  <Override PartName="/ppt/tags/tag89.xml" ContentType="application/vnd.openxmlformats-officedocument.presentationml.tags+xml"/>
  <Override PartName="/ppt/tags/tag88.xml" ContentType="application/vnd.openxmlformats-officedocument.presentationml.tags+xml"/>
  <Override PartName="/ppt/tags/tag76.xml" ContentType="application/vnd.openxmlformats-officedocument.presentationml.tags+xml"/>
  <Override PartName="/ppt/tags/tag75.xml" ContentType="application/vnd.openxmlformats-officedocument.presentationml.tags+xml"/>
  <Override PartName="/ppt/tags/tag74.xml" ContentType="application/vnd.openxmlformats-officedocument.presentationml.tags+xml"/>
  <Override PartName="/ppt/tags/tag63.xml" ContentType="application/vnd.openxmlformats-officedocument.presentationml.tags+xml"/>
  <Override PartName="/ppt/tags/tag62.xml" ContentType="application/vnd.openxmlformats-officedocument.presentationml.tags+xml"/>
  <Override PartName="/ppt/tags/tag61.xml" ContentType="application/vnd.openxmlformats-officedocument.presentationml.tags+xml"/>
  <Override PartName="/ppt/tags/tag60.xml" ContentType="application/vnd.openxmlformats-officedocument.presentationml.tags+xml"/>
  <Override PartName="/ppt/tags/tag59.xml" ContentType="application/vnd.openxmlformats-officedocument.presentationml.tags+xml"/>
  <Override PartName="/ppt/tags/tag58.xml" ContentType="application/vnd.openxmlformats-officedocument.presentationml.tags+xml"/>
  <Override PartName="/ppt/tags/tag57.xml" ContentType="application/vnd.openxmlformats-officedocument.presentationml.tags+xml"/>
  <Override PartName="/ppt/tags/tag56.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73.xml" ContentType="application/vnd.openxmlformats-officedocument.presentationml.tags+xml"/>
  <Override PartName="/ppt/tags/tag72.xml" ContentType="application/vnd.openxmlformats-officedocument.presentationml.tags+xml"/>
  <Override PartName="/ppt/tags/tag71.xml" ContentType="application/vnd.openxmlformats-officedocument.presentationml.tags+xml"/>
  <Override PartName="/ppt/tags/tag70.xml" ContentType="application/vnd.openxmlformats-officedocument.presentationml.tags+xml"/>
  <Override PartName="/ppt/tags/tag69.xml" ContentType="application/vnd.openxmlformats-officedocument.presentationml.tags+xml"/>
  <Override PartName="/ppt/tags/tag68.xml" ContentType="application/vnd.openxmlformats-officedocument.presentationml.tags+xml"/>
  <Override PartName="/ppt/tags/tag67.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124.xml" ContentType="application/vnd.openxmlformats-officedocument.presentationml.tags+xml"/>
  <Override PartName="/ppt/tags/tag123.xml" ContentType="application/vnd.openxmlformats-officedocument.presentationml.tags+xml"/>
  <Override PartName="/ppt/tags/tag122.xml" ContentType="application/vnd.openxmlformats-officedocument.presentationml.tags+xml"/>
  <Override PartName="/ppt/tags/tag121.xml" ContentType="application/vnd.openxmlformats-officedocument.presentationml.tags+xml"/>
  <Override PartName="/ppt/tags/tag120.xml" ContentType="application/vnd.openxmlformats-officedocument.presentationml.tags+xml"/>
  <Override PartName="/ppt/tags/tag51.xml" ContentType="application/vnd.openxmlformats-officedocument.presentationml.tags+xml"/>
  <Override PartName="/ppt/tags/tag50.xml" ContentType="application/vnd.openxmlformats-officedocument.presentationml.tags+xml"/>
  <Override PartName="/ppt/tags/tag49.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119.xml" ContentType="application/vnd.openxmlformats-officedocument.presentationml.tags+xml"/>
  <Override PartName="/ppt/tags/tag118.xml" ContentType="application/vnd.openxmlformats-officedocument.presentationml.tags+xml"/>
  <Override PartName="/ppt/tags/tag117.xml" ContentType="application/vnd.openxmlformats-officedocument.presentationml.tags+xml"/>
  <Override PartName="/ppt/tags/tag106.xml" ContentType="application/vnd.openxmlformats-officedocument.presentationml.tags+xml"/>
  <Override PartName="/ppt/tags/tag105.xml" ContentType="application/vnd.openxmlformats-officedocument.presentationml.tags+xml"/>
  <Override PartName="/ppt/tags/tag104.xml" ContentType="application/vnd.openxmlformats-officedocument.presentationml.tags+xml"/>
  <Override PartName="/ppt/tags/tag103.xml" ContentType="application/vnd.openxmlformats-officedocument.presentationml.tags+xml"/>
  <Override PartName="/ppt/tags/tag102.xml" ContentType="application/vnd.openxmlformats-officedocument.presentationml.tags+xml"/>
  <Override PartName="/ppt/tags/tag101.xml" ContentType="application/vnd.openxmlformats-officedocument.presentationml.tags+xml"/>
  <Override PartName="/ppt/tags/tag100.xml" ContentType="application/vnd.openxmlformats-officedocument.presentationml.tags+xml"/>
  <Override PartName="/ppt/tags/tag99.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6.xml" ContentType="application/vnd.openxmlformats-officedocument.presentationml.tags+xml"/>
  <Override PartName="/ppt/tags/tag115.xml" ContentType="application/vnd.openxmlformats-officedocument.presentationml.tags+xml"/>
  <Override PartName="/ppt/tags/tag114.xml" ContentType="application/vnd.openxmlformats-officedocument.presentationml.tags+xml"/>
  <Override PartName="/ppt/tags/tag113.xml" ContentType="application/vnd.openxmlformats-officedocument.presentationml.tags+xml"/>
  <Override PartName="/ppt/tags/tag112.xml" ContentType="application/vnd.openxmlformats-officedocument.presentationml.tags+xml"/>
  <Override PartName="/ppt/tags/tag111.xml" ContentType="application/vnd.openxmlformats-officedocument.presentationml.tags+xml"/>
  <Override PartName="/ppt/tags/tag110.xml" ContentType="application/vnd.openxmlformats-officedocument.presentationml.tags+xml"/>
  <Override PartName="/ppt/tags/tag39.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72" r:id="rId3"/>
    <p:sldId id="270" r:id="rId4"/>
    <p:sldId id="271" r:id="rId5"/>
    <p:sldId id="278" r:id="rId6"/>
    <p:sldId id="285" r:id="rId7"/>
    <p:sldId id="308" r:id="rId8"/>
    <p:sldId id="307" r:id="rId9"/>
    <p:sldId id="304" r:id="rId10"/>
  </p:sldIdLst>
  <p:sldSz cx="10969625" cy="6170613"/>
  <p:notesSz cx="6858000" cy="9144000"/>
  <p:custDataLst>
    <p:tags r:id="rId12"/>
  </p:custDataLst>
  <p:defaultTextStyle>
    <a:defPPr>
      <a:defRPr lang="en-US"/>
    </a:defPPr>
    <a:lvl1pPr marL="0" algn="l" defTabSz="914400" rtl="0" eaLnBrk="1" latinLnBrk="0" hangingPunct="1">
      <a:buFontTx/>
      <a:buNone/>
      <a:defRPr lang="en-US" sz="1800" b="0" i="0" u="none" kern="1200">
        <a:solidFill>
          <a:schemeClr val="tx1"/>
        </a:solidFill>
        <a:latin typeface="Bosch Office Sans" panose="020B060402020202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4" userDrawn="1">
          <p15:clr>
            <a:srgbClr val="A4A3A4"/>
          </p15:clr>
        </p15:guide>
        <p15:guide id="2" orient="horz" pos="656" userDrawn="1">
          <p15:clr>
            <a:srgbClr val="A4A3A4"/>
          </p15:clr>
        </p15:guide>
        <p15:guide id="3" orient="horz" pos="810" userDrawn="1">
          <p15:clr>
            <a:srgbClr val="A4A3A4"/>
          </p15:clr>
        </p15:guide>
        <p15:guide id="4" orient="horz" pos="3440" userDrawn="1">
          <p15:clr>
            <a:srgbClr val="A4A3A4"/>
          </p15:clr>
        </p15:guide>
        <p15:guide id="5" pos="160" userDrawn="1">
          <p15:clr>
            <a:srgbClr val="A4A3A4"/>
          </p15:clr>
        </p15:guide>
        <p15:guide id="6" pos="674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NP1TB" initials="L" lastIdx="5" clrIdx="0">
    <p:extLst>
      <p:ext uri="{19B8F6BF-5375-455C-9EA6-DF929625EA0E}">
        <p15:presenceInfo xmlns:p15="http://schemas.microsoft.com/office/powerpoint/2012/main" userId="LNP1TB"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6A0"/>
    <a:srgbClr val="003B6A"/>
    <a:srgbClr val="243B6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153" autoAdjust="0"/>
    <p:restoredTop sz="74453" autoAdjust="0"/>
  </p:normalViewPr>
  <p:slideViewPr>
    <p:cSldViewPr snapToGrid="0" showGuides="1">
      <p:cViewPr varScale="1">
        <p:scale>
          <a:sx n="106" d="100"/>
          <a:sy n="106" d="100"/>
        </p:scale>
        <p:origin x="120" y="144"/>
      </p:cViewPr>
      <p:guideLst>
        <p:guide orient="horz" pos="174"/>
        <p:guide orient="horz" pos="656"/>
        <p:guide orient="horz" pos="810"/>
        <p:guide orient="horz" pos="3440"/>
        <p:guide pos="160"/>
        <p:guide pos="674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openxmlformats.org/officeDocument/2006/relationships/customXml" Target="../customXml/item1.xml"/><Relationship Id="rId3" Type="http://schemas.openxmlformats.org/officeDocument/2006/relationships/slide" Target="slides/slide2.xml"/><Relationship Id="rId21" Type="http://schemas.openxmlformats.org/officeDocument/2006/relationships/customXml" Target="../customXml/item4.xml"/><Relationship Id="rId7" Type="http://schemas.openxmlformats.org/officeDocument/2006/relationships/slide" Target="slides/slide6.xml"/><Relationship Id="rId12" Type="http://schemas.openxmlformats.org/officeDocument/2006/relationships/tags" Target="tags/tag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476760-C25D-4FFD-9CDE-37561F2D9560}" type="datetimeFigureOut">
              <a:rPr lang="en-US" smtClean="0"/>
              <a:t>3/20/2017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A544BE-7FD9-4374-B02F-3DE86AD034F8}" type="slidenum">
              <a:rPr lang="en-US" smtClean="0"/>
              <a:t>‹#›</a:t>
            </a:fld>
            <a:endParaRPr lang="en-US"/>
          </a:p>
        </p:txBody>
      </p:sp>
    </p:spTree>
    <p:extLst>
      <p:ext uri="{BB962C8B-B14F-4D97-AF65-F5344CB8AC3E}">
        <p14:creationId xmlns:p14="http://schemas.microsoft.com/office/powerpoint/2010/main" val="13768254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A544BE-7FD9-4374-B02F-3DE86AD034F8}" type="slidenum">
              <a:rPr lang="en-US" smtClean="0"/>
              <a:t>1</a:t>
            </a:fld>
            <a:endParaRPr lang="en-US"/>
          </a:p>
        </p:txBody>
      </p:sp>
    </p:spTree>
    <p:extLst>
      <p:ext uri="{BB962C8B-B14F-4D97-AF65-F5344CB8AC3E}">
        <p14:creationId xmlns:p14="http://schemas.microsoft.com/office/powerpoint/2010/main" val="3900462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tailor the video</a:t>
            </a:r>
            <a:r>
              <a:rPr lang="en-US" baseline="0" dirty="0" smtClean="0"/>
              <a:t> analytics</a:t>
            </a:r>
            <a:r>
              <a:rPr lang="en-US" dirty="0" smtClean="0"/>
              <a:t> solution</a:t>
            </a:r>
            <a:r>
              <a:rPr lang="en-US" baseline="0" dirty="0" smtClean="0"/>
              <a:t> to customers’ needs, Bosch offers 2 types of video analytics at the edge:</a:t>
            </a:r>
          </a:p>
          <a:p>
            <a:endParaRPr lang="en-US" baseline="0" dirty="0" smtClean="0"/>
          </a:p>
          <a:p>
            <a:r>
              <a:rPr lang="en-US" baseline="0" dirty="0" smtClean="0"/>
              <a:t>1.) Essential Video Analytics</a:t>
            </a:r>
          </a:p>
          <a:p>
            <a:r>
              <a:rPr lang="en-US" baseline="0" dirty="0" smtClean="0"/>
              <a:t>2.) Intelligent Video Analytics</a:t>
            </a:r>
          </a:p>
          <a:p>
            <a:endParaRPr lang="en-US" baseline="0" dirty="0" smtClean="0"/>
          </a:p>
          <a:p>
            <a:r>
              <a:rPr lang="en-US" b="1" baseline="0" dirty="0" smtClean="0"/>
              <a:t>Essential Video Analytics</a:t>
            </a:r>
            <a:r>
              <a:rPr lang="en-US" baseline="0" dirty="0" smtClean="0"/>
              <a:t> can best be compared with good equipment needed for a walk or regular hike.</a:t>
            </a:r>
          </a:p>
          <a:p>
            <a:r>
              <a:rPr lang="en-US" baseline="0" dirty="0" smtClean="0"/>
              <a:t>A pair of good shoes, a backpack and maybe a small tent to stay overnight. The ‘essentials’ to have a fun experience.</a:t>
            </a:r>
          </a:p>
          <a:p>
            <a:endParaRPr lang="en-US" baseline="0" dirty="0" smtClean="0"/>
          </a:p>
          <a:p>
            <a:r>
              <a:rPr lang="en-US" b="1" baseline="0" dirty="0" smtClean="0"/>
              <a:t>Intelligent Video Analytics </a:t>
            </a:r>
            <a:r>
              <a:rPr lang="en-US" b="0" baseline="0" dirty="0" smtClean="0"/>
              <a:t>can best be compared with a mountaineer that needs to be prepared for his next climb.</a:t>
            </a:r>
          </a:p>
          <a:p>
            <a:r>
              <a:rPr lang="en-US" b="0" baseline="0" dirty="0" smtClean="0"/>
              <a:t>A robust gear that withstands the most demanding environments (snow, heavy winds, rain, etc.) and survives when longer distances of multiple days are being traveled.</a:t>
            </a:r>
          </a:p>
          <a:p>
            <a:endParaRPr lang="en-US" b="0" baseline="0" dirty="0" smtClean="0"/>
          </a:p>
          <a:p>
            <a:r>
              <a:rPr lang="en-US" b="0" baseline="0" dirty="0" smtClean="0"/>
              <a:t>This example guides you when choosing the right video analytics solution.</a:t>
            </a:r>
          </a:p>
          <a:p>
            <a:r>
              <a:rPr lang="en-US" b="0" baseline="0" dirty="0" smtClean="0"/>
              <a:t>Choose the situation that best fits your daily video analytics solution.</a:t>
            </a:r>
          </a:p>
        </p:txBody>
      </p:sp>
      <p:sp>
        <p:nvSpPr>
          <p:cNvPr id="4" name="Slide Number Placeholder 3"/>
          <p:cNvSpPr>
            <a:spLocks noGrp="1"/>
          </p:cNvSpPr>
          <p:nvPr>
            <p:ph type="sldNum" sz="quarter" idx="10"/>
          </p:nvPr>
        </p:nvSpPr>
        <p:spPr/>
        <p:txBody>
          <a:bodyPr/>
          <a:lstStyle/>
          <a:p>
            <a:fld id="{E1A544BE-7FD9-4374-B02F-3DE86AD034F8}" type="slidenum">
              <a:rPr lang="en-US" smtClean="0"/>
              <a:t>2</a:t>
            </a:fld>
            <a:endParaRPr lang="en-US"/>
          </a:p>
        </p:txBody>
      </p:sp>
    </p:spTree>
    <p:extLst>
      <p:ext uri="{BB962C8B-B14F-4D97-AF65-F5344CB8AC3E}">
        <p14:creationId xmlns:p14="http://schemas.microsoft.com/office/powerpoint/2010/main" val="2155914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The daily essentials for</a:t>
            </a:r>
            <a:r>
              <a:rPr lang="en-US" sz="1200" kern="1200" baseline="0" dirty="0" smtClean="0">
                <a:solidFill>
                  <a:schemeClr val="tx1"/>
                </a:solidFill>
                <a:effectLst/>
                <a:latin typeface="+mn-lt"/>
                <a:ea typeface="+mn-ea"/>
                <a:cs typeface="+mn-cs"/>
              </a:rPr>
              <a:t>:</a:t>
            </a:r>
          </a:p>
          <a:p>
            <a:pPr marL="171450" indent="-171450">
              <a:buFont typeface="Arial" panose="020B0604020202020204" pitchFamily="34" charset="0"/>
              <a:buChar char="•"/>
            </a:pPr>
            <a:r>
              <a:rPr lang="en-US" sz="1200" kern="1200" baseline="0" dirty="0" smtClean="0">
                <a:solidFill>
                  <a:schemeClr val="tx1"/>
                </a:solidFill>
                <a:effectLst/>
                <a:latin typeface="+mn-lt"/>
                <a:ea typeface="+mn-ea"/>
                <a:cs typeface="+mn-cs"/>
              </a:rPr>
              <a:t>Advanced intrusion detection, </a:t>
            </a:r>
          </a:p>
          <a:p>
            <a:pPr marL="171450" indent="-171450">
              <a:buFont typeface="Arial" panose="020B0604020202020204" pitchFamily="34" charset="0"/>
              <a:buChar char="•"/>
            </a:pPr>
            <a:r>
              <a:rPr lang="en-US" sz="1200" kern="1200" baseline="0" dirty="0" smtClean="0">
                <a:solidFill>
                  <a:schemeClr val="tx1"/>
                </a:solidFill>
                <a:effectLst/>
                <a:latin typeface="+mn-lt"/>
                <a:ea typeface="+mn-ea"/>
                <a:cs typeface="+mn-cs"/>
              </a:rPr>
              <a:t>Enforcing health and safety regulations and </a:t>
            </a:r>
          </a:p>
          <a:p>
            <a:pPr marL="171450" indent="-171450">
              <a:buFont typeface="Arial" panose="020B0604020202020204" pitchFamily="34" charset="0"/>
              <a:buChar char="•"/>
            </a:pPr>
            <a:r>
              <a:rPr lang="en-US" sz="1200" kern="1200" baseline="0" dirty="0" smtClean="0">
                <a:solidFill>
                  <a:schemeClr val="tx1"/>
                </a:solidFill>
                <a:effectLst/>
                <a:latin typeface="+mn-lt"/>
                <a:ea typeface="+mn-ea"/>
                <a:cs typeface="+mn-cs"/>
              </a:rPr>
              <a:t>Analyzing behavior</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Comparable to the</a:t>
            </a:r>
            <a:r>
              <a:rPr lang="en-US" sz="1200" kern="1200" baseline="0" dirty="0" smtClean="0">
                <a:solidFill>
                  <a:schemeClr val="tx1"/>
                </a:solidFill>
                <a:effectLst/>
                <a:latin typeface="+mn-lt"/>
                <a:ea typeface="+mn-ea"/>
                <a:cs typeface="+mn-cs"/>
              </a:rPr>
              <a:t> gear you need for a daily or regular walk or hike (previous metaphor example).</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Small and medium businesses, large retail stores, commercial buildings and warehouses will benefit from Essential Video Analytics at no extra cost.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Essential Video Analytics</a:t>
            </a:r>
            <a:r>
              <a:rPr lang="en-US" sz="1200" kern="1200" dirty="0" smtClean="0">
                <a:solidFill>
                  <a:schemeClr val="tx1"/>
                </a:solidFill>
                <a:effectLst/>
                <a:latin typeface="+mn-lt"/>
                <a:ea typeface="+mn-ea"/>
                <a:cs typeface="+mn-cs"/>
              </a:rPr>
              <a:t> delivers 14 different video analytics algorithms that can be used for smart movement detection and business analytics. </a:t>
            </a:r>
          </a:p>
          <a:p>
            <a:r>
              <a:rPr lang="en-US" sz="1200" kern="1200" dirty="0" smtClean="0">
                <a:solidFill>
                  <a:schemeClr val="tx1"/>
                </a:solidFill>
                <a:effectLst/>
                <a:latin typeface="+mn-lt"/>
                <a:ea typeface="+mn-ea"/>
                <a:cs typeface="+mn-cs"/>
              </a:rPr>
              <a:t>It allows a single camera solution to be used to: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Enforce health and safety regulations,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intelligent intrusion and idle-object detection;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as well as to perform crowd density assessment. </a:t>
            </a:r>
          </a:p>
          <a:p>
            <a:pPr marL="17145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0" indent="0">
              <a:buFont typeface="Arial" panose="020B0604020202020204" pitchFamily="34" charset="0"/>
              <a:buNone/>
            </a:pPr>
            <a:r>
              <a:rPr lang="en-US" sz="1200" kern="1200" dirty="0" smtClean="0">
                <a:solidFill>
                  <a:schemeClr val="tx1"/>
                </a:solidFill>
                <a:effectLst/>
                <a:latin typeface="+mn-lt"/>
                <a:ea typeface="+mn-ea"/>
                <a:cs typeface="+mn-cs"/>
              </a:rPr>
              <a:t>It also provides useful business metrics such as people counting.</a:t>
            </a:r>
            <a:endParaRPr lang="en-GB" b="1" dirty="0"/>
          </a:p>
        </p:txBody>
      </p:sp>
      <p:sp>
        <p:nvSpPr>
          <p:cNvPr id="4" name="Slide Number Placeholder 3"/>
          <p:cNvSpPr>
            <a:spLocks noGrp="1"/>
          </p:cNvSpPr>
          <p:nvPr>
            <p:ph type="sldNum" sz="quarter" idx="10"/>
          </p:nvPr>
        </p:nvSpPr>
        <p:spPr/>
        <p:txBody>
          <a:bodyPr/>
          <a:lstStyle/>
          <a:p>
            <a:pPr>
              <a:defRPr/>
            </a:pPr>
            <a:fld id="{3588FFC6-99C0-4D1A-A1F5-0915F2B728B3}" type="slidenum">
              <a:rPr lang="de-DE" smtClean="0"/>
              <a:pPr>
                <a:defRPr/>
              </a:pPr>
              <a:t>3</a:t>
            </a:fld>
            <a:endParaRPr lang="de-DE"/>
          </a:p>
        </p:txBody>
      </p:sp>
    </p:spTree>
    <p:extLst>
      <p:ext uri="{BB962C8B-B14F-4D97-AF65-F5344CB8AC3E}">
        <p14:creationId xmlns:p14="http://schemas.microsoft.com/office/powerpoint/2010/main" val="19075858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smtClean="0">
                <a:solidFill>
                  <a:schemeClr val="tx1"/>
                </a:solidFill>
                <a:effectLst/>
                <a:latin typeface="+mn-lt"/>
                <a:ea typeface="+mn-ea"/>
                <a:cs typeface="+mn-cs"/>
              </a:rPr>
              <a:t>Intelligent Video Analytics can do everything that Essential Analytics does. </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smtClean="0">
                <a:solidFill>
                  <a:schemeClr val="tx1"/>
                </a:solidFill>
                <a:effectLst/>
                <a:latin typeface="+mn-lt"/>
                <a:ea typeface="+mn-ea"/>
                <a:cs typeface="+mn-cs"/>
              </a:rPr>
              <a:t>Additionally…</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Intelligent Video Analytics is specifically designed for the most demanding environments.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It has the added capacity to deliver the highest level of accuracy for mission critical applications such as perimeter protection for airports and critical infrastructures, ship tracking and traffic monitoring.</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Intelligent Video Analytics offers 16 different video analytics algorithms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What makes Intelligent Video Analytics stand out is its ability to differentiate between genuine security events and known false triggers such as challenging environments where snow, wind, rain, water reflections and distance could make images even more difficult to interpret. Thus minimizing costly false positives and enabling users to focus on what is relevant to them.</a:t>
            </a:r>
            <a:r>
              <a:rPr lang="en-GB" sz="1200" kern="1200" baseline="0" dirty="0" smtClean="0">
                <a:solidFill>
                  <a:schemeClr val="tx1"/>
                </a:solidFill>
                <a:effectLst/>
                <a:latin typeface="+mn-lt"/>
                <a:ea typeface="+mn-ea"/>
                <a:cs typeface="+mn-cs"/>
              </a:rPr>
              <a:t> </a:t>
            </a:r>
            <a:r>
              <a:rPr lang="en-GB" sz="1200" b="0" kern="1200" dirty="0" smtClean="0">
                <a:solidFill>
                  <a:schemeClr val="tx1"/>
                </a:solidFill>
                <a:effectLst/>
                <a:latin typeface="+mn-lt"/>
                <a:ea typeface="+mn-ea"/>
                <a:cs typeface="+mn-cs"/>
              </a:rPr>
              <a:t>Also substantial shaking doesn’t disturb</a:t>
            </a:r>
            <a:r>
              <a:rPr lang="en-GB" sz="1200" b="0" kern="1200" baseline="0" dirty="0" smtClean="0">
                <a:solidFill>
                  <a:schemeClr val="tx1"/>
                </a:solidFill>
                <a:effectLst/>
                <a:latin typeface="+mn-lt"/>
                <a:ea typeface="+mn-ea"/>
                <a:cs typeface="+mn-cs"/>
              </a:rPr>
              <a:t> the IVA camera when performing its Intelligent Video Analytics tasks. </a:t>
            </a:r>
            <a:endParaRPr lang="en-GB" b="0" dirty="0" smtClean="0"/>
          </a:p>
          <a:p>
            <a:endParaRPr lang="en-GB" b="1" dirty="0" smtClean="0"/>
          </a:p>
          <a:p>
            <a:r>
              <a:rPr lang="en-GB" b="1" dirty="0" smtClean="0"/>
              <a:t>Ideal for</a:t>
            </a:r>
            <a:r>
              <a:rPr lang="en-GB" b="1" baseline="0" dirty="0" smtClean="0"/>
              <a:t> mission critical applications like:</a:t>
            </a:r>
          </a:p>
          <a:p>
            <a:endParaRPr lang="en-GB" b="1" baseline="0" dirty="0" smtClean="0"/>
          </a:p>
          <a:p>
            <a:r>
              <a:rPr lang="en-GB" b="1" baseline="0" dirty="0" smtClean="0"/>
              <a:t>Perimeter protection of:</a:t>
            </a:r>
          </a:p>
          <a:p>
            <a:pPr marL="171450" indent="-171450">
              <a:buFont typeface="Arial" panose="020B0604020202020204" pitchFamily="34" charset="0"/>
              <a:buChar char="•"/>
            </a:pPr>
            <a:r>
              <a:rPr lang="en-GB" b="0" baseline="0" dirty="0" smtClean="0"/>
              <a:t>Airports</a:t>
            </a:r>
          </a:p>
          <a:p>
            <a:pPr marL="171450" indent="-171450">
              <a:buFont typeface="Arial" panose="020B0604020202020204" pitchFamily="34" charset="0"/>
              <a:buChar char="•"/>
            </a:pPr>
            <a:r>
              <a:rPr lang="en-GB" b="0" baseline="0" dirty="0" smtClean="0"/>
              <a:t>Governmental buildings</a:t>
            </a:r>
          </a:p>
          <a:p>
            <a:pPr marL="171450" indent="-171450">
              <a:buFont typeface="Arial" panose="020B0604020202020204" pitchFamily="34" charset="0"/>
              <a:buChar char="•"/>
            </a:pPr>
            <a:r>
              <a:rPr lang="en-GB" b="0" baseline="0" dirty="0" smtClean="0"/>
              <a:t>Critical infrastructures</a:t>
            </a:r>
            <a:endParaRPr lang="en-GB" b="0" dirty="0" smtClean="0"/>
          </a:p>
          <a:p>
            <a:endParaRPr lang="en-GB" b="1" dirty="0" smtClean="0"/>
          </a:p>
          <a:p>
            <a:r>
              <a:rPr lang="en-GB" b="1" dirty="0" smtClean="0"/>
              <a:t>Traffic monitoring:</a:t>
            </a:r>
          </a:p>
          <a:p>
            <a:pPr marL="171450" indent="-171450">
              <a:buFont typeface="Arial" panose="020B0604020202020204" pitchFamily="34" charset="0"/>
              <a:buChar char="•"/>
            </a:pPr>
            <a:r>
              <a:rPr lang="en-US" b="0" dirty="0" smtClean="0"/>
              <a:t>Wrong-way detection</a:t>
            </a:r>
          </a:p>
          <a:p>
            <a:pPr marL="171450" indent="-171450">
              <a:buFont typeface="Arial" panose="020B0604020202020204" pitchFamily="34" charset="0"/>
              <a:buChar char="•"/>
            </a:pPr>
            <a:r>
              <a:rPr lang="en-US" b="0" dirty="0" smtClean="0"/>
              <a:t>Monitor road side for broken cars, </a:t>
            </a:r>
          </a:p>
          <a:p>
            <a:pPr marL="171450" indent="-171450">
              <a:buFont typeface="Arial" panose="020B0604020202020204" pitchFamily="34" charset="0"/>
              <a:buChar char="•"/>
            </a:pPr>
            <a:r>
              <a:rPr lang="en-US" b="0" dirty="0" smtClean="0"/>
              <a:t>Traffic counts</a:t>
            </a:r>
          </a:p>
          <a:p>
            <a:pPr marL="171450" indent="-171450">
              <a:buFont typeface="Arial" panose="020B0604020202020204" pitchFamily="34" charset="0"/>
              <a:buChar char="•"/>
            </a:pPr>
            <a:endParaRPr lang="en-US" b="0" dirty="0" smtClean="0"/>
          </a:p>
          <a:p>
            <a:pPr marL="0" indent="0">
              <a:buFont typeface="Arial" panose="020B0604020202020204" pitchFamily="34" charset="0"/>
              <a:buNone/>
            </a:pPr>
            <a:r>
              <a:rPr lang="en-US" b="1" dirty="0" smtClean="0"/>
              <a:t>Ship</a:t>
            </a:r>
            <a:r>
              <a:rPr lang="en-US" b="1" baseline="0" dirty="0" smtClean="0"/>
              <a:t> tracking </a:t>
            </a:r>
            <a:r>
              <a:rPr lang="en-US" b="0" baseline="0" dirty="0" smtClean="0"/>
              <a:t>in coastal or harbor environments.</a:t>
            </a:r>
            <a:endParaRPr lang="en-US" b="1" dirty="0" smtClean="0"/>
          </a:p>
          <a:p>
            <a:pPr marL="0" indent="0">
              <a:buFont typeface="Arial" panose="020B0604020202020204" pitchFamily="34" charset="0"/>
              <a:buNone/>
            </a:pPr>
            <a:endParaRPr lang="en-US" b="1" dirty="0" smtClean="0"/>
          </a:p>
          <a:p>
            <a:pPr marL="0" indent="0">
              <a:buFont typeface="Arial" panose="020B0604020202020204" pitchFamily="34" charset="0"/>
              <a:buNone/>
            </a:pPr>
            <a:r>
              <a:rPr lang="en-US" b="1" dirty="0" smtClean="0"/>
              <a:t>Protection valuable assets</a:t>
            </a:r>
          </a:p>
          <a:p>
            <a:pPr marL="171450" indent="-171450">
              <a:buFont typeface="Arial" panose="020B0604020202020204" pitchFamily="34" charset="0"/>
              <a:buChar char="•"/>
            </a:pPr>
            <a:r>
              <a:rPr lang="en-US" b="0" dirty="0" smtClean="0"/>
              <a:t>Alarm on touch or removal</a:t>
            </a:r>
          </a:p>
        </p:txBody>
      </p:sp>
      <p:sp>
        <p:nvSpPr>
          <p:cNvPr id="4" name="Slide Number Placeholder 3"/>
          <p:cNvSpPr>
            <a:spLocks noGrp="1"/>
          </p:cNvSpPr>
          <p:nvPr>
            <p:ph type="sldNum" sz="quarter" idx="10"/>
          </p:nvPr>
        </p:nvSpPr>
        <p:spPr/>
        <p:txBody>
          <a:bodyPr/>
          <a:lstStyle/>
          <a:p>
            <a:pPr>
              <a:defRPr/>
            </a:pPr>
            <a:fld id="{3588FFC6-99C0-4D1A-A1F5-0915F2B728B3}" type="slidenum">
              <a:rPr lang="de-DE" smtClean="0"/>
              <a:pPr>
                <a:defRPr/>
              </a:pPr>
              <a:t>4</a:t>
            </a:fld>
            <a:endParaRPr lang="de-DE"/>
          </a:p>
        </p:txBody>
      </p:sp>
    </p:spTree>
    <p:extLst>
      <p:ext uri="{BB962C8B-B14F-4D97-AF65-F5344CB8AC3E}">
        <p14:creationId xmlns:p14="http://schemas.microsoft.com/office/powerpoint/2010/main" val="14033829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kern="1200" dirty="0" smtClean="0">
                <a:solidFill>
                  <a:schemeClr val="tx1"/>
                </a:solidFill>
                <a:effectLst/>
                <a:latin typeface="+mn-lt"/>
                <a:ea typeface="+mn-ea"/>
                <a:cs typeface="+mn-cs"/>
              </a:rPr>
              <a:t>Going back to our earlier metaphor</a:t>
            </a:r>
            <a:r>
              <a:rPr lang="en-GB" sz="1200" b="0" kern="1200" baseline="0" dirty="0" smtClean="0">
                <a:solidFill>
                  <a:schemeClr val="tx1"/>
                </a:solidFill>
                <a:effectLst/>
                <a:latin typeface="+mn-lt"/>
                <a:ea typeface="+mn-ea"/>
                <a:cs typeface="+mn-cs"/>
              </a:rPr>
              <a:t> and make it more concrete for a typical video surveillance application.</a:t>
            </a:r>
            <a:endParaRPr lang="en-GB" sz="1200" b="0" kern="1200" dirty="0" smtClean="0">
              <a:solidFill>
                <a:schemeClr val="tx1"/>
              </a:solidFill>
              <a:effectLst/>
              <a:latin typeface="+mn-lt"/>
              <a:ea typeface="+mn-ea"/>
              <a:cs typeface="+mn-cs"/>
            </a:endParaRPr>
          </a:p>
          <a:p>
            <a:endParaRPr lang="en-GB" sz="1200" b="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Essential Video Analytics</a:t>
            </a:r>
            <a:r>
              <a:rPr lang="en-US" sz="1200" kern="1200" dirty="0" smtClean="0">
                <a:solidFill>
                  <a:schemeClr val="tx1"/>
                </a:solidFill>
                <a:effectLst/>
                <a:latin typeface="+mn-lt"/>
                <a:ea typeface="+mn-ea"/>
                <a:cs typeface="+mn-cs"/>
              </a:rPr>
              <a:t> is ideal for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Normal weather</a:t>
            </a:r>
            <a:r>
              <a:rPr lang="en-US" sz="1200" kern="1200" baseline="0" dirty="0" smtClean="0">
                <a:solidFill>
                  <a:schemeClr val="tx1"/>
                </a:solidFill>
                <a:effectLst/>
                <a:latin typeface="+mn-lt"/>
                <a:ea typeface="+mn-ea"/>
                <a:cs typeface="+mn-cs"/>
              </a:rPr>
              <a:t> conditions</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baseline="0" dirty="0" smtClean="0">
                <a:solidFill>
                  <a:schemeClr val="tx1"/>
                </a:solidFill>
                <a:effectLst/>
                <a:latin typeface="+mn-lt"/>
                <a:ea typeface="+mn-ea"/>
                <a:cs typeface="+mn-cs"/>
              </a:rPr>
              <a:t>Indoor environments</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sz="1200" kern="1200" baseline="0" dirty="0" smtClean="0">
                <a:solidFill>
                  <a:schemeClr val="tx1"/>
                </a:solidFill>
                <a:effectLst/>
                <a:latin typeface="+mn-lt"/>
                <a:ea typeface="+mn-ea"/>
                <a:cs typeface="+mn-cs"/>
              </a:rPr>
              <a:t>Normal detection distances</a:t>
            </a:r>
          </a:p>
          <a:p>
            <a:endParaRPr lang="en-GB" sz="1200" b="1"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Intelligent Video Analytics</a:t>
            </a:r>
            <a:r>
              <a:rPr lang="en-GB" sz="1200" kern="1200" dirty="0" smtClean="0">
                <a:solidFill>
                  <a:schemeClr val="tx1"/>
                </a:solidFill>
                <a:effectLst/>
                <a:latin typeface="+mn-lt"/>
                <a:ea typeface="+mn-ea"/>
                <a:cs typeface="+mn-cs"/>
              </a:rPr>
              <a:t> can do everything that Essential Video Analytics does. What makes it stand out from the other analytics technology is its ability to differentiate between genuine security events and known false triggers such as challenging environments where snow, wind, rain, water reflections and distance could make images even more difficult to interpret.</a:t>
            </a:r>
          </a:p>
          <a:p>
            <a:endParaRPr lang="en-GB" sz="1200" kern="1200" dirty="0" smtClean="0">
              <a:solidFill>
                <a:schemeClr val="tx1"/>
              </a:solidFill>
              <a:effectLst/>
              <a:latin typeface="+mn-lt"/>
              <a:ea typeface="+mn-ea"/>
              <a:cs typeface="+mn-cs"/>
            </a:endParaRPr>
          </a:p>
          <a:p>
            <a:r>
              <a:rPr lang="en-GB" sz="1200" u="sng" kern="1200" dirty="0" smtClean="0">
                <a:solidFill>
                  <a:schemeClr val="tx1"/>
                </a:solidFill>
                <a:effectLst/>
                <a:latin typeface="+mn-lt"/>
                <a:ea typeface="+mn-ea"/>
                <a:cs typeface="+mn-cs"/>
              </a:rPr>
              <a:t>Intelligent Video Analytics:</a:t>
            </a:r>
          </a:p>
          <a:p>
            <a:pPr marL="171450" indent="-171450">
              <a:buFontTx/>
              <a:buChar char="-"/>
            </a:pPr>
            <a:r>
              <a:rPr lang="en-GB" sz="1200" kern="1200" baseline="0" dirty="0" smtClean="0">
                <a:solidFill>
                  <a:schemeClr val="tx1"/>
                </a:solidFill>
                <a:effectLst/>
                <a:latin typeface="+mn-lt"/>
                <a:ea typeface="+mn-ea"/>
                <a:cs typeface="+mn-cs"/>
              </a:rPr>
              <a:t>Tackles possible false positives caused by challenging weather conditions like heavy rain, snow, hail, etc.</a:t>
            </a:r>
          </a:p>
          <a:p>
            <a:pPr marL="171450" indent="-171450">
              <a:buFontTx/>
              <a:buChar char="-"/>
            </a:pPr>
            <a:r>
              <a:rPr lang="en-GB" sz="1200" kern="1200" baseline="0" dirty="0" smtClean="0">
                <a:solidFill>
                  <a:schemeClr val="tx1"/>
                </a:solidFill>
                <a:effectLst/>
                <a:latin typeface="+mn-lt"/>
                <a:ea typeface="+mn-ea"/>
                <a:cs typeface="+mn-cs"/>
              </a:rPr>
              <a:t>Tackles possible false positives triggered by reflections caused by water surfaces or moving trees.</a:t>
            </a:r>
          </a:p>
          <a:p>
            <a:pPr marL="171450" indent="-171450">
              <a:buFontTx/>
              <a:buChar char="-"/>
            </a:pPr>
            <a:r>
              <a:rPr lang="en-US" sz="1200" kern="1200" dirty="0" smtClean="0">
                <a:solidFill>
                  <a:schemeClr val="tx1"/>
                </a:solidFill>
                <a:effectLst/>
                <a:latin typeface="+mn-lt"/>
                <a:ea typeface="+mn-ea"/>
                <a:cs typeface="+mn-cs"/>
              </a:rPr>
              <a:t>Offers resilience against false positives caused by shaking of the camera.</a:t>
            </a:r>
          </a:p>
          <a:p>
            <a:pPr marL="171450" indent="-171450">
              <a:buFontTx/>
              <a:buChar char="-"/>
            </a:pPr>
            <a:r>
              <a:rPr lang="en-US" sz="1200" kern="1200" baseline="0" dirty="0" smtClean="0">
                <a:solidFill>
                  <a:schemeClr val="tx1"/>
                </a:solidFill>
                <a:effectLst/>
                <a:latin typeface="+mn-lt"/>
                <a:ea typeface="+mn-ea"/>
                <a:cs typeface="+mn-cs"/>
              </a:rPr>
              <a:t>Longer detection distances</a:t>
            </a:r>
            <a:endParaRPr lang="en-GB" sz="1200" kern="1200" baseline="0" dirty="0" smtClean="0">
              <a:solidFill>
                <a:schemeClr val="tx1"/>
              </a:solidFill>
              <a:effectLst/>
              <a:latin typeface="+mn-lt"/>
              <a:ea typeface="+mn-ea"/>
              <a:cs typeface="+mn-cs"/>
            </a:endParaRPr>
          </a:p>
          <a:p>
            <a:pPr marL="171450" indent="-171450">
              <a:buFontTx/>
              <a:buChar char="-"/>
            </a:pPr>
            <a:endParaRPr lang="en-GB"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1A544BE-7FD9-4374-B02F-3DE86AD034F8}" type="slidenum">
              <a:rPr lang="en-US" smtClean="0"/>
              <a:t>5</a:t>
            </a:fld>
            <a:endParaRPr lang="en-US"/>
          </a:p>
        </p:txBody>
      </p:sp>
    </p:spTree>
    <p:extLst>
      <p:ext uri="{BB962C8B-B14F-4D97-AF65-F5344CB8AC3E}">
        <p14:creationId xmlns:p14="http://schemas.microsoft.com/office/powerpoint/2010/main" val="3468428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en-GB" b="1" dirty="0" smtClean="0"/>
              <a:t>No</a:t>
            </a:r>
            <a:r>
              <a:rPr lang="en-GB" b="1" baseline="0" dirty="0" smtClean="0"/>
              <a:t> compromise on functionality.</a:t>
            </a:r>
            <a:endParaRPr lang="en-GB" b="1" dirty="0" smtClean="0"/>
          </a:p>
          <a:p>
            <a:endParaRPr lang="en-GB" dirty="0" smtClean="0"/>
          </a:p>
          <a:p>
            <a:r>
              <a:rPr lang="en-GB" dirty="0" smtClean="0"/>
              <a:t>Regardless of your</a:t>
            </a:r>
            <a:r>
              <a:rPr lang="en-GB" baseline="0" dirty="0" smtClean="0"/>
              <a:t> choice both Essential Video Analytics and Intelligent Video Analytics o</a:t>
            </a:r>
            <a:r>
              <a:rPr lang="en-GB" dirty="0" smtClean="0"/>
              <a:t>ffer multi</a:t>
            </a:r>
            <a:r>
              <a:rPr lang="en-GB" baseline="0" dirty="0" smtClean="0"/>
              <a:t>ple alarm rules (&gt;14) to trigger alarms. </a:t>
            </a:r>
          </a:p>
          <a:p>
            <a:endParaRPr lang="en-GB" baseline="0" dirty="0" smtClean="0"/>
          </a:p>
          <a:p>
            <a:pPr marL="171450" indent="-171450">
              <a:buFont typeface="Arial" panose="020B0604020202020204" pitchFamily="34" charset="0"/>
              <a:buChar char="•"/>
            </a:pPr>
            <a:r>
              <a:rPr lang="en-GB" baseline="0" dirty="0" smtClean="0"/>
              <a:t>8 of them can be set in parallel to trigger alarms.</a:t>
            </a:r>
          </a:p>
          <a:p>
            <a:pPr marL="171450" indent="-171450">
              <a:buFont typeface="Arial" panose="020B0604020202020204" pitchFamily="34" charset="0"/>
              <a:buChar char="•"/>
            </a:pPr>
            <a:endParaRPr lang="en-GB" baseline="0" dirty="0" smtClean="0"/>
          </a:p>
          <a:p>
            <a:pPr marL="171450" indent="-171450">
              <a:buFont typeface="Arial" panose="020B0604020202020204" pitchFamily="34" charset="0"/>
              <a:buChar char="•"/>
            </a:pPr>
            <a:r>
              <a:rPr lang="en-GB" baseline="0" dirty="0" smtClean="0"/>
              <a:t>Also object filters can be used to fine tune certain rules or to trigger alarms based on movement or colour.</a:t>
            </a:r>
          </a:p>
          <a:p>
            <a:pPr marL="171450" indent="-171450">
              <a:buFont typeface="Arial" panose="020B0604020202020204" pitchFamily="34" charset="0"/>
              <a:buChar char="•"/>
            </a:pPr>
            <a:endParaRPr lang="en-GB" baseline="0" dirty="0" smtClean="0"/>
          </a:p>
          <a:p>
            <a:pPr marL="171450" indent="-171450">
              <a:buFont typeface="Arial" panose="020B0604020202020204" pitchFamily="34" charset="0"/>
              <a:buChar char="•"/>
            </a:pPr>
            <a:r>
              <a:rPr lang="en-GB" baseline="0" dirty="0" smtClean="0"/>
              <a:t>Even more sophisticated you could start with scenario management, using the scripting feature.</a:t>
            </a:r>
          </a:p>
          <a:p>
            <a:endParaRPr lang="en-GB" baseline="0" dirty="0" smtClean="0"/>
          </a:p>
          <a:p>
            <a:r>
              <a:rPr lang="en-GB" baseline="0" dirty="0" smtClean="0"/>
              <a:t>With scripting you can customize your video analytics solution and trigger alarms based on your rules enabling scenario management (if, then, else...).</a:t>
            </a:r>
          </a:p>
          <a:p>
            <a:endParaRPr lang="en-GB" baseline="0" dirty="0" smtClean="0"/>
          </a:p>
          <a:p>
            <a:r>
              <a:rPr lang="en-GB" baseline="0" dirty="0" smtClean="0"/>
              <a:t>This makes complex tasks easy and helps to further improve the accuracy of your video analytics solution.</a:t>
            </a:r>
          </a:p>
          <a:p>
            <a:endParaRPr lang="en-GB" baseline="0" dirty="0" smtClean="0"/>
          </a:p>
          <a:p>
            <a:r>
              <a:rPr lang="en-GB" baseline="0" dirty="0" smtClean="0"/>
              <a:t>Detected objects are automatically classified and tagged for easy identification.</a:t>
            </a:r>
            <a:endParaRPr lang="en-GB" dirty="0"/>
          </a:p>
        </p:txBody>
      </p:sp>
      <p:sp>
        <p:nvSpPr>
          <p:cNvPr id="4" name="Foliennummernplatzhalter 3"/>
          <p:cNvSpPr>
            <a:spLocks noGrp="1"/>
          </p:cNvSpPr>
          <p:nvPr>
            <p:ph type="sldNum" sz="quarter" idx="10"/>
          </p:nvPr>
        </p:nvSpPr>
        <p:spPr/>
        <p:txBody>
          <a:bodyPr/>
          <a:lstStyle/>
          <a:p>
            <a:pPr>
              <a:defRPr/>
            </a:pPr>
            <a:fld id="{3588FFC6-99C0-4D1A-A1F5-0915F2B728B3}" type="slidenum">
              <a:rPr lang="de-DE" smtClean="0"/>
              <a:pPr>
                <a:defRPr/>
              </a:pPr>
              <a:t>6</a:t>
            </a:fld>
            <a:endParaRPr lang="de-DE"/>
          </a:p>
        </p:txBody>
      </p:sp>
    </p:spTree>
    <p:extLst>
      <p:ext uri="{BB962C8B-B14F-4D97-AF65-F5344CB8AC3E}">
        <p14:creationId xmlns:p14="http://schemas.microsoft.com/office/powerpoint/2010/main" val="2025951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effectLst/>
                <a:latin typeface="+mn-lt"/>
                <a:ea typeface="+mn-ea"/>
                <a:cs typeface="+mn-cs"/>
              </a:rPr>
              <a:t>The daily essentials for</a:t>
            </a:r>
            <a:r>
              <a:rPr lang="en-US" sz="1200" kern="1200" baseline="0" dirty="0" smtClean="0">
                <a:solidFill>
                  <a:schemeClr val="tx1"/>
                </a:solidFill>
                <a:effectLst/>
                <a:latin typeface="+mn-lt"/>
                <a:ea typeface="+mn-ea"/>
                <a:cs typeface="+mn-cs"/>
              </a:rPr>
              <a:t>:</a:t>
            </a:r>
          </a:p>
          <a:p>
            <a:pPr marL="171450" indent="-171450">
              <a:buFont typeface="Arial" panose="020B0604020202020204" pitchFamily="34" charset="0"/>
              <a:buChar char="•"/>
            </a:pPr>
            <a:r>
              <a:rPr lang="en-US" sz="1200" kern="1200" baseline="0" dirty="0" smtClean="0">
                <a:solidFill>
                  <a:schemeClr val="tx1"/>
                </a:solidFill>
                <a:effectLst/>
                <a:latin typeface="+mn-lt"/>
                <a:ea typeface="+mn-ea"/>
                <a:cs typeface="+mn-cs"/>
              </a:rPr>
              <a:t>Advanced intrusion detection, </a:t>
            </a:r>
          </a:p>
          <a:p>
            <a:pPr marL="171450" indent="-171450">
              <a:buFont typeface="Arial" panose="020B0604020202020204" pitchFamily="34" charset="0"/>
              <a:buChar char="•"/>
            </a:pPr>
            <a:r>
              <a:rPr lang="en-US" sz="1200" kern="1200" baseline="0" dirty="0" smtClean="0">
                <a:solidFill>
                  <a:schemeClr val="tx1"/>
                </a:solidFill>
                <a:effectLst/>
                <a:latin typeface="+mn-lt"/>
                <a:ea typeface="+mn-ea"/>
                <a:cs typeface="+mn-cs"/>
              </a:rPr>
              <a:t>Enforcing health and safety regulations and </a:t>
            </a:r>
          </a:p>
          <a:p>
            <a:pPr marL="171450" indent="-171450">
              <a:buFont typeface="Arial" panose="020B0604020202020204" pitchFamily="34" charset="0"/>
              <a:buChar char="•"/>
            </a:pPr>
            <a:r>
              <a:rPr lang="en-US" sz="1200" kern="1200" baseline="0" dirty="0" smtClean="0">
                <a:solidFill>
                  <a:schemeClr val="tx1"/>
                </a:solidFill>
                <a:effectLst/>
                <a:latin typeface="+mn-lt"/>
                <a:ea typeface="+mn-ea"/>
                <a:cs typeface="+mn-cs"/>
              </a:rPr>
              <a:t>Analyzing behavior</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Comparable to the</a:t>
            </a:r>
            <a:r>
              <a:rPr lang="en-US" sz="1200" kern="1200" baseline="0" dirty="0" smtClean="0">
                <a:solidFill>
                  <a:schemeClr val="tx1"/>
                </a:solidFill>
                <a:effectLst/>
                <a:latin typeface="+mn-lt"/>
                <a:ea typeface="+mn-ea"/>
                <a:cs typeface="+mn-cs"/>
              </a:rPr>
              <a:t> gear you need for a daily or regular walk or hike (previous metaphor example).</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Small and medium businesses, large retail stores, commercial buildings and warehouses will benefit from Essential Video Analytics at no extra cost. </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Essential Video Analytics</a:t>
            </a:r>
            <a:r>
              <a:rPr lang="en-US" sz="1200" kern="1200" dirty="0" smtClean="0">
                <a:solidFill>
                  <a:schemeClr val="tx1"/>
                </a:solidFill>
                <a:effectLst/>
                <a:latin typeface="+mn-lt"/>
                <a:ea typeface="+mn-ea"/>
                <a:cs typeface="+mn-cs"/>
              </a:rPr>
              <a:t> delivers 14 different video analytics algorithms that can be used for smart movement detection and business analytics. </a:t>
            </a:r>
          </a:p>
          <a:p>
            <a:r>
              <a:rPr lang="en-US" sz="1200" kern="1200" dirty="0" smtClean="0">
                <a:solidFill>
                  <a:schemeClr val="tx1"/>
                </a:solidFill>
                <a:effectLst/>
                <a:latin typeface="+mn-lt"/>
                <a:ea typeface="+mn-ea"/>
                <a:cs typeface="+mn-cs"/>
              </a:rPr>
              <a:t>It allows a single camera solution to be used to: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Enforce health and safety regulations,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intelligent intrusion and idle-object detection;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as well as to perform crowd density assessment. </a:t>
            </a:r>
          </a:p>
          <a:p>
            <a:pPr marL="17145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0" indent="0">
              <a:buFont typeface="Arial" panose="020B0604020202020204" pitchFamily="34" charset="0"/>
              <a:buNone/>
            </a:pPr>
            <a:r>
              <a:rPr lang="en-US" sz="1200" kern="1200" dirty="0" smtClean="0">
                <a:solidFill>
                  <a:schemeClr val="tx1"/>
                </a:solidFill>
                <a:effectLst/>
                <a:latin typeface="+mn-lt"/>
                <a:ea typeface="+mn-ea"/>
                <a:cs typeface="+mn-cs"/>
              </a:rPr>
              <a:t>It also provides useful business metrics such as people counting.</a:t>
            </a:r>
            <a:endParaRPr lang="en-GB" b="1" dirty="0"/>
          </a:p>
        </p:txBody>
      </p:sp>
      <p:sp>
        <p:nvSpPr>
          <p:cNvPr id="4" name="Slide Number Placeholder 3"/>
          <p:cNvSpPr>
            <a:spLocks noGrp="1"/>
          </p:cNvSpPr>
          <p:nvPr>
            <p:ph type="sldNum" sz="quarter" idx="10"/>
          </p:nvPr>
        </p:nvSpPr>
        <p:spPr/>
        <p:txBody>
          <a:bodyPr/>
          <a:lstStyle/>
          <a:p>
            <a:pPr>
              <a:defRPr/>
            </a:pPr>
            <a:fld id="{3588FFC6-99C0-4D1A-A1F5-0915F2B728B3}" type="slidenum">
              <a:rPr lang="de-DE" smtClean="0"/>
              <a:pPr>
                <a:defRPr/>
              </a:pPr>
              <a:t>7</a:t>
            </a:fld>
            <a:endParaRPr lang="de-DE"/>
          </a:p>
        </p:txBody>
      </p:sp>
    </p:spTree>
    <p:extLst>
      <p:ext uri="{BB962C8B-B14F-4D97-AF65-F5344CB8AC3E}">
        <p14:creationId xmlns:p14="http://schemas.microsoft.com/office/powerpoint/2010/main" val="30299125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At Bosch, we’re focused on delivering the highest quality </a:t>
            </a:r>
            <a:r>
              <a:rPr lang="en-GB" sz="1200" i="1" kern="1200" dirty="0" smtClean="0">
                <a:solidFill>
                  <a:schemeClr val="tx1"/>
                </a:solidFill>
                <a:effectLst/>
                <a:latin typeface="+mn-lt"/>
                <a:ea typeface="+mn-ea"/>
                <a:cs typeface="+mn-cs"/>
              </a:rPr>
              <a:t>relevant</a:t>
            </a:r>
            <a:r>
              <a:rPr lang="en-GB" sz="1200" kern="1200" dirty="0" smtClean="0">
                <a:solidFill>
                  <a:schemeClr val="tx1"/>
                </a:solidFill>
                <a:effectLst/>
                <a:latin typeface="+mn-lt"/>
                <a:ea typeface="+mn-ea"/>
                <a:cs typeface="+mn-cs"/>
              </a:rPr>
              <a:t> images for your security application. </a:t>
            </a:r>
          </a:p>
          <a:p>
            <a:r>
              <a:rPr lang="en-GB" sz="1200" kern="1200" dirty="0" smtClean="0">
                <a:solidFill>
                  <a:schemeClr val="tx1"/>
                </a:solidFill>
                <a:effectLst/>
                <a:latin typeface="+mn-lt"/>
                <a:ea typeface="+mn-ea"/>
                <a:cs typeface="+mn-cs"/>
              </a:rPr>
              <a:t>That’s why all Bosch cameras from the IP 4000 to the IP 9000 series will feature on-board video analytics as standard.</a:t>
            </a:r>
          </a:p>
          <a:p>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Bosch feels that the offering of video analytics at the edge as standard is now a necessity to cater to the ever-increasing demand for detail and the proliferation of cameras. Therefore, following in the footsteps of the starlight portfolio</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All Bosch IP 4000 and IP 5000 fixed and moving cameras will also feature Essential Video Analytics in 2017</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All IP 7000 – IP 9000 fixed and moving cameras already come complete with the latest state-of-the-art Intelligent Video Analytics.</a:t>
            </a:r>
          </a:p>
          <a:p>
            <a:endParaRPr lang="en-US" dirty="0" smtClean="0"/>
          </a:p>
        </p:txBody>
      </p:sp>
      <p:sp>
        <p:nvSpPr>
          <p:cNvPr id="4" name="Slide Number Placeholder 3"/>
          <p:cNvSpPr>
            <a:spLocks noGrp="1"/>
          </p:cNvSpPr>
          <p:nvPr>
            <p:ph type="sldNum" sz="quarter" idx="10"/>
          </p:nvPr>
        </p:nvSpPr>
        <p:spPr/>
        <p:txBody>
          <a:bodyPr/>
          <a:lstStyle/>
          <a:p>
            <a:fld id="{E1A544BE-7FD9-4374-B02F-3DE86AD034F8}" type="slidenum">
              <a:rPr smtClean="0">
                <a:solidFill>
                  <a:prstClr val="black"/>
                </a:solidFill>
              </a:rPr>
              <a:pPr/>
              <a:t>8</a:t>
            </a:fld>
            <a:endParaRPr>
              <a:solidFill>
                <a:prstClr val="black"/>
              </a:solidFill>
            </a:endParaRPr>
          </a:p>
        </p:txBody>
      </p:sp>
    </p:spTree>
    <p:extLst>
      <p:ext uri="{BB962C8B-B14F-4D97-AF65-F5344CB8AC3E}">
        <p14:creationId xmlns:p14="http://schemas.microsoft.com/office/powerpoint/2010/main" val="31188849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45435" y="259068"/>
            <a:ext cx="10295833" cy="473797"/>
          </a:xfrm>
        </p:spPr>
        <p:txBody>
          <a:bodyPr>
            <a:noAutofit/>
          </a:bodyPr>
          <a:lstStyle>
            <a:lvl1pPr algn="l">
              <a:buFontTx/>
              <a:buNone/>
              <a:defRPr sz="1800" b="0" i="0" u="none">
                <a:latin typeface="Bosch Office Sans" panose="020B0604020202020204"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345435" y="4020930"/>
            <a:ext cx="10295833" cy="1439419"/>
          </a:xfrm>
        </p:spPr>
        <p:txBody>
          <a:bodyPr/>
          <a:lstStyle>
            <a:lvl1pPr marL="0" indent="0" algn="l">
              <a:lnSpc>
                <a:spcPts val="2300"/>
              </a:lnSpc>
              <a:spcBef>
                <a:spcPts val="500"/>
              </a:spcBef>
              <a:buClrTx/>
              <a:buSzPct val="100000"/>
              <a:buFontTx/>
              <a:buNone/>
              <a:defRPr sz="1800" b="0" i="0" u="none">
                <a:solidFill>
                  <a:schemeClr val="tx1">
                    <a:tint val="75000"/>
                  </a:schemeClr>
                </a:solidFill>
                <a:latin typeface="Bosch Office Sans" panose="020B0604020202020204" pitchFamily="34" charset="0"/>
              </a:defRPr>
            </a:lvl1pPr>
            <a:lvl2pPr marL="370064" indent="0" algn="ctr">
              <a:buNone/>
              <a:defRPr>
                <a:solidFill>
                  <a:schemeClr val="tx1">
                    <a:tint val="75000"/>
                  </a:schemeClr>
                </a:solidFill>
              </a:defRPr>
            </a:lvl2pPr>
            <a:lvl3pPr marL="740127" indent="0" algn="ctr">
              <a:buNone/>
              <a:defRPr>
                <a:solidFill>
                  <a:schemeClr val="tx1">
                    <a:tint val="75000"/>
                  </a:schemeClr>
                </a:solidFill>
              </a:defRPr>
            </a:lvl3pPr>
            <a:lvl4pPr marL="1110191" indent="0" algn="ctr">
              <a:buNone/>
              <a:defRPr>
                <a:solidFill>
                  <a:schemeClr val="tx1">
                    <a:tint val="75000"/>
                  </a:schemeClr>
                </a:solidFill>
              </a:defRPr>
            </a:lvl4pPr>
            <a:lvl5pPr marL="1480255" indent="0" algn="ctr">
              <a:buNone/>
              <a:defRPr>
                <a:solidFill>
                  <a:schemeClr val="tx1">
                    <a:tint val="75000"/>
                  </a:schemeClr>
                </a:solidFill>
              </a:defRPr>
            </a:lvl5pPr>
            <a:lvl6pPr marL="1850319" indent="0" algn="ctr">
              <a:buNone/>
              <a:defRPr>
                <a:solidFill>
                  <a:schemeClr val="tx1">
                    <a:tint val="75000"/>
                  </a:schemeClr>
                </a:solidFill>
              </a:defRPr>
            </a:lvl6pPr>
            <a:lvl7pPr marL="2220382" indent="0" algn="ctr">
              <a:buNone/>
              <a:defRPr>
                <a:solidFill>
                  <a:schemeClr val="tx1">
                    <a:tint val="75000"/>
                  </a:schemeClr>
                </a:solidFill>
              </a:defRPr>
            </a:lvl7pPr>
            <a:lvl8pPr marL="2590446" indent="0" algn="ctr">
              <a:buNone/>
              <a:defRPr>
                <a:solidFill>
                  <a:schemeClr val="tx1">
                    <a:tint val="75000"/>
                  </a:schemeClr>
                </a:solidFill>
              </a:defRPr>
            </a:lvl8pPr>
            <a:lvl9pPr marL="296051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303713805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el und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smtClean="0"/>
              <a:t>Click to edit Master title style</a:t>
            </a:r>
            <a:endParaRPr lang="de-DE"/>
          </a:p>
        </p:txBody>
      </p:sp>
      <p:sp>
        <p:nvSpPr>
          <p:cNvPr id="3" name="Textplatzhalt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dirty="0"/>
          </a:p>
        </p:txBody>
      </p:sp>
    </p:spTree>
    <p:extLst>
      <p:ext uri="{BB962C8B-B14F-4D97-AF65-F5344CB8AC3E}">
        <p14:creationId xmlns:p14="http://schemas.microsoft.com/office/powerpoint/2010/main" val="263071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09483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45436" y="1295334"/>
            <a:ext cx="4844917" cy="4166656"/>
          </a:xfrm>
        </p:spPr>
        <p:txBody>
          <a:bodyPr/>
          <a:lstStyle>
            <a:lvl1pPr>
              <a:defRPr sz="1619"/>
            </a:lvl1pPr>
            <a:lvl2pPr>
              <a:defRPr sz="1439"/>
            </a:lvl2pPr>
            <a:lvl3pPr>
              <a:defRPr sz="1259"/>
            </a:lvl3pPr>
            <a:lvl4pPr>
              <a:defRPr sz="1169"/>
            </a:lvl4pPr>
            <a:lvl5pPr>
              <a:defRPr sz="1169"/>
            </a:lvl5pPr>
            <a:lvl6pPr>
              <a:defRPr sz="1169"/>
            </a:lvl6pPr>
            <a:lvl7pPr>
              <a:defRPr sz="1169"/>
            </a:lvl7pPr>
            <a:lvl8pPr>
              <a:defRPr sz="1169" baseline="0"/>
            </a:lvl8pPr>
            <a:lvl9pPr>
              <a:defRPr sz="1169"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747629" y="1295334"/>
            <a:ext cx="4844917" cy="4166656"/>
          </a:xfrm>
        </p:spPr>
        <p:txBody>
          <a:bodyPr/>
          <a:lstStyle>
            <a:lvl1pPr>
              <a:defRPr sz="1619"/>
            </a:lvl1pPr>
            <a:lvl2pPr>
              <a:defRPr sz="1439"/>
            </a:lvl2pPr>
            <a:lvl3pPr>
              <a:defRPr sz="1259"/>
            </a:lvl3pPr>
            <a:lvl4pPr>
              <a:defRPr sz="1169"/>
            </a:lvl4pPr>
            <a:lvl5pPr>
              <a:defRPr sz="1169"/>
            </a:lvl5pPr>
            <a:lvl6pPr>
              <a:defRPr sz="1169" baseline="0"/>
            </a:lvl6pPr>
            <a:lvl7pPr>
              <a:defRPr sz="1169" baseline="0"/>
            </a:lvl7pPr>
            <a:lvl8pPr>
              <a:defRPr sz="1169" baseline="0"/>
            </a:lvl8pPr>
            <a:lvl9pPr>
              <a:defRPr sz="1169"/>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8488641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00318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76683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6075" y="1295400"/>
            <a:ext cx="5060950" cy="41671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559425" y="1295400"/>
            <a:ext cx="5062538" cy="2006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559425" y="3454400"/>
            <a:ext cx="5062538" cy="20081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11778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elfolie">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a:xfrm>
            <a:off x="76200" y="5850020"/>
            <a:ext cx="381000" cy="190451"/>
          </a:xfrm>
          <a:prstGeom prst="rect">
            <a:avLst/>
          </a:prstGeom>
        </p:spPr>
        <p:txBody>
          <a:bodyPr/>
          <a:lstStyle/>
          <a:p>
            <a:fld id="{84AA0C88-2994-4D49-AD5F-C0C42EADE27D}" type="slidenum">
              <a:rPr lang="de-DE" smtClean="0"/>
              <a:pPr/>
              <a:t>‹#›</a:t>
            </a:fld>
            <a:endParaRPr lang="de-DE" dirty="0"/>
          </a:p>
        </p:txBody>
      </p:sp>
      <p:sp>
        <p:nvSpPr>
          <p:cNvPr id="7" name="Rectangle 2"/>
          <p:cNvSpPr>
            <a:spLocks noGrp="1" noChangeArrowheads="1"/>
          </p:cNvSpPr>
          <p:nvPr>
            <p:ph type="title"/>
            <p:custDataLst>
              <p:tags r:id="rId1"/>
            </p:custDataLst>
          </p:nvPr>
        </p:nvSpPr>
        <p:spPr bwMode="auto">
          <a:xfrm>
            <a:off x="685601" y="533263"/>
            <a:ext cx="9402536" cy="533263"/>
          </a:xfrm>
          <a:prstGeom prst="rect">
            <a:avLst/>
          </a:prstGeom>
          <a:noFill/>
          <a:ln w="0">
            <a:noFill/>
            <a:miter lim="800000"/>
            <a:headEnd/>
            <a:tailEnd/>
          </a:ln>
        </p:spPr>
        <p:txBody>
          <a:bodyPr vert="horz" wrap="square" lIns="0" tIns="12700" rIns="0" bIns="0" numCol="1" anchor="t" anchorCtr="0" compatLnSpc="1">
            <a:prstTxWarp prst="textNoShape">
              <a:avLst/>
            </a:prstTxWarp>
          </a:bodyPr>
          <a:lstStyle/>
          <a:p>
            <a:pPr lvl="0"/>
            <a:r>
              <a:rPr lang="de-DE" dirty="0" smtClean="0"/>
              <a:t>Titelmasterformat durch Klicken bearbeiten</a:t>
            </a:r>
          </a:p>
        </p:txBody>
      </p:sp>
    </p:spTree>
    <p:extLst>
      <p:ext uri="{BB962C8B-B14F-4D97-AF65-F5344CB8AC3E}">
        <p14:creationId xmlns:p14="http://schemas.microsoft.com/office/powerpoint/2010/main" val="3966391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p:txBody>
          <a:bodyPr/>
          <a:lstStyle/>
          <a:p>
            <a:r>
              <a:rPr lang="en-US" smtClean="0"/>
              <a:t>Click to edit Master title style</a:t>
            </a:r>
            <a:endParaRPr lang="en-US"/>
          </a:p>
        </p:txBody>
      </p:sp>
      <p:sp>
        <p:nvSpPr>
          <p:cNvPr id="3" name="Content Placeholder 2"/>
          <p:cNvSpPr>
            <a:spLocks noGrp="1"/>
          </p:cNvSpPr>
          <p:nvPr>
            <p:ph sz="quarter" idx="1"/>
          </p:nvPr>
        </p:nvSpPr>
        <p:spPr>
          <a:xfrm>
            <a:off x="346075" y="1295400"/>
            <a:ext cx="5060950" cy="2006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559425" y="1295400"/>
            <a:ext cx="5062538" cy="2006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346075" y="3454400"/>
            <a:ext cx="5060950" cy="20081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5559425" y="3454400"/>
            <a:ext cx="5062538" cy="20081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59131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4.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3.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2.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0" name="Rectangle 2"/>
          <p:cNvSpPr>
            <a:spLocks noGrp="1" noChangeArrowheads="1"/>
          </p:cNvSpPr>
          <p:nvPr>
            <p:ph type="title"/>
            <p:custDataLst>
              <p:tags r:id="rId11"/>
            </p:custDataLst>
          </p:nvPr>
        </p:nvSpPr>
        <p:spPr bwMode="auto">
          <a:xfrm>
            <a:off x="333161" y="259133"/>
            <a:ext cx="8981458" cy="777400"/>
          </a:xfrm>
          <a:prstGeom prst="rect">
            <a:avLst/>
          </a:prstGeom>
          <a:noFill/>
          <a:ln w="0">
            <a:noFill/>
            <a:miter lim="800000"/>
            <a:headEnd/>
            <a:tailEnd/>
          </a:ln>
        </p:spPr>
        <p:txBody>
          <a:bodyPr vert="horz" wrap="square" lIns="0" tIns="12700" rIns="0" bIns="0" numCol="1" anchor="t" anchorCtr="0" compatLnSpc="1">
            <a:prstTxWarp prst="textNoShape">
              <a:avLst/>
            </a:prstTxWarp>
          </a:bodyPr>
          <a:lstStyle/>
          <a:p>
            <a:pPr lvl="0"/>
            <a:r>
              <a:rPr lang="de-DE" dirty="0" smtClean="0"/>
              <a:t>Titelmasterformat durch Klicken bearbeiten</a:t>
            </a:r>
          </a:p>
        </p:txBody>
      </p:sp>
      <p:sp>
        <p:nvSpPr>
          <p:cNvPr id="2" name="Rectangle 3"/>
          <p:cNvSpPr>
            <a:spLocks noGrp="1" noChangeArrowheads="1"/>
          </p:cNvSpPr>
          <p:nvPr>
            <p:ph type="body" idx="1"/>
            <p:custDataLst>
              <p:tags r:id="rId12"/>
            </p:custDataLst>
          </p:nvPr>
        </p:nvSpPr>
        <p:spPr bwMode="auto">
          <a:xfrm>
            <a:off x="345433" y="1295334"/>
            <a:ext cx="10276642" cy="4166656"/>
          </a:xfrm>
          <a:prstGeom prst="rect">
            <a:avLst/>
          </a:prstGeom>
          <a:noFill/>
          <a:ln w="0">
            <a:noFill/>
            <a:miter lim="800000"/>
            <a:headEnd/>
            <a:tailEnd/>
          </a:ln>
        </p:spPr>
        <p:txBody>
          <a:bodyPr vert="horz" wrap="square" lIns="0" tIns="63500" rIns="0" bIns="0" numCol="1" anchor="t" anchorCtr="0" compatLnSpc="1">
            <a:prstTxWarp prst="textNoShape">
              <a:avLst/>
            </a:prstTxWarp>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a:p>
            <a:pPr lvl="5"/>
            <a:r>
              <a:rPr lang="de-DE" dirty="0" smtClean="0"/>
              <a:t>Sechste Ebene</a:t>
            </a:r>
          </a:p>
          <a:p>
            <a:pPr lvl="6"/>
            <a:r>
              <a:rPr lang="de-DE" dirty="0" smtClean="0"/>
              <a:t>Siebte Ebene</a:t>
            </a:r>
          </a:p>
          <a:p>
            <a:pPr lvl="7"/>
            <a:r>
              <a:rPr lang="de-DE" dirty="0" smtClean="0"/>
              <a:t>Achte Ebene</a:t>
            </a:r>
          </a:p>
          <a:p>
            <a:pPr lvl="8"/>
            <a:r>
              <a:rPr lang="de-DE" dirty="0" smtClean="0"/>
              <a:t>Neunte Ebene</a:t>
            </a:r>
          </a:p>
        </p:txBody>
      </p:sp>
      <p:sp>
        <p:nvSpPr>
          <p:cNvPr id="4" name="TextBox 3"/>
          <p:cNvSpPr txBox="1"/>
          <p:nvPr/>
        </p:nvSpPr>
        <p:spPr>
          <a:xfrm>
            <a:off x="2797810" y="5172466"/>
            <a:ext cx="2591038" cy="647739"/>
          </a:xfrm>
          <a:prstGeom prst="rect">
            <a:avLst/>
          </a:prstGeom>
          <a:noFill/>
        </p:spPr>
        <p:txBody>
          <a:bodyPr wrap="square" lIns="0" tIns="0" rIns="0" bIns="0" rtlCol="0">
            <a:noAutofit/>
          </a:bodyPr>
          <a:lstStyle/>
          <a:p>
            <a:pPr marL="226611" indent="-226611">
              <a:spcBef>
                <a:spcPts val="449"/>
              </a:spcBef>
              <a:buFont typeface="Wingdings 3" pitchFamily="18" charset="2"/>
              <a:buChar char=""/>
            </a:pPr>
            <a:endParaRPr lang="en-US" sz="1619" dirty="0" smtClean="0"/>
          </a:p>
        </p:txBody>
      </p:sp>
      <p:pic>
        <p:nvPicPr>
          <p:cNvPr id="5" name="Picture 4"/>
          <p:cNvPicPr>
            <a:picLocks/>
          </p:cNvPicPr>
          <p:nvPr userDrawn="1">
            <p:custDataLst>
              <p:tags r:id="rId13"/>
            </p:custDataLst>
          </p:nvPr>
        </p:nvPicPr>
        <p:blipFill>
          <a:blip r:embed="rId15" cstate="screen">
            <a:extLst>
              <a:ext uri="{28A0092B-C50C-407E-A947-70E740481C1C}">
                <a14:useLocalDpi xmlns:a14="http://schemas.microsoft.com/office/drawing/2010/main"/>
              </a:ext>
            </a:extLst>
          </a:blip>
          <a:stretch>
            <a:fillRect/>
          </a:stretch>
        </p:blipFill>
        <p:spPr>
          <a:xfrm>
            <a:off x="9745980" y="5464810"/>
            <a:ext cx="1094740" cy="57531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3" name="Picture 2"/>
          <p:cNvPicPr>
            <a:picLocks/>
          </p:cNvPicPr>
          <p:nvPr userDrawn="1">
            <p:custDataLst>
              <p:tags r:id="rId14"/>
            </p:custDataLst>
          </p:nvPr>
        </p:nvPicPr>
        <p:blipFill>
          <a:blip r:embed="rId16" cstate="screen">
            <a:extLst>
              <a:ext uri="{28A0092B-C50C-407E-A947-70E740481C1C}">
                <a14:useLocalDpi xmlns:a14="http://schemas.microsoft.com/office/drawing/2010/main"/>
              </a:ext>
            </a:extLst>
          </a:blip>
          <a:stretch>
            <a:fillRect/>
          </a:stretch>
        </p:blipFill>
        <p:spPr>
          <a:xfrm>
            <a:off x="0" y="6041390"/>
            <a:ext cx="10970260" cy="12954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spTree>
    <p:extLst>
      <p:ext uri="{BB962C8B-B14F-4D97-AF65-F5344CB8AC3E}">
        <p14:creationId xmlns:p14="http://schemas.microsoft.com/office/powerpoint/2010/main" val="25346274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iming>
    <p:tnLst>
      <p:par>
        <p:cTn id="1" dur="indefinite" restart="never" nodeType="tmRoot"/>
      </p:par>
    </p:tnLst>
  </p:timing>
  <p:txStyles>
    <p:titleStyle>
      <a:lvl1pPr algn="l" rtl="0" eaLnBrk="1" fontAlgn="base" hangingPunct="1">
        <a:lnSpc>
          <a:spcPts val="2697"/>
        </a:lnSpc>
        <a:spcBef>
          <a:spcPct val="0"/>
        </a:spcBef>
        <a:spcAft>
          <a:spcPct val="0"/>
        </a:spcAft>
        <a:buFontTx/>
        <a:buNone/>
        <a:defRPr sz="1800" b="0" i="0" u="none">
          <a:solidFill>
            <a:srgbClr val="000000"/>
          </a:solidFill>
          <a:latin typeface="Bosch Office Sans" panose="020B0604020202020204" pitchFamily="34" charset="0"/>
          <a:ea typeface="+mj-ea"/>
          <a:cs typeface="Arial" pitchFamily="34" charset="0"/>
        </a:defRPr>
      </a:lvl1pPr>
      <a:lvl2pPr algn="l" rtl="0" eaLnBrk="1" fontAlgn="base" hangingPunct="1">
        <a:lnSpc>
          <a:spcPct val="111000"/>
        </a:lnSpc>
        <a:spcBef>
          <a:spcPct val="0"/>
        </a:spcBef>
        <a:spcAft>
          <a:spcPct val="0"/>
        </a:spcAft>
        <a:defRPr sz="2428">
          <a:solidFill>
            <a:srgbClr val="000000"/>
          </a:solidFill>
          <a:latin typeface="Bosch Office Sans"/>
        </a:defRPr>
      </a:lvl2pPr>
      <a:lvl3pPr algn="l" rtl="0" eaLnBrk="1" fontAlgn="base" hangingPunct="1">
        <a:lnSpc>
          <a:spcPct val="111000"/>
        </a:lnSpc>
        <a:spcBef>
          <a:spcPct val="0"/>
        </a:spcBef>
        <a:spcAft>
          <a:spcPct val="0"/>
        </a:spcAft>
        <a:defRPr sz="2428">
          <a:solidFill>
            <a:srgbClr val="000000"/>
          </a:solidFill>
          <a:latin typeface="Bosch Office Sans"/>
        </a:defRPr>
      </a:lvl3pPr>
      <a:lvl4pPr algn="l" rtl="0" eaLnBrk="1" fontAlgn="base" hangingPunct="1">
        <a:lnSpc>
          <a:spcPct val="111000"/>
        </a:lnSpc>
        <a:spcBef>
          <a:spcPct val="0"/>
        </a:spcBef>
        <a:spcAft>
          <a:spcPct val="0"/>
        </a:spcAft>
        <a:defRPr sz="2428">
          <a:solidFill>
            <a:srgbClr val="000000"/>
          </a:solidFill>
          <a:latin typeface="Bosch Office Sans"/>
        </a:defRPr>
      </a:lvl4pPr>
      <a:lvl5pPr algn="l" rtl="0" eaLnBrk="1" fontAlgn="base" hangingPunct="1">
        <a:lnSpc>
          <a:spcPct val="111000"/>
        </a:lnSpc>
        <a:spcBef>
          <a:spcPct val="0"/>
        </a:spcBef>
        <a:spcAft>
          <a:spcPct val="0"/>
        </a:spcAft>
        <a:defRPr sz="2428">
          <a:solidFill>
            <a:srgbClr val="000000"/>
          </a:solidFill>
          <a:latin typeface="Bosch Office Sans"/>
        </a:defRPr>
      </a:lvl5pPr>
      <a:lvl6pPr marL="411137" algn="l" rtl="0" eaLnBrk="1" fontAlgn="base" hangingPunct="1">
        <a:lnSpc>
          <a:spcPct val="111000"/>
        </a:lnSpc>
        <a:spcBef>
          <a:spcPct val="0"/>
        </a:spcBef>
        <a:spcAft>
          <a:spcPct val="0"/>
        </a:spcAft>
        <a:defRPr sz="2428">
          <a:solidFill>
            <a:srgbClr val="000000"/>
          </a:solidFill>
          <a:latin typeface="Bosch Office Sans"/>
        </a:defRPr>
      </a:lvl6pPr>
      <a:lvl7pPr marL="822273" algn="l" rtl="0" eaLnBrk="1" fontAlgn="base" hangingPunct="1">
        <a:lnSpc>
          <a:spcPct val="111000"/>
        </a:lnSpc>
        <a:spcBef>
          <a:spcPct val="0"/>
        </a:spcBef>
        <a:spcAft>
          <a:spcPct val="0"/>
        </a:spcAft>
        <a:defRPr sz="2428">
          <a:solidFill>
            <a:srgbClr val="000000"/>
          </a:solidFill>
          <a:latin typeface="Bosch Office Sans"/>
        </a:defRPr>
      </a:lvl7pPr>
      <a:lvl8pPr marL="1233409" algn="l" rtl="0" eaLnBrk="1" fontAlgn="base" hangingPunct="1">
        <a:lnSpc>
          <a:spcPct val="111000"/>
        </a:lnSpc>
        <a:spcBef>
          <a:spcPct val="0"/>
        </a:spcBef>
        <a:spcAft>
          <a:spcPct val="0"/>
        </a:spcAft>
        <a:defRPr sz="2428">
          <a:solidFill>
            <a:srgbClr val="000000"/>
          </a:solidFill>
          <a:latin typeface="Bosch Office Sans"/>
        </a:defRPr>
      </a:lvl8pPr>
      <a:lvl9pPr marL="1644545" algn="l" rtl="0" eaLnBrk="1" fontAlgn="base" hangingPunct="1">
        <a:lnSpc>
          <a:spcPct val="111000"/>
        </a:lnSpc>
        <a:spcBef>
          <a:spcPct val="0"/>
        </a:spcBef>
        <a:spcAft>
          <a:spcPct val="0"/>
        </a:spcAft>
        <a:defRPr sz="2428">
          <a:solidFill>
            <a:srgbClr val="000000"/>
          </a:solidFill>
          <a:latin typeface="Bosch Office Sans"/>
        </a:defRPr>
      </a:lvl9pPr>
    </p:titleStyle>
    <p:bodyStyle>
      <a:lvl1pPr marL="251460" indent="-251460" algn="l" rtl="0" eaLnBrk="1" fontAlgn="base" hangingPunct="1">
        <a:lnSpc>
          <a:spcPts val="2300"/>
        </a:lnSpc>
        <a:spcBef>
          <a:spcPts val="500"/>
        </a:spcBef>
        <a:spcAft>
          <a:spcPct val="0"/>
        </a:spcAft>
        <a:buClrTx/>
        <a:buSzPct val="100000"/>
        <a:buFontTx/>
        <a:buNone/>
        <a:defRPr sz="1800" b="0" i="0" u="none">
          <a:solidFill>
            <a:schemeClr val="tx1"/>
          </a:solidFill>
          <a:latin typeface="Bosch Office Sans" panose="020B0604020202020204" pitchFamily="34" charset="0"/>
          <a:ea typeface="+mn-ea"/>
          <a:cs typeface="Arial" pitchFamily="34" charset="0"/>
        </a:defRPr>
      </a:lvl1pPr>
      <a:lvl2pPr marL="467360" indent="-467360" algn="l" rtl="0" eaLnBrk="1" fontAlgn="base" hangingPunct="1">
        <a:lnSpc>
          <a:spcPts val="2000"/>
        </a:lnSpc>
        <a:spcBef>
          <a:spcPts val="500"/>
        </a:spcBef>
        <a:spcAft>
          <a:spcPct val="0"/>
        </a:spcAft>
        <a:buClrTx/>
        <a:buSzPct val="100000"/>
        <a:buFontTx/>
        <a:buNone/>
        <a:defRPr sz="1600" b="0" i="0" u="none">
          <a:solidFill>
            <a:schemeClr val="tx1"/>
          </a:solidFill>
          <a:latin typeface="Bosch Office Sans" panose="020B0604020202020204" pitchFamily="34" charset="0"/>
          <a:cs typeface="Arial" pitchFamily="34" charset="0"/>
        </a:defRPr>
      </a:lvl2pPr>
      <a:lvl3pPr marL="647700" indent="-647700" algn="l" rtl="0" eaLnBrk="1" fontAlgn="base" hangingPunct="1">
        <a:lnSpc>
          <a:spcPts val="1700"/>
        </a:lnSpc>
        <a:spcBef>
          <a:spcPts val="500"/>
        </a:spcBef>
        <a:spcAft>
          <a:spcPct val="0"/>
        </a:spcAft>
        <a:buClrTx/>
        <a:buSzPct val="100000"/>
        <a:buFontTx/>
        <a:buNone/>
        <a:defRPr sz="1400" b="0" i="0" u="none">
          <a:solidFill>
            <a:schemeClr val="tx1"/>
          </a:solidFill>
          <a:latin typeface="Bosch Office Sans" panose="020B0604020202020204" pitchFamily="34" charset="0"/>
          <a:cs typeface="Arial" pitchFamily="34" charset="0"/>
        </a:defRPr>
      </a:lvl3pPr>
      <a:lvl4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4pPr>
      <a:lvl5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5pPr>
      <a:lvl6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6pPr>
      <a:lvl7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7pPr>
      <a:lvl8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8pPr>
      <a:lvl9pPr marL="863600" indent="-863600" algn="l" rtl="0" eaLnBrk="1" fontAlgn="base" hangingPunct="1">
        <a:lnSpc>
          <a:spcPts val="1600"/>
        </a:lnSpc>
        <a:spcBef>
          <a:spcPts val="500"/>
        </a:spcBef>
        <a:spcAft>
          <a:spcPct val="0"/>
        </a:spcAft>
        <a:buClrTx/>
        <a:buSzPct val="100000"/>
        <a:buFontTx/>
        <a:buNone/>
        <a:defRPr sz="1300" b="0" i="0" u="none">
          <a:solidFill>
            <a:schemeClr val="tx1"/>
          </a:solidFill>
          <a:latin typeface="Bosch Office Sans" panose="020B0604020202020204" pitchFamily="34" charset="0"/>
          <a:cs typeface="Arial" pitchFamily="34" charset="0"/>
        </a:defRPr>
      </a:lvl9pPr>
    </p:bodyStyle>
    <p:otherStyle>
      <a:defPPr>
        <a:defRPr lang="de-DE"/>
      </a:defPPr>
      <a:lvl1pPr marL="0" algn="l" defTabSz="822273" rtl="0" eaLnBrk="1" latinLnBrk="0" hangingPunct="1">
        <a:defRPr sz="1619" kern="1200">
          <a:solidFill>
            <a:schemeClr val="tx1"/>
          </a:solidFill>
          <a:latin typeface="+mn-lt"/>
          <a:ea typeface="+mn-ea"/>
          <a:cs typeface="+mn-cs"/>
        </a:defRPr>
      </a:lvl1pPr>
      <a:lvl2pPr marL="411137" algn="l" defTabSz="822273" rtl="0" eaLnBrk="1" latinLnBrk="0" hangingPunct="1">
        <a:defRPr sz="1619" kern="1200">
          <a:solidFill>
            <a:schemeClr val="tx1"/>
          </a:solidFill>
          <a:latin typeface="+mn-lt"/>
          <a:ea typeface="+mn-ea"/>
          <a:cs typeface="+mn-cs"/>
        </a:defRPr>
      </a:lvl2pPr>
      <a:lvl3pPr marL="822273" algn="l" defTabSz="822273" rtl="0" eaLnBrk="1" latinLnBrk="0" hangingPunct="1">
        <a:defRPr sz="1619" kern="1200">
          <a:solidFill>
            <a:schemeClr val="tx1"/>
          </a:solidFill>
          <a:latin typeface="+mn-lt"/>
          <a:ea typeface="+mn-ea"/>
          <a:cs typeface="+mn-cs"/>
        </a:defRPr>
      </a:lvl3pPr>
      <a:lvl4pPr marL="1233409" algn="l" defTabSz="822273" rtl="0" eaLnBrk="1" latinLnBrk="0" hangingPunct="1">
        <a:defRPr sz="1619" kern="1200">
          <a:solidFill>
            <a:schemeClr val="tx1"/>
          </a:solidFill>
          <a:latin typeface="+mn-lt"/>
          <a:ea typeface="+mn-ea"/>
          <a:cs typeface="+mn-cs"/>
        </a:defRPr>
      </a:lvl4pPr>
      <a:lvl5pPr marL="1644545" algn="l" defTabSz="822273" rtl="0" eaLnBrk="1" latinLnBrk="0" hangingPunct="1">
        <a:defRPr sz="1619" kern="1200">
          <a:solidFill>
            <a:schemeClr val="tx1"/>
          </a:solidFill>
          <a:latin typeface="+mn-lt"/>
          <a:ea typeface="+mn-ea"/>
          <a:cs typeface="+mn-cs"/>
        </a:defRPr>
      </a:lvl5pPr>
      <a:lvl6pPr marL="2055681" algn="l" defTabSz="822273" rtl="0" eaLnBrk="1" latinLnBrk="0" hangingPunct="1">
        <a:defRPr sz="1619" kern="1200">
          <a:solidFill>
            <a:schemeClr val="tx1"/>
          </a:solidFill>
          <a:latin typeface="+mn-lt"/>
          <a:ea typeface="+mn-ea"/>
          <a:cs typeface="+mn-cs"/>
        </a:defRPr>
      </a:lvl6pPr>
      <a:lvl7pPr marL="2466818" algn="l" defTabSz="822273" rtl="0" eaLnBrk="1" latinLnBrk="0" hangingPunct="1">
        <a:defRPr sz="1619" kern="1200">
          <a:solidFill>
            <a:schemeClr val="tx1"/>
          </a:solidFill>
          <a:latin typeface="+mn-lt"/>
          <a:ea typeface="+mn-ea"/>
          <a:cs typeface="+mn-cs"/>
        </a:defRPr>
      </a:lvl7pPr>
      <a:lvl8pPr marL="2877954" algn="l" defTabSz="822273" rtl="0" eaLnBrk="1" latinLnBrk="0" hangingPunct="1">
        <a:defRPr sz="1619" kern="1200">
          <a:solidFill>
            <a:schemeClr val="tx1"/>
          </a:solidFill>
          <a:latin typeface="+mn-lt"/>
          <a:ea typeface="+mn-ea"/>
          <a:cs typeface="+mn-cs"/>
        </a:defRPr>
      </a:lvl8pPr>
      <a:lvl9pPr marL="3289090" algn="l" defTabSz="822273" rtl="0" eaLnBrk="1" latinLnBrk="0" hangingPunct="1">
        <a:defRPr sz="161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3" Type="http://schemas.openxmlformats.org/officeDocument/2006/relationships/tags" Target="../tags/tag9.xml"/><Relationship Id="rId7" Type="http://schemas.openxmlformats.org/officeDocument/2006/relationships/slideLayout" Target="../slideLayouts/slideLayout1.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image" Target="../media/image4.png"/><Relationship Id="rId5" Type="http://schemas.openxmlformats.org/officeDocument/2006/relationships/tags" Target="../tags/tag11.xml"/><Relationship Id="rId10" Type="http://schemas.openxmlformats.org/officeDocument/2006/relationships/image" Target="../media/image1.jpeg"/><Relationship Id="rId4" Type="http://schemas.openxmlformats.org/officeDocument/2006/relationships/tags" Target="../tags/tag10.xml"/><Relationship Id="rId9"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tags" Target="../tags/tag20.xml"/><Relationship Id="rId13" Type="http://schemas.openxmlformats.org/officeDocument/2006/relationships/image" Target="../media/image5.png"/><Relationship Id="rId3" Type="http://schemas.openxmlformats.org/officeDocument/2006/relationships/tags" Target="../tags/tag15.xml"/><Relationship Id="rId7" Type="http://schemas.openxmlformats.org/officeDocument/2006/relationships/tags" Target="../tags/tag19.xml"/><Relationship Id="rId12" Type="http://schemas.openxmlformats.org/officeDocument/2006/relationships/notesSlide" Target="../notesSlides/notesSlide2.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tags" Target="../tags/tag18.xml"/><Relationship Id="rId11" Type="http://schemas.openxmlformats.org/officeDocument/2006/relationships/slideLayout" Target="../slideLayouts/slideLayout4.xml"/><Relationship Id="rId5" Type="http://schemas.openxmlformats.org/officeDocument/2006/relationships/tags" Target="../tags/tag17.xml"/><Relationship Id="rId10" Type="http://schemas.openxmlformats.org/officeDocument/2006/relationships/tags" Target="../tags/tag22.xml"/><Relationship Id="rId4" Type="http://schemas.openxmlformats.org/officeDocument/2006/relationships/tags" Target="../tags/tag16.xml"/><Relationship Id="rId9" Type="http://schemas.openxmlformats.org/officeDocument/2006/relationships/tags" Target="../tags/tag21.xml"/><Relationship Id="rId1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tags" Target="../tags/tag30.xml"/><Relationship Id="rId3" Type="http://schemas.openxmlformats.org/officeDocument/2006/relationships/tags" Target="../tags/tag25.xml"/><Relationship Id="rId7" Type="http://schemas.openxmlformats.org/officeDocument/2006/relationships/tags" Target="../tags/tag29.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5" Type="http://schemas.openxmlformats.org/officeDocument/2006/relationships/tags" Target="../tags/tag27.xml"/><Relationship Id="rId10" Type="http://schemas.openxmlformats.org/officeDocument/2006/relationships/notesSlide" Target="../notesSlides/notesSlide3.xml"/><Relationship Id="rId4" Type="http://schemas.openxmlformats.org/officeDocument/2006/relationships/tags" Target="../tags/tag26.xml"/><Relationship Id="rId9"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tags" Target="../tags/tag38.xml"/><Relationship Id="rId3" Type="http://schemas.openxmlformats.org/officeDocument/2006/relationships/tags" Target="../tags/tag33.xml"/><Relationship Id="rId7" Type="http://schemas.openxmlformats.org/officeDocument/2006/relationships/tags" Target="../tags/tag37.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5" Type="http://schemas.openxmlformats.org/officeDocument/2006/relationships/tags" Target="../tags/tag35.xml"/><Relationship Id="rId10" Type="http://schemas.openxmlformats.org/officeDocument/2006/relationships/notesSlide" Target="../notesSlides/notesSlide4.xml"/><Relationship Id="rId4" Type="http://schemas.openxmlformats.org/officeDocument/2006/relationships/tags" Target="../tags/tag34.xml"/><Relationship Id="rId9"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tags" Target="../tags/tag46.xml"/><Relationship Id="rId13" Type="http://schemas.openxmlformats.org/officeDocument/2006/relationships/tags" Target="../tags/tag51.xml"/><Relationship Id="rId18" Type="http://schemas.openxmlformats.org/officeDocument/2006/relationships/notesSlide" Target="../notesSlides/notesSlide5.xml"/><Relationship Id="rId3" Type="http://schemas.openxmlformats.org/officeDocument/2006/relationships/tags" Target="../tags/tag41.xml"/><Relationship Id="rId21" Type="http://schemas.openxmlformats.org/officeDocument/2006/relationships/image" Target="../media/image9.png"/><Relationship Id="rId7" Type="http://schemas.openxmlformats.org/officeDocument/2006/relationships/tags" Target="../tags/tag45.xml"/><Relationship Id="rId12" Type="http://schemas.openxmlformats.org/officeDocument/2006/relationships/tags" Target="../tags/tag50.xml"/><Relationship Id="rId17" Type="http://schemas.openxmlformats.org/officeDocument/2006/relationships/slideLayout" Target="../slideLayouts/slideLayout3.xml"/><Relationship Id="rId25" Type="http://schemas.openxmlformats.org/officeDocument/2006/relationships/image" Target="../media/image6.png"/><Relationship Id="rId2" Type="http://schemas.openxmlformats.org/officeDocument/2006/relationships/tags" Target="../tags/tag40.xml"/><Relationship Id="rId16" Type="http://schemas.openxmlformats.org/officeDocument/2006/relationships/tags" Target="../tags/tag54.xml"/><Relationship Id="rId20" Type="http://schemas.openxmlformats.org/officeDocument/2006/relationships/image" Target="../media/image8.png"/><Relationship Id="rId1" Type="http://schemas.openxmlformats.org/officeDocument/2006/relationships/tags" Target="../tags/tag39.xml"/><Relationship Id="rId6" Type="http://schemas.openxmlformats.org/officeDocument/2006/relationships/tags" Target="../tags/tag44.xml"/><Relationship Id="rId11" Type="http://schemas.openxmlformats.org/officeDocument/2006/relationships/tags" Target="../tags/tag49.xml"/><Relationship Id="rId24" Type="http://schemas.openxmlformats.org/officeDocument/2006/relationships/image" Target="../media/image5.png"/><Relationship Id="rId5" Type="http://schemas.openxmlformats.org/officeDocument/2006/relationships/tags" Target="../tags/tag43.xml"/><Relationship Id="rId15" Type="http://schemas.openxmlformats.org/officeDocument/2006/relationships/tags" Target="../tags/tag53.xml"/><Relationship Id="rId23" Type="http://schemas.openxmlformats.org/officeDocument/2006/relationships/image" Target="../media/image11.png"/><Relationship Id="rId10" Type="http://schemas.openxmlformats.org/officeDocument/2006/relationships/tags" Target="../tags/tag48.xml"/><Relationship Id="rId19" Type="http://schemas.openxmlformats.org/officeDocument/2006/relationships/image" Target="../media/image7.png"/><Relationship Id="rId4" Type="http://schemas.openxmlformats.org/officeDocument/2006/relationships/tags" Target="../tags/tag42.xml"/><Relationship Id="rId9" Type="http://schemas.openxmlformats.org/officeDocument/2006/relationships/tags" Target="../tags/tag47.xml"/><Relationship Id="rId14" Type="http://schemas.openxmlformats.org/officeDocument/2006/relationships/tags" Target="../tags/tag52.xml"/><Relationship Id="rId22" Type="http://schemas.openxmlformats.org/officeDocument/2006/relationships/image" Target="../media/image10.png"/></Relationships>
</file>

<file path=ppt/slides/_rels/slide6.xml.rels><?xml version="1.0" encoding="UTF-8" standalone="yes"?>
<Relationships xmlns="http://schemas.openxmlformats.org/package/2006/relationships"><Relationship Id="rId26" Type="http://schemas.openxmlformats.org/officeDocument/2006/relationships/tags" Target="../tags/tag80.xml"/><Relationship Id="rId21" Type="http://schemas.openxmlformats.org/officeDocument/2006/relationships/tags" Target="../tags/tag75.xml"/><Relationship Id="rId34" Type="http://schemas.openxmlformats.org/officeDocument/2006/relationships/tags" Target="../tags/tag88.xml"/><Relationship Id="rId42" Type="http://schemas.openxmlformats.org/officeDocument/2006/relationships/tags" Target="../tags/tag96.xml"/><Relationship Id="rId47" Type="http://schemas.openxmlformats.org/officeDocument/2006/relationships/tags" Target="../tags/tag101.xml"/><Relationship Id="rId50" Type="http://schemas.openxmlformats.org/officeDocument/2006/relationships/tags" Target="../tags/tag104.xml"/><Relationship Id="rId55" Type="http://schemas.openxmlformats.org/officeDocument/2006/relationships/tags" Target="../tags/tag109.xml"/><Relationship Id="rId63" Type="http://schemas.openxmlformats.org/officeDocument/2006/relationships/tags" Target="../tags/tag117.xml"/><Relationship Id="rId68" Type="http://schemas.openxmlformats.org/officeDocument/2006/relationships/tags" Target="../tags/tag122.xml"/><Relationship Id="rId76" Type="http://schemas.openxmlformats.org/officeDocument/2006/relationships/image" Target="../media/image15.png"/><Relationship Id="rId84" Type="http://schemas.openxmlformats.org/officeDocument/2006/relationships/image" Target="../media/image23.png"/><Relationship Id="rId89" Type="http://schemas.openxmlformats.org/officeDocument/2006/relationships/image" Target="../media/image28.png"/><Relationship Id="rId97" Type="http://schemas.openxmlformats.org/officeDocument/2006/relationships/image" Target="../media/image36.png"/><Relationship Id="rId7" Type="http://schemas.openxmlformats.org/officeDocument/2006/relationships/tags" Target="../tags/tag61.xml"/><Relationship Id="rId71" Type="http://schemas.openxmlformats.org/officeDocument/2006/relationships/slideLayout" Target="../slideLayouts/slideLayout3.xml"/><Relationship Id="rId92" Type="http://schemas.openxmlformats.org/officeDocument/2006/relationships/image" Target="../media/image31.jpeg"/><Relationship Id="rId2" Type="http://schemas.openxmlformats.org/officeDocument/2006/relationships/tags" Target="../tags/tag56.xml"/><Relationship Id="rId16" Type="http://schemas.openxmlformats.org/officeDocument/2006/relationships/tags" Target="../tags/tag70.xml"/><Relationship Id="rId29" Type="http://schemas.openxmlformats.org/officeDocument/2006/relationships/tags" Target="../tags/tag83.xml"/><Relationship Id="rId11" Type="http://schemas.openxmlformats.org/officeDocument/2006/relationships/tags" Target="../tags/tag65.xml"/><Relationship Id="rId24" Type="http://schemas.openxmlformats.org/officeDocument/2006/relationships/tags" Target="../tags/tag78.xml"/><Relationship Id="rId32" Type="http://schemas.openxmlformats.org/officeDocument/2006/relationships/tags" Target="../tags/tag86.xml"/><Relationship Id="rId37" Type="http://schemas.openxmlformats.org/officeDocument/2006/relationships/tags" Target="../tags/tag91.xml"/><Relationship Id="rId40" Type="http://schemas.openxmlformats.org/officeDocument/2006/relationships/tags" Target="../tags/tag94.xml"/><Relationship Id="rId45" Type="http://schemas.openxmlformats.org/officeDocument/2006/relationships/tags" Target="../tags/tag99.xml"/><Relationship Id="rId53" Type="http://schemas.openxmlformats.org/officeDocument/2006/relationships/tags" Target="../tags/tag107.xml"/><Relationship Id="rId58" Type="http://schemas.openxmlformats.org/officeDocument/2006/relationships/tags" Target="../tags/tag112.xml"/><Relationship Id="rId66" Type="http://schemas.openxmlformats.org/officeDocument/2006/relationships/tags" Target="../tags/tag120.xml"/><Relationship Id="rId74" Type="http://schemas.openxmlformats.org/officeDocument/2006/relationships/image" Target="../media/image13.png"/><Relationship Id="rId79" Type="http://schemas.openxmlformats.org/officeDocument/2006/relationships/image" Target="../media/image18.png"/><Relationship Id="rId87" Type="http://schemas.openxmlformats.org/officeDocument/2006/relationships/image" Target="../media/image26.png"/><Relationship Id="rId5" Type="http://schemas.openxmlformats.org/officeDocument/2006/relationships/tags" Target="../tags/tag59.xml"/><Relationship Id="rId61" Type="http://schemas.openxmlformats.org/officeDocument/2006/relationships/tags" Target="../tags/tag115.xml"/><Relationship Id="rId82" Type="http://schemas.openxmlformats.org/officeDocument/2006/relationships/image" Target="../media/image21.png"/><Relationship Id="rId90" Type="http://schemas.openxmlformats.org/officeDocument/2006/relationships/image" Target="../media/image29.png"/><Relationship Id="rId95" Type="http://schemas.openxmlformats.org/officeDocument/2006/relationships/image" Target="../media/image34.png"/><Relationship Id="rId19" Type="http://schemas.openxmlformats.org/officeDocument/2006/relationships/tags" Target="../tags/tag73.xml"/><Relationship Id="rId14" Type="http://schemas.openxmlformats.org/officeDocument/2006/relationships/tags" Target="../tags/tag68.xml"/><Relationship Id="rId22" Type="http://schemas.openxmlformats.org/officeDocument/2006/relationships/tags" Target="../tags/tag76.xml"/><Relationship Id="rId27" Type="http://schemas.openxmlformats.org/officeDocument/2006/relationships/tags" Target="../tags/tag81.xml"/><Relationship Id="rId30" Type="http://schemas.openxmlformats.org/officeDocument/2006/relationships/tags" Target="../tags/tag84.xml"/><Relationship Id="rId35" Type="http://schemas.openxmlformats.org/officeDocument/2006/relationships/tags" Target="../tags/tag89.xml"/><Relationship Id="rId43" Type="http://schemas.openxmlformats.org/officeDocument/2006/relationships/tags" Target="../tags/tag97.xml"/><Relationship Id="rId48" Type="http://schemas.openxmlformats.org/officeDocument/2006/relationships/tags" Target="../tags/tag102.xml"/><Relationship Id="rId56" Type="http://schemas.openxmlformats.org/officeDocument/2006/relationships/tags" Target="../tags/tag110.xml"/><Relationship Id="rId64" Type="http://schemas.openxmlformats.org/officeDocument/2006/relationships/tags" Target="../tags/tag118.xml"/><Relationship Id="rId69" Type="http://schemas.openxmlformats.org/officeDocument/2006/relationships/tags" Target="../tags/tag123.xml"/><Relationship Id="rId77" Type="http://schemas.openxmlformats.org/officeDocument/2006/relationships/image" Target="../media/image16.png"/><Relationship Id="rId8" Type="http://schemas.openxmlformats.org/officeDocument/2006/relationships/tags" Target="../tags/tag62.xml"/><Relationship Id="rId51" Type="http://schemas.openxmlformats.org/officeDocument/2006/relationships/tags" Target="../tags/tag105.xml"/><Relationship Id="rId72" Type="http://schemas.openxmlformats.org/officeDocument/2006/relationships/notesSlide" Target="../notesSlides/notesSlide6.xml"/><Relationship Id="rId80" Type="http://schemas.openxmlformats.org/officeDocument/2006/relationships/image" Target="../media/image19.png"/><Relationship Id="rId85" Type="http://schemas.openxmlformats.org/officeDocument/2006/relationships/image" Target="../media/image24.png"/><Relationship Id="rId93" Type="http://schemas.openxmlformats.org/officeDocument/2006/relationships/image" Target="../media/image32.png"/><Relationship Id="rId98" Type="http://schemas.openxmlformats.org/officeDocument/2006/relationships/image" Target="../media/image37.png"/><Relationship Id="rId3" Type="http://schemas.openxmlformats.org/officeDocument/2006/relationships/tags" Target="../tags/tag57.xml"/><Relationship Id="rId12" Type="http://schemas.openxmlformats.org/officeDocument/2006/relationships/tags" Target="../tags/tag66.xml"/><Relationship Id="rId17" Type="http://schemas.openxmlformats.org/officeDocument/2006/relationships/tags" Target="../tags/tag71.xml"/><Relationship Id="rId25" Type="http://schemas.openxmlformats.org/officeDocument/2006/relationships/tags" Target="../tags/tag79.xml"/><Relationship Id="rId33" Type="http://schemas.openxmlformats.org/officeDocument/2006/relationships/tags" Target="../tags/tag87.xml"/><Relationship Id="rId38" Type="http://schemas.openxmlformats.org/officeDocument/2006/relationships/tags" Target="../tags/tag92.xml"/><Relationship Id="rId46" Type="http://schemas.openxmlformats.org/officeDocument/2006/relationships/tags" Target="../tags/tag100.xml"/><Relationship Id="rId59" Type="http://schemas.openxmlformats.org/officeDocument/2006/relationships/tags" Target="../tags/tag113.xml"/><Relationship Id="rId67" Type="http://schemas.openxmlformats.org/officeDocument/2006/relationships/tags" Target="../tags/tag121.xml"/><Relationship Id="rId20" Type="http://schemas.openxmlformats.org/officeDocument/2006/relationships/tags" Target="../tags/tag74.xml"/><Relationship Id="rId41" Type="http://schemas.openxmlformats.org/officeDocument/2006/relationships/tags" Target="../tags/tag95.xml"/><Relationship Id="rId54" Type="http://schemas.openxmlformats.org/officeDocument/2006/relationships/tags" Target="../tags/tag108.xml"/><Relationship Id="rId62" Type="http://schemas.openxmlformats.org/officeDocument/2006/relationships/tags" Target="../tags/tag116.xml"/><Relationship Id="rId70" Type="http://schemas.openxmlformats.org/officeDocument/2006/relationships/tags" Target="../tags/tag124.xml"/><Relationship Id="rId75" Type="http://schemas.openxmlformats.org/officeDocument/2006/relationships/image" Target="../media/image14.png"/><Relationship Id="rId83" Type="http://schemas.openxmlformats.org/officeDocument/2006/relationships/image" Target="../media/image22.png"/><Relationship Id="rId88" Type="http://schemas.openxmlformats.org/officeDocument/2006/relationships/image" Target="../media/image27.png"/><Relationship Id="rId91" Type="http://schemas.openxmlformats.org/officeDocument/2006/relationships/image" Target="../media/image30.png"/><Relationship Id="rId96" Type="http://schemas.openxmlformats.org/officeDocument/2006/relationships/image" Target="../media/image35.png"/><Relationship Id="rId1" Type="http://schemas.openxmlformats.org/officeDocument/2006/relationships/tags" Target="../tags/tag55.xml"/><Relationship Id="rId6" Type="http://schemas.openxmlformats.org/officeDocument/2006/relationships/tags" Target="../tags/tag60.xml"/><Relationship Id="rId15" Type="http://schemas.openxmlformats.org/officeDocument/2006/relationships/tags" Target="../tags/tag69.xml"/><Relationship Id="rId23" Type="http://schemas.openxmlformats.org/officeDocument/2006/relationships/tags" Target="../tags/tag77.xml"/><Relationship Id="rId28" Type="http://schemas.openxmlformats.org/officeDocument/2006/relationships/tags" Target="../tags/tag82.xml"/><Relationship Id="rId36" Type="http://schemas.openxmlformats.org/officeDocument/2006/relationships/tags" Target="../tags/tag90.xml"/><Relationship Id="rId49" Type="http://schemas.openxmlformats.org/officeDocument/2006/relationships/tags" Target="../tags/tag103.xml"/><Relationship Id="rId57" Type="http://schemas.openxmlformats.org/officeDocument/2006/relationships/tags" Target="../tags/tag111.xml"/><Relationship Id="rId10" Type="http://schemas.openxmlformats.org/officeDocument/2006/relationships/tags" Target="../tags/tag64.xml"/><Relationship Id="rId31" Type="http://schemas.openxmlformats.org/officeDocument/2006/relationships/tags" Target="../tags/tag85.xml"/><Relationship Id="rId44" Type="http://schemas.openxmlformats.org/officeDocument/2006/relationships/tags" Target="../tags/tag98.xml"/><Relationship Id="rId52" Type="http://schemas.openxmlformats.org/officeDocument/2006/relationships/tags" Target="../tags/tag106.xml"/><Relationship Id="rId60" Type="http://schemas.openxmlformats.org/officeDocument/2006/relationships/tags" Target="../tags/tag114.xml"/><Relationship Id="rId65" Type="http://schemas.openxmlformats.org/officeDocument/2006/relationships/tags" Target="../tags/tag119.xml"/><Relationship Id="rId73" Type="http://schemas.openxmlformats.org/officeDocument/2006/relationships/image" Target="../media/image12.png"/><Relationship Id="rId78" Type="http://schemas.openxmlformats.org/officeDocument/2006/relationships/image" Target="../media/image17.png"/><Relationship Id="rId81" Type="http://schemas.openxmlformats.org/officeDocument/2006/relationships/image" Target="../media/image20.png"/><Relationship Id="rId86" Type="http://schemas.openxmlformats.org/officeDocument/2006/relationships/image" Target="../media/image25.png"/><Relationship Id="rId94" Type="http://schemas.openxmlformats.org/officeDocument/2006/relationships/image" Target="../media/image33.jpeg"/><Relationship Id="rId99" Type="http://schemas.openxmlformats.org/officeDocument/2006/relationships/image" Target="../media/image38.png"/><Relationship Id="rId4" Type="http://schemas.openxmlformats.org/officeDocument/2006/relationships/tags" Target="../tags/tag58.xml"/><Relationship Id="rId9" Type="http://schemas.openxmlformats.org/officeDocument/2006/relationships/tags" Target="../tags/tag63.xml"/><Relationship Id="rId13" Type="http://schemas.openxmlformats.org/officeDocument/2006/relationships/tags" Target="../tags/tag67.xml"/><Relationship Id="rId18" Type="http://schemas.openxmlformats.org/officeDocument/2006/relationships/tags" Target="../tags/tag72.xml"/><Relationship Id="rId39" Type="http://schemas.openxmlformats.org/officeDocument/2006/relationships/tags" Target="../tags/tag93.xml"/></Relationships>
</file>

<file path=ppt/slides/_rels/slide7.xml.rels><?xml version="1.0" encoding="UTF-8" standalone="yes"?>
<Relationships xmlns="http://schemas.openxmlformats.org/package/2006/relationships"><Relationship Id="rId8" Type="http://schemas.openxmlformats.org/officeDocument/2006/relationships/tags" Target="../tags/tag132.xml"/><Relationship Id="rId3" Type="http://schemas.openxmlformats.org/officeDocument/2006/relationships/tags" Target="../tags/tag127.xml"/><Relationship Id="rId7" Type="http://schemas.openxmlformats.org/officeDocument/2006/relationships/tags" Target="../tags/tag131.xml"/><Relationship Id="rId2" Type="http://schemas.openxmlformats.org/officeDocument/2006/relationships/tags" Target="../tags/tag126.xml"/><Relationship Id="rId1" Type="http://schemas.openxmlformats.org/officeDocument/2006/relationships/tags" Target="../tags/tag125.xml"/><Relationship Id="rId6" Type="http://schemas.openxmlformats.org/officeDocument/2006/relationships/tags" Target="../tags/tag130.xml"/><Relationship Id="rId5" Type="http://schemas.openxmlformats.org/officeDocument/2006/relationships/tags" Target="../tags/tag129.xml"/><Relationship Id="rId10" Type="http://schemas.openxmlformats.org/officeDocument/2006/relationships/notesSlide" Target="../notesSlides/notesSlide7.xml"/><Relationship Id="rId4" Type="http://schemas.openxmlformats.org/officeDocument/2006/relationships/tags" Target="../tags/tag128.xml"/><Relationship Id="rId9"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tags" Target="../tags/tag140.xml"/><Relationship Id="rId13" Type="http://schemas.openxmlformats.org/officeDocument/2006/relationships/tags" Target="../tags/tag145.xml"/><Relationship Id="rId18" Type="http://schemas.openxmlformats.org/officeDocument/2006/relationships/tags" Target="../tags/tag150.xml"/><Relationship Id="rId26" Type="http://schemas.openxmlformats.org/officeDocument/2006/relationships/image" Target="../media/image43.jpeg"/><Relationship Id="rId3" Type="http://schemas.openxmlformats.org/officeDocument/2006/relationships/tags" Target="../tags/tag135.xml"/><Relationship Id="rId21" Type="http://schemas.openxmlformats.org/officeDocument/2006/relationships/notesSlide" Target="../notesSlides/notesSlide8.xml"/><Relationship Id="rId7" Type="http://schemas.openxmlformats.org/officeDocument/2006/relationships/tags" Target="../tags/tag139.xml"/><Relationship Id="rId12" Type="http://schemas.openxmlformats.org/officeDocument/2006/relationships/tags" Target="../tags/tag144.xml"/><Relationship Id="rId17" Type="http://schemas.openxmlformats.org/officeDocument/2006/relationships/tags" Target="../tags/tag149.xml"/><Relationship Id="rId25" Type="http://schemas.openxmlformats.org/officeDocument/2006/relationships/image" Target="../media/image42.png"/><Relationship Id="rId2" Type="http://schemas.openxmlformats.org/officeDocument/2006/relationships/tags" Target="../tags/tag134.xml"/><Relationship Id="rId16" Type="http://schemas.openxmlformats.org/officeDocument/2006/relationships/tags" Target="../tags/tag148.xml"/><Relationship Id="rId20" Type="http://schemas.openxmlformats.org/officeDocument/2006/relationships/slideLayout" Target="../slideLayouts/slideLayout3.xml"/><Relationship Id="rId1" Type="http://schemas.openxmlformats.org/officeDocument/2006/relationships/tags" Target="../tags/tag133.xml"/><Relationship Id="rId6" Type="http://schemas.openxmlformats.org/officeDocument/2006/relationships/tags" Target="../tags/tag138.xml"/><Relationship Id="rId11" Type="http://schemas.openxmlformats.org/officeDocument/2006/relationships/tags" Target="../tags/tag143.xml"/><Relationship Id="rId24" Type="http://schemas.openxmlformats.org/officeDocument/2006/relationships/image" Target="../media/image41.png"/><Relationship Id="rId5" Type="http://schemas.openxmlformats.org/officeDocument/2006/relationships/tags" Target="../tags/tag137.xml"/><Relationship Id="rId15" Type="http://schemas.openxmlformats.org/officeDocument/2006/relationships/tags" Target="../tags/tag147.xml"/><Relationship Id="rId23" Type="http://schemas.openxmlformats.org/officeDocument/2006/relationships/image" Target="../media/image40.jpeg"/><Relationship Id="rId10" Type="http://schemas.openxmlformats.org/officeDocument/2006/relationships/tags" Target="../tags/tag142.xml"/><Relationship Id="rId19" Type="http://schemas.openxmlformats.org/officeDocument/2006/relationships/tags" Target="../tags/tag151.xml"/><Relationship Id="rId4" Type="http://schemas.openxmlformats.org/officeDocument/2006/relationships/tags" Target="../tags/tag136.xml"/><Relationship Id="rId9" Type="http://schemas.openxmlformats.org/officeDocument/2006/relationships/tags" Target="../tags/tag141.xml"/><Relationship Id="rId14" Type="http://schemas.openxmlformats.org/officeDocument/2006/relationships/tags" Target="../tags/tag146.xml"/><Relationship Id="rId22" Type="http://schemas.openxmlformats.org/officeDocument/2006/relationships/image" Target="../media/image39.jpeg"/></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154.xml"/><Relationship Id="rId7" Type="http://schemas.openxmlformats.org/officeDocument/2006/relationships/tags" Target="../tags/tag158.xml"/><Relationship Id="rId2" Type="http://schemas.openxmlformats.org/officeDocument/2006/relationships/tags" Target="../tags/tag153.xml"/><Relationship Id="rId1" Type="http://schemas.openxmlformats.org/officeDocument/2006/relationships/tags" Target="../tags/tag152.xml"/><Relationship Id="rId6" Type="http://schemas.openxmlformats.org/officeDocument/2006/relationships/tags" Target="../tags/tag157.xml"/><Relationship Id="rId11" Type="http://schemas.openxmlformats.org/officeDocument/2006/relationships/image" Target="../media/image4.png"/><Relationship Id="rId5" Type="http://schemas.openxmlformats.org/officeDocument/2006/relationships/tags" Target="../tags/tag156.xml"/><Relationship Id="rId10" Type="http://schemas.openxmlformats.org/officeDocument/2006/relationships/image" Target="../media/image45.emf"/><Relationship Id="rId4" Type="http://schemas.openxmlformats.org/officeDocument/2006/relationships/tags" Target="../tags/tag155.xml"/><Relationship Id="rId9" Type="http://schemas.openxmlformats.org/officeDocument/2006/relationships/image" Target="../media/image4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Subtitle 37" hidden="1"/>
          <p:cNvSpPr>
            <a:spLocks noGrp="1"/>
          </p:cNvSpPr>
          <p:nvPr>
            <p:ph type="subTitle" idx="1"/>
            <p:custDataLst>
              <p:tags r:id="rId2"/>
            </p:custDataLst>
          </p:nvPr>
        </p:nvSpPr>
        <p:spPr>
          <a:xfrm>
            <a:off x="0" y="0"/>
            <a:ext cx="1270000" cy="127000"/>
          </a:xfrm>
          <a:solidFill>
            <a:scrgbClr r="0" g="0" b="0">
              <a:alpha val="0"/>
            </a:scrgbClr>
          </a:solid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none" lIns="0" tIns="0" rIns="0" bIns="0" anchor="t">
            <a:noAutofit/>
          </a:bodyPr>
          <a:lstStyle/>
          <a:p>
            <a:pPr>
              <a:lnSpc>
                <a:spcPct val="100000"/>
              </a:lnSpc>
              <a:spcBef>
                <a:spcPts val="0"/>
              </a:spcBef>
              <a:spcAft>
                <a:spcPts val="0"/>
              </a:spcAft>
            </a:pPr>
            <a:endParaRPr lang="en-US" sz="100">
              <a:solidFill>
                <a:srgbClr val="000000"/>
              </a:solidFill>
            </a:endParaRPr>
          </a:p>
        </p:txBody>
      </p:sp>
      <p:pic>
        <p:nvPicPr>
          <p:cNvPr id="37" name="Picture 36"/>
          <p:cNvPicPr>
            <a:picLocks/>
          </p:cNvPicPr>
          <p:nvPr>
            <p:custDataLst>
              <p:tags r:id="rId3"/>
            </p:custDataLst>
          </p:nvPr>
        </p:nvPicPr>
        <p:blipFill>
          <a:blip r:embed="rId9" cstate="screen">
            <a:extLst>
              <a:ext uri="{28A0092B-C50C-407E-A947-70E740481C1C}">
                <a14:useLocalDpi xmlns:a14="http://schemas.microsoft.com/office/drawing/2010/main"/>
              </a:ext>
            </a:extLst>
          </a:blip>
          <a:stretch>
            <a:fillRect/>
          </a:stretch>
        </p:blipFill>
        <p:spPr>
          <a:xfrm>
            <a:off x="0" y="0"/>
            <a:ext cx="10970260" cy="617093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36" name="Picture 35"/>
          <p:cNvPicPr>
            <a:picLocks/>
          </p:cNvPicPr>
          <p:nvPr>
            <p:custDataLst>
              <p:tags r:id="rId4"/>
            </p:custDataLst>
          </p:nvPr>
        </p:nvPicPr>
        <p:blipFill>
          <a:blip r:embed="rId10" cstate="screen">
            <a:extLst>
              <a:ext uri="{28A0092B-C50C-407E-A947-70E740481C1C}">
                <a14:useLocalDpi xmlns:a14="http://schemas.microsoft.com/office/drawing/2010/main"/>
              </a:ext>
            </a:extLst>
          </a:blip>
          <a:stretch>
            <a:fillRect/>
          </a:stretch>
        </p:blipFill>
        <p:spPr>
          <a:xfrm>
            <a:off x="9745980" y="5464810"/>
            <a:ext cx="1094740" cy="57531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35" name="Picture 34"/>
          <p:cNvPicPr>
            <a:picLocks/>
          </p:cNvPicPr>
          <p:nvPr>
            <p:custDataLst>
              <p:tags r:id="rId5"/>
            </p:custDataLst>
          </p:nvPr>
        </p:nvPicPr>
        <p:blipFill>
          <a:blip r:embed="rId11" cstate="screen">
            <a:extLst>
              <a:ext uri="{28A0092B-C50C-407E-A947-70E740481C1C}">
                <a14:useLocalDpi xmlns:a14="http://schemas.microsoft.com/office/drawing/2010/main"/>
              </a:ext>
            </a:extLst>
          </a:blip>
          <a:stretch>
            <a:fillRect/>
          </a:stretch>
        </p:blipFill>
        <p:spPr>
          <a:xfrm>
            <a:off x="10840720" y="0"/>
            <a:ext cx="129540" cy="617093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sp>
        <p:nvSpPr>
          <p:cNvPr id="2" name="Title 1"/>
          <p:cNvSpPr>
            <a:spLocks noGrp="1"/>
          </p:cNvSpPr>
          <p:nvPr>
            <p:ph type="ctrTitle"/>
            <p:custDataLst>
              <p:tags r:id="rId6"/>
            </p:custDataLst>
          </p:nvPr>
        </p:nvSpPr>
        <p:spPr>
          <a:xfrm>
            <a:off x="259080" y="259080"/>
            <a:ext cx="9872980" cy="5204460"/>
          </a:xfrm>
          <a:solidFill>
            <a:scrgbClr r="0" g="0" b="0">
              <a:alpha val="0"/>
            </a:scrgbClr>
          </a:solid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rmAutofit/>
          </a:bodyPr>
          <a:lstStyle/>
          <a:p>
            <a:pPr>
              <a:lnSpc>
                <a:spcPct val="90000"/>
              </a:lnSpc>
              <a:spcBef>
                <a:spcPts val="0"/>
              </a:spcBef>
              <a:spcAft>
                <a:spcPts val="0"/>
              </a:spcAft>
            </a:pPr>
            <a:r>
              <a:rPr lang="en-US" sz="8000" cap="all" dirty="0" smtClean="0">
                <a:solidFill>
                  <a:srgbClr val="FFFFFF"/>
                </a:solidFill>
              </a:rPr>
              <a:t>Essential VS intelligent video analytics</a:t>
            </a:r>
            <a:endParaRPr lang="en-US" sz="8000" cap="all" dirty="0">
              <a:solidFill>
                <a:srgbClr val="FFFFFF"/>
              </a:solidFill>
            </a:endParaRPr>
          </a:p>
        </p:txBody>
      </p:sp>
    </p:spTree>
    <p:custDataLst>
      <p:tags r:id="rId1"/>
    </p:custDataLst>
    <p:extLst>
      <p:ext uri="{BB962C8B-B14F-4D97-AF65-F5344CB8AC3E}">
        <p14:creationId xmlns:p14="http://schemas.microsoft.com/office/powerpoint/2010/main" val="34298208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259200" y="259133"/>
            <a:ext cx="8981458" cy="777400"/>
          </a:xfrm>
          <a:solidFill>
            <a:scrgbClr r="0" g="0" b="0">
              <a:alpha val="0"/>
            </a:scrgbClr>
          </a:solid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p>
            <a:pPr>
              <a:lnSpc>
                <a:spcPct val="89000"/>
              </a:lnSpc>
              <a:spcBef>
                <a:spcPts val="0"/>
              </a:spcBef>
              <a:spcAft>
                <a:spcPts val="0"/>
              </a:spcAft>
            </a:pPr>
            <a:r>
              <a:rPr lang="en-US" sz="2800" dirty="0" smtClean="0"/>
              <a:t>Bosch video analytics</a:t>
            </a:r>
            <a:r>
              <a:rPr lang="en-US" sz="2800" dirty="0" smtClean="0">
                <a:solidFill>
                  <a:srgbClr val="0E78C5"/>
                </a:solidFill>
              </a:rPr>
              <a:t/>
            </a:r>
            <a:br>
              <a:rPr lang="en-US" sz="2800" dirty="0" smtClean="0">
                <a:solidFill>
                  <a:srgbClr val="0E78C5"/>
                </a:solidFill>
              </a:rPr>
            </a:br>
            <a:r>
              <a:rPr lang="en-US" sz="2800" dirty="0" smtClean="0">
                <a:solidFill>
                  <a:srgbClr val="0E78C5"/>
                </a:solidFill>
              </a:rPr>
              <a:t>Designed to precisely suit your needs</a:t>
            </a:r>
            <a:endParaRPr lang="en-US" sz="2800" dirty="0">
              <a:solidFill>
                <a:srgbClr val="0E78C5"/>
              </a:solidFill>
            </a:endParaRPr>
          </a:p>
        </p:txBody>
      </p:sp>
      <p:sp>
        <p:nvSpPr>
          <p:cNvPr id="21" name="Content Placeholder 20"/>
          <p:cNvSpPr>
            <a:spLocks noGrp="1"/>
          </p:cNvSpPr>
          <p:nvPr>
            <p:ph sz="half" idx="1"/>
            <p:custDataLst>
              <p:tags r:id="rId3"/>
            </p:custDataLst>
          </p:nvPr>
        </p:nvSpPr>
        <p:spPr>
          <a:xfrm>
            <a:off x="259079" y="1295400"/>
            <a:ext cx="4859020" cy="4168140"/>
          </a:xfrm>
          <a:solidFill>
            <a:scrgbClr r="0" g="0" b="0">
              <a:alpha val="0"/>
            </a:scrgbClr>
          </a:solid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p>
            <a:pPr>
              <a:spcAft>
                <a:spcPts val="0"/>
              </a:spcAft>
              <a:buFont typeface="Wingdings 3" panose="05040102010807070707" pitchFamily="18" charset="2"/>
              <a:buChar char=""/>
            </a:pPr>
            <a:r>
              <a:rPr lang="en-US" sz="1800" dirty="0" smtClean="0">
                <a:solidFill>
                  <a:srgbClr val="000000"/>
                </a:solidFill>
              </a:rPr>
              <a:t>Essential Video Analytics</a:t>
            </a:r>
            <a:endParaRPr lang="en-US" sz="1800" dirty="0">
              <a:solidFill>
                <a:srgbClr val="000000"/>
              </a:solidFill>
            </a:endParaRPr>
          </a:p>
        </p:txBody>
      </p:sp>
      <p:sp>
        <p:nvSpPr>
          <p:cNvPr id="7" name="Rectangle 6"/>
          <p:cNvSpPr>
            <a:spLocks/>
          </p:cNvSpPr>
          <p:nvPr>
            <p:custDataLst>
              <p:tags r:id="rId4"/>
            </p:custDataLst>
          </p:nvPr>
        </p:nvSpPr>
        <p:spPr>
          <a:xfrm>
            <a:off x="593090" y="5643880"/>
            <a:ext cx="9152890" cy="10795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nSpc>
                <a:spcPct val="107000"/>
              </a:lnSpc>
              <a:spcAft>
                <a:spcPts val="100"/>
              </a:spcAft>
            </a:pPr>
            <a:r>
              <a:rPr lang="en-US" sz="600" smtClean="0">
                <a:solidFill>
                  <a:srgbClr val="000000"/>
                </a:solidFill>
                <a:latin typeface="Bosch Office Sans" panose="020B0604020202020204" pitchFamily="34" charset="0"/>
              </a:rPr>
              <a:t>Security Systems | ST-VS/MKC | 6/22/2016</a:t>
            </a:r>
            <a:endParaRPr lang="en-US" sz="600">
              <a:solidFill>
                <a:srgbClr val="000000"/>
              </a:solidFill>
              <a:latin typeface="Bosch Office Sans" panose="020B0604020202020204" pitchFamily="34" charset="0"/>
            </a:endParaRPr>
          </a:p>
        </p:txBody>
      </p:sp>
      <p:sp>
        <p:nvSpPr>
          <p:cNvPr id="20" name="Content Placeholder 19"/>
          <p:cNvSpPr>
            <a:spLocks noGrp="1"/>
          </p:cNvSpPr>
          <p:nvPr>
            <p:ph sz="half" idx="2"/>
            <p:custDataLst>
              <p:tags r:id="rId5"/>
            </p:custDataLst>
          </p:nvPr>
        </p:nvSpPr>
        <p:spPr>
          <a:xfrm>
            <a:off x="5852159" y="1295400"/>
            <a:ext cx="4859020" cy="4168140"/>
          </a:xfrm>
          <a:solidFill>
            <a:scrgbClr r="0" g="0" b="0">
              <a:alpha val="0"/>
            </a:scrgbClr>
          </a:solid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p>
            <a:pPr>
              <a:spcAft>
                <a:spcPts val="0"/>
              </a:spcAft>
              <a:buFont typeface="Wingdings 3" panose="05040102010807070707" pitchFamily="18" charset="2"/>
              <a:buChar char=""/>
            </a:pPr>
            <a:r>
              <a:rPr lang="en-US" sz="1800" dirty="0" smtClean="0">
                <a:solidFill>
                  <a:srgbClr val="000000"/>
                </a:solidFill>
              </a:rPr>
              <a:t>Intelligent Video Analytics</a:t>
            </a:r>
            <a:endParaRPr lang="en-US" sz="1800" dirty="0">
              <a:solidFill>
                <a:srgbClr val="000000"/>
              </a:solidFill>
            </a:endParaRPr>
          </a:p>
        </p:txBody>
      </p:sp>
      <p:sp>
        <p:nvSpPr>
          <p:cNvPr id="6" name="Rectangle 5"/>
          <p:cNvSpPr>
            <a:spLocks/>
          </p:cNvSpPr>
          <p:nvPr>
            <p:custDataLst>
              <p:tags r:id="rId6"/>
            </p:custDataLst>
          </p:nvPr>
        </p:nvSpPr>
        <p:spPr>
          <a:xfrm>
            <a:off x="593090" y="5758180"/>
            <a:ext cx="9152890" cy="21590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nSpc>
                <a:spcPct val="107000"/>
              </a:lnSpc>
              <a:spcAft>
                <a:spcPts val="100"/>
              </a:spcAft>
            </a:pPr>
            <a:r>
              <a:rPr lang="en-US" sz="600" smtClean="0">
                <a:solidFill>
                  <a:srgbClr val="B2B3B5"/>
                </a:solidFill>
                <a:latin typeface="Bosch Office Sans" panose="020B0604020202020204" pitchFamily="34" charset="0"/>
              </a:rPr>
              <a:t>© Robert Bosch GmbH 2016. All rights reserved, also regarding any disposal, exploitation, reproduction, editing, distribution, as well as in the event of applications for industrial property rights.</a:t>
            </a:r>
            <a:endParaRPr lang="en-US" sz="600">
              <a:solidFill>
                <a:srgbClr val="B2B3B5"/>
              </a:solidFill>
              <a:latin typeface="Bosch Office Sans" panose="020B0604020202020204" pitchFamily="34" charset="0"/>
            </a:endParaRPr>
          </a:p>
        </p:txBody>
      </p:sp>
      <p:sp>
        <p:nvSpPr>
          <p:cNvPr id="5" name="Rectangle 4"/>
          <p:cNvSpPr>
            <a:spLocks/>
          </p:cNvSpPr>
          <p:nvPr>
            <p:custDataLst>
              <p:tags r:id="rId7"/>
            </p:custDataLst>
          </p:nvPr>
        </p:nvSpPr>
        <p:spPr>
          <a:xfrm>
            <a:off x="266700" y="5628640"/>
            <a:ext cx="288290" cy="41021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oAutofit/>
          </a:bodyPr>
          <a:lstStyle/>
          <a:p>
            <a:r>
              <a:rPr lang="en-150" sz="1200" smtClean="0">
                <a:solidFill>
                  <a:srgbClr val="999FA6"/>
                </a:solidFill>
              </a:rPr>
              <a:t>2</a:t>
            </a:r>
            <a:endParaRPr lang="en-US" sz="1200">
              <a:solidFill>
                <a:srgbClr val="999FA6"/>
              </a:solidFill>
            </a:endParaRPr>
          </a:p>
        </p:txBody>
      </p:sp>
      <p:sp>
        <p:nvSpPr>
          <p:cNvPr id="4" name="Rectangle 3"/>
          <p:cNvSpPr>
            <a:spLocks/>
          </p:cNvSpPr>
          <p:nvPr>
            <p:custDataLst>
              <p:tags r:id="rId8"/>
            </p:custDataLst>
          </p:nvPr>
        </p:nvSpPr>
        <p:spPr>
          <a:xfrm>
            <a:off x="9224010" y="259080"/>
            <a:ext cx="1691640" cy="77724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lIns="0" tIns="17780" rIns="0" bIns="0" rtlCol="0" anchor="t">
            <a:normAutofit/>
          </a:bodyPr>
          <a:lstStyle/>
          <a:p>
            <a:pPr>
              <a:lnSpc>
                <a:spcPts val="900"/>
              </a:lnSpc>
            </a:pPr>
            <a:endParaRPr lang="en-US" sz="600">
              <a:solidFill>
                <a:srgbClr val="000000"/>
              </a:solidFill>
            </a:endParaRPr>
          </a:p>
        </p:txBody>
      </p:sp>
      <p:pic>
        <p:nvPicPr>
          <p:cNvPr id="3" name="Picture 2"/>
          <p:cNvPicPr>
            <a:picLocks noChangeAspect="1"/>
          </p:cNvPicPr>
          <p:nvPr>
            <p:custDataLst>
              <p:tags r:id="rId9"/>
            </p:custDataLst>
          </p:nvPr>
        </p:nvPicPr>
        <p:blipFill>
          <a:blip r:embed="rId13" cstate="screen">
            <a:extLst>
              <a:ext uri="{28A0092B-C50C-407E-A947-70E740481C1C}">
                <a14:useLocalDpi xmlns:a14="http://schemas.microsoft.com/office/drawing/2010/main"/>
              </a:ext>
            </a:extLst>
          </a:blip>
          <a:stretch>
            <a:fillRect/>
          </a:stretch>
        </p:blipFill>
        <p:spPr>
          <a:xfrm>
            <a:off x="0" y="1766167"/>
            <a:ext cx="5800320" cy="3226605"/>
          </a:xfrm>
          <a:prstGeom prst="rect">
            <a:avLst/>
          </a:prstGeom>
        </p:spPr>
      </p:pic>
      <p:pic>
        <p:nvPicPr>
          <p:cNvPr id="8" name="Picture 7"/>
          <p:cNvPicPr>
            <a:picLocks noChangeAspect="1"/>
          </p:cNvPicPr>
          <p:nvPr>
            <p:custDataLst>
              <p:tags r:id="rId10"/>
            </p:custDataLst>
          </p:nvPr>
        </p:nvPicPr>
        <p:blipFill>
          <a:blip r:embed="rId14" cstate="screen">
            <a:extLst>
              <a:ext uri="{28A0092B-C50C-407E-A947-70E740481C1C}">
                <a14:useLocalDpi xmlns:a14="http://schemas.microsoft.com/office/drawing/2010/main"/>
              </a:ext>
            </a:extLst>
          </a:blip>
          <a:stretch>
            <a:fillRect/>
          </a:stretch>
        </p:blipFill>
        <p:spPr>
          <a:xfrm>
            <a:off x="6502527" y="1681000"/>
            <a:ext cx="3558283" cy="3780000"/>
          </a:xfrm>
          <a:prstGeom prst="rect">
            <a:avLst/>
          </a:prstGeom>
        </p:spPr>
      </p:pic>
    </p:spTree>
    <p:custDataLst>
      <p:tags r:id="rId1"/>
    </p:custDataLst>
    <p:extLst>
      <p:ext uri="{BB962C8B-B14F-4D97-AF65-F5344CB8AC3E}">
        <p14:creationId xmlns:p14="http://schemas.microsoft.com/office/powerpoint/2010/main" val="682170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a:spLocks/>
          </p:cNvSpPr>
          <p:nvPr>
            <p:custDataLst>
              <p:tags r:id="rId2"/>
            </p:custDataLst>
          </p:nvPr>
        </p:nvSpPr>
        <p:spPr>
          <a:xfrm>
            <a:off x="593090" y="5643880"/>
            <a:ext cx="9152890" cy="10795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nSpc>
                <a:spcPct val="107000"/>
              </a:lnSpc>
              <a:spcAft>
                <a:spcPts val="100"/>
              </a:spcAft>
            </a:pPr>
            <a:r>
              <a:rPr lang="en-US" sz="600" smtClean="0">
                <a:solidFill>
                  <a:srgbClr val="000000"/>
                </a:solidFill>
                <a:latin typeface="Bosch Office Sans" panose="020B0604020202020204" pitchFamily="34" charset="0"/>
              </a:rPr>
              <a:t>Security Systems | ST-VS/MKC | 6/22/2016</a:t>
            </a:r>
            <a:endParaRPr lang="en-US" sz="600">
              <a:solidFill>
                <a:srgbClr val="000000"/>
              </a:solidFill>
              <a:latin typeface="Bosch Office Sans" panose="020B0604020202020204" pitchFamily="34" charset="0"/>
            </a:endParaRPr>
          </a:p>
        </p:txBody>
      </p:sp>
      <p:sp>
        <p:nvSpPr>
          <p:cNvPr id="15" name="Rectangle 14"/>
          <p:cNvSpPr>
            <a:spLocks/>
          </p:cNvSpPr>
          <p:nvPr>
            <p:custDataLst>
              <p:tags r:id="rId3"/>
            </p:custDataLst>
          </p:nvPr>
        </p:nvSpPr>
        <p:spPr>
          <a:xfrm>
            <a:off x="593090" y="5758180"/>
            <a:ext cx="9152890" cy="21590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nSpc>
                <a:spcPct val="107000"/>
              </a:lnSpc>
              <a:spcAft>
                <a:spcPts val="100"/>
              </a:spcAft>
            </a:pPr>
            <a:r>
              <a:rPr lang="en-US" sz="600" smtClean="0">
                <a:solidFill>
                  <a:srgbClr val="B2B3B5"/>
                </a:solidFill>
                <a:latin typeface="Bosch Office Sans" panose="020B0604020202020204" pitchFamily="34" charset="0"/>
              </a:rPr>
              <a:t>© Robert Bosch GmbH 2016. All rights reserved, also regarding any disposal, exploitation, reproduction, editing, distribution, as well as in the event of applications for industrial property rights.</a:t>
            </a:r>
            <a:endParaRPr lang="en-US" sz="600">
              <a:solidFill>
                <a:srgbClr val="B2B3B5"/>
              </a:solidFill>
              <a:latin typeface="Bosch Office Sans" panose="020B0604020202020204" pitchFamily="34" charset="0"/>
            </a:endParaRPr>
          </a:p>
        </p:txBody>
      </p:sp>
      <p:sp>
        <p:nvSpPr>
          <p:cNvPr id="12" name="Rectangle 11"/>
          <p:cNvSpPr>
            <a:spLocks/>
          </p:cNvSpPr>
          <p:nvPr>
            <p:custDataLst>
              <p:tags r:id="rId4"/>
            </p:custDataLst>
          </p:nvPr>
        </p:nvSpPr>
        <p:spPr>
          <a:xfrm>
            <a:off x="266700" y="5628640"/>
            <a:ext cx="288290" cy="41021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oAutofit/>
          </a:bodyPr>
          <a:lstStyle/>
          <a:p>
            <a:r>
              <a:rPr lang="en-150" sz="1200" smtClean="0">
                <a:solidFill>
                  <a:srgbClr val="999FA6"/>
                </a:solidFill>
              </a:rPr>
              <a:t>3</a:t>
            </a:r>
            <a:endParaRPr lang="en-US" sz="1200">
              <a:solidFill>
                <a:srgbClr val="999FA6"/>
              </a:solidFill>
            </a:endParaRPr>
          </a:p>
        </p:txBody>
      </p:sp>
      <p:sp>
        <p:nvSpPr>
          <p:cNvPr id="3" name="Rectangle 2"/>
          <p:cNvSpPr>
            <a:spLocks/>
          </p:cNvSpPr>
          <p:nvPr>
            <p:custDataLst>
              <p:tags r:id="rId5"/>
            </p:custDataLst>
          </p:nvPr>
        </p:nvSpPr>
        <p:spPr>
          <a:xfrm>
            <a:off x="9224010" y="259080"/>
            <a:ext cx="1691640" cy="77724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lIns="0" tIns="17780" rIns="0" bIns="0" rtlCol="0" anchor="t">
            <a:normAutofit/>
          </a:bodyPr>
          <a:lstStyle/>
          <a:p>
            <a:pPr>
              <a:lnSpc>
                <a:spcPts val="900"/>
              </a:lnSpc>
            </a:pPr>
            <a:endParaRPr lang="en-US" sz="600">
              <a:solidFill>
                <a:srgbClr val="000000"/>
              </a:solidFill>
            </a:endParaRPr>
          </a:p>
        </p:txBody>
      </p:sp>
      <p:sp>
        <p:nvSpPr>
          <p:cNvPr id="4" name="Title 3"/>
          <p:cNvSpPr>
            <a:spLocks noGrp="1"/>
          </p:cNvSpPr>
          <p:nvPr>
            <p:ph type="title"/>
            <p:custDataLst>
              <p:tags r:id="rId6"/>
            </p:custDataLst>
          </p:nvPr>
        </p:nvSpPr>
        <p:spPr>
          <a:xfrm>
            <a:off x="259200" y="259133"/>
            <a:ext cx="8981458" cy="777400"/>
          </a:xfrm>
          <a:solidFill>
            <a:scrgbClr r="0" g="0" b="0">
              <a:alpha val="0"/>
            </a:scrgbClr>
          </a:solid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p>
            <a:pPr>
              <a:lnSpc>
                <a:spcPct val="89000"/>
              </a:lnSpc>
              <a:spcBef>
                <a:spcPts val="0"/>
              </a:spcBef>
              <a:spcAft>
                <a:spcPts val="0"/>
              </a:spcAft>
            </a:pPr>
            <a:r>
              <a:rPr lang="en-US" sz="2800" dirty="0" smtClean="0"/>
              <a:t>Essential Video Analytics</a:t>
            </a:r>
            <a:r>
              <a:rPr lang="en-US" sz="2800" dirty="0" smtClean="0">
                <a:solidFill>
                  <a:srgbClr val="0E78C5"/>
                </a:solidFill>
              </a:rPr>
              <a:t/>
            </a:r>
            <a:br>
              <a:rPr lang="en-US" sz="2800" dirty="0" smtClean="0">
                <a:solidFill>
                  <a:srgbClr val="0E78C5"/>
                </a:solidFill>
              </a:rPr>
            </a:br>
            <a:r>
              <a:rPr lang="en-US" sz="2800" dirty="0" smtClean="0">
                <a:solidFill>
                  <a:srgbClr val="0E78C5"/>
                </a:solidFill>
              </a:rPr>
              <a:t>For the daily essentials</a:t>
            </a:r>
            <a:endParaRPr lang="en-US" sz="2800" dirty="0">
              <a:solidFill>
                <a:srgbClr val="0E78C5"/>
              </a:solidFill>
            </a:endParaRPr>
          </a:p>
        </p:txBody>
      </p:sp>
      <p:sp>
        <p:nvSpPr>
          <p:cNvPr id="11" name="Textplatzhalter 10"/>
          <p:cNvSpPr>
            <a:spLocks noGrp="1"/>
          </p:cNvSpPr>
          <p:nvPr>
            <p:ph idx="1"/>
            <p:custDataLst>
              <p:tags r:id="rId7"/>
            </p:custDataLst>
          </p:nvPr>
        </p:nvSpPr>
        <p:spPr>
          <a:xfrm>
            <a:off x="259080" y="1295400"/>
            <a:ext cx="10452100" cy="4168140"/>
          </a:xfrm>
          <a:solidFill>
            <a:scrgbClr r="0" g="0" b="0">
              <a:alpha val="0"/>
            </a:scrgbClr>
          </a:solid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numCol="1" anchor="t" anchorCtr="0" compatLnSpc="1">
            <a:prstTxWarp prst="textNoShape">
              <a:avLst/>
            </a:prstTxWarp>
            <a:noAutofit/>
          </a:bodyPr>
          <a:lstStyle/>
          <a:p>
            <a:pPr>
              <a:buFont typeface="Wingdings 3" panose="05040102010807070707" pitchFamily="18" charset="2"/>
              <a:buChar char=""/>
            </a:pPr>
            <a:r>
              <a:rPr lang="en-GB" dirty="0" smtClean="0">
                <a:solidFill>
                  <a:srgbClr val="000000"/>
                </a:solidFill>
              </a:rPr>
              <a:t>Advanced </a:t>
            </a:r>
            <a:r>
              <a:rPr lang="en-GB" dirty="0">
                <a:solidFill>
                  <a:srgbClr val="000000"/>
                </a:solidFill>
              </a:rPr>
              <a:t>intrusion detection </a:t>
            </a:r>
          </a:p>
          <a:p>
            <a:pPr>
              <a:buFont typeface="Wingdings 3" panose="05040102010807070707" pitchFamily="18" charset="2"/>
              <a:buChar char=""/>
            </a:pPr>
            <a:endParaRPr lang="en-GB" dirty="0" smtClean="0">
              <a:solidFill>
                <a:srgbClr val="000000"/>
              </a:solidFill>
            </a:endParaRPr>
          </a:p>
          <a:p>
            <a:pPr>
              <a:buFont typeface="Wingdings 3" panose="05040102010807070707" pitchFamily="18" charset="2"/>
              <a:buChar char=""/>
            </a:pPr>
            <a:r>
              <a:rPr lang="en-GB" dirty="0" smtClean="0">
                <a:solidFill>
                  <a:srgbClr val="000000"/>
                </a:solidFill>
              </a:rPr>
              <a:t>Enforcing </a:t>
            </a:r>
            <a:r>
              <a:rPr lang="en-GB" dirty="0">
                <a:solidFill>
                  <a:srgbClr val="000000"/>
                </a:solidFill>
              </a:rPr>
              <a:t>health and safety </a:t>
            </a:r>
            <a:r>
              <a:rPr lang="en-GB" dirty="0" smtClean="0">
                <a:solidFill>
                  <a:srgbClr val="000000"/>
                </a:solidFill>
              </a:rPr>
              <a:t>regulations:</a:t>
            </a:r>
          </a:p>
          <a:p>
            <a:pPr lvl="2" indent="-381000">
              <a:buFont typeface="Wingdings 3" panose="05040102010807070707" pitchFamily="18" charset="2"/>
              <a:buChar char=""/>
            </a:pPr>
            <a:r>
              <a:rPr lang="en-GB" dirty="0" smtClean="0">
                <a:solidFill>
                  <a:srgbClr val="000000"/>
                </a:solidFill>
              </a:rPr>
              <a:t>Enforcing </a:t>
            </a:r>
            <a:r>
              <a:rPr lang="en-GB" dirty="0">
                <a:solidFill>
                  <a:srgbClr val="000000"/>
                </a:solidFill>
              </a:rPr>
              <a:t>no-parking </a:t>
            </a:r>
            <a:r>
              <a:rPr lang="en-GB" dirty="0" smtClean="0">
                <a:solidFill>
                  <a:srgbClr val="000000"/>
                </a:solidFill>
              </a:rPr>
              <a:t>zones</a:t>
            </a:r>
          </a:p>
          <a:p>
            <a:pPr lvl="2" indent="-381000">
              <a:buFont typeface="Wingdings 3" panose="05040102010807070707" pitchFamily="18" charset="2"/>
              <a:buChar char=""/>
            </a:pPr>
            <a:r>
              <a:rPr lang="en-GB" dirty="0" smtClean="0">
                <a:solidFill>
                  <a:srgbClr val="000000"/>
                </a:solidFill>
              </a:rPr>
              <a:t>Detect </a:t>
            </a:r>
            <a:r>
              <a:rPr lang="en-GB" dirty="0">
                <a:solidFill>
                  <a:srgbClr val="000000"/>
                </a:solidFill>
              </a:rPr>
              <a:t>blocked emergency </a:t>
            </a:r>
            <a:r>
              <a:rPr lang="en-GB" dirty="0" smtClean="0">
                <a:solidFill>
                  <a:srgbClr val="000000"/>
                </a:solidFill>
              </a:rPr>
              <a:t>exits</a:t>
            </a:r>
          </a:p>
          <a:p>
            <a:pPr>
              <a:buFont typeface="Wingdings 3" panose="05040102010807070707" pitchFamily="18" charset="2"/>
              <a:buChar char=""/>
            </a:pPr>
            <a:endParaRPr lang="en-GB" dirty="0" smtClean="0">
              <a:solidFill>
                <a:srgbClr val="000000"/>
              </a:solidFill>
            </a:endParaRPr>
          </a:p>
          <a:p>
            <a:pPr>
              <a:buFont typeface="Wingdings 3" panose="05040102010807070707" pitchFamily="18" charset="2"/>
              <a:buChar char=""/>
            </a:pPr>
            <a:r>
              <a:rPr lang="en-GB" dirty="0" smtClean="0">
                <a:solidFill>
                  <a:srgbClr val="000000"/>
                </a:solidFill>
              </a:rPr>
              <a:t>Analysing behaviour in various environments:</a:t>
            </a:r>
          </a:p>
          <a:p>
            <a:pPr lvl="2" indent="-381000">
              <a:buFont typeface="Wingdings 3" panose="05040102010807070707" pitchFamily="18" charset="2"/>
              <a:buChar char=""/>
            </a:pPr>
            <a:r>
              <a:rPr lang="en-GB" dirty="0" smtClean="0">
                <a:solidFill>
                  <a:srgbClr val="000000"/>
                </a:solidFill>
              </a:rPr>
              <a:t>Queuing</a:t>
            </a:r>
            <a:endParaRPr lang="en-GB" dirty="0">
              <a:solidFill>
                <a:srgbClr val="000000"/>
              </a:solidFill>
            </a:endParaRPr>
          </a:p>
          <a:p>
            <a:pPr lvl="2" indent="-381000">
              <a:buFont typeface="Wingdings 3" panose="05040102010807070707" pitchFamily="18" charset="2"/>
              <a:buChar char=""/>
            </a:pPr>
            <a:r>
              <a:rPr lang="en-GB" dirty="0" smtClean="0">
                <a:solidFill>
                  <a:srgbClr val="000000"/>
                </a:solidFill>
              </a:rPr>
              <a:t>People </a:t>
            </a:r>
            <a:r>
              <a:rPr lang="en-GB" dirty="0">
                <a:solidFill>
                  <a:srgbClr val="000000"/>
                </a:solidFill>
              </a:rPr>
              <a:t>counting </a:t>
            </a:r>
            <a:endParaRPr lang="en-GB" dirty="0" smtClean="0">
              <a:solidFill>
                <a:srgbClr val="000000"/>
              </a:solidFill>
            </a:endParaRPr>
          </a:p>
          <a:p>
            <a:pPr lvl="2" indent="-381000">
              <a:buFont typeface="Wingdings 3" panose="05040102010807070707" pitchFamily="18" charset="2"/>
              <a:buChar char=""/>
            </a:pPr>
            <a:r>
              <a:rPr lang="en-GB" dirty="0" smtClean="0">
                <a:solidFill>
                  <a:srgbClr val="000000"/>
                </a:solidFill>
              </a:rPr>
              <a:t>Crowd </a:t>
            </a:r>
            <a:r>
              <a:rPr lang="en-GB" dirty="0">
                <a:solidFill>
                  <a:srgbClr val="000000"/>
                </a:solidFill>
              </a:rPr>
              <a:t>density information</a:t>
            </a:r>
          </a:p>
        </p:txBody>
      </p:sp>
      <p:sp>
        <p:nvSpPr>
          <p:cNvPr id="17" name="Rounded Rectangle 16"/>
          <p:cNvSpPr/>
          <p:nvPr>
            <p:custDataLst>
              <p:tags r:id="rId8"/>
            </p:custDataLst>
          </p:nvPr>
        </p:nvSpPr>
        <p:spPr>
          <a:xfrm>
            <a:off x="266700" y="5049982"/>
            <a:ext cx="10439400" cy="411018"/>
          </a:xfrm>
          <a:prstGeom prst="roundRect">
            <a:avLst>
              <a:gd name="adj" fmla="val 0"/>
            </a:avLst>
          </a:prstGeom>
          <a:solidFill>
            <a:srgbClr val="0E78C5"/>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sz="2400" dirty="0" smtClean="0">
              <a:solidFill>
                <a:schemeClr val="bg1"/>
              </a:solidFill>
              <a:latin typeface="+mj-lt"/>
            </a:endParaRPr>
          </a:p>
          <a:p>
            <a:pPr algn="ctr"/>
            <a:r>
              <a:rPr lang="en-US" sz="2400" dirty="0" smtClean="0">
                <a:solidFill>
                  <a:schemeClr val="bg1"/>
                </a:solidFill>
                <a:latin typeface="+mj-lt"/>
              </a:rPr>
              <a:t>No additional investments or license fees</a:t>
            </a:r>
            <a:endParaRPr lang="en-US" sz="2400" dirty="0">
              <a:solidFill>
                <a:schemeClr val="bg1"/>
              </a:solidFill>
              <a:latin typeface="+mj-lt"/>
            </a:endParaRPr>
          </a:p>
        </p:txBody>
      </p:sp>
    </p:spTree>
    <p:custDataLst>
      <p:tags r:id="rId1"/>
    </p:custDataLst>
    <p:extLst>
      <p:ext uri="{BB962C8B-B14F-4D97-AF65-F5344CB8AC3E}">
        <p14:creationId xmlns:p14="http://schemas.microsoft.com/office/powerpoint/2010/main" val="1689040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a:spLocks/>
          </p:cNvSpPr>
          <p:nvPr>
            <p:custDataLst>
              <p:tags r:id="rId2"/>
            </p:custDataLst>
          </p:nvPr>
        </p:nvSpPr>
        <p:spPr>
          <a:xfrm>
            <a:off x="593090" y="5643880"/>
            <a:ext cx="9152890" cy="10795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nSpc>
                <a:spcPct val="107000"/>
              </a:lnSpc>
              <a:spcAft>
                <a:spcPts val="100"/>
              </a:spcAft>
            </a:pPr>
            <a:r>
              <a:rPr lang="en-US" sz="600" smtClean="0">
                <a:solidFill>
                  <a:srgbClr val="000000"/>
                </a:solidFill>
                <a:latin typeface="Bosch Office Sans" panose="020B0604020202020204" pitchFamily="34" charset="0"/>
              </a:rPr>
              <a:t>Security Systems | ST-VS/MKC | 6/22/2016</a:t>
            </a:r>
            <a:endParaRPr lang="en-US" sz="600">
              <a:solidFill>
                <a:srgbClr val="000000"/>
              </a:solidFill>
              <a:latin typeface="Bosch Office Sans" panose="020B0604020202020204" pitchFamily="34" charset="0"/>
            </a:endParaRPr>
          </a:p>
        </p:txBody>
      </p:sp>
      <p:sp>
        <p:nvSpPr>
          <p:cNvPr id="15" name="Rectangle 14"/>
          <p:cNvSpPr>
            <a:spLocks/>
          </p:cNvSpPr>
          <p:nvPr>
            <p:custDataLst>
              <p:tags r:id="rId3"/>
            </p:custDataLst>
          </p:nvPr>
        </p:nvSpPr>
        <p:spPr>
          <a:xfrm>
            <a:off x="593090" y="5758180"/>
            <a:ext cx="9152890" cy="21590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nSpc>
                <a:spcPct val="107000"/>
              </a:lnSpc>
              <a:spcAft>
                <a:spcPts val="100"/>
              </a:spcAft>
            </a:pPr>
            <a:r>
              <a:rPr lang="en-US" sz="600" smtClean="0">
                <a:solidFill>
                  <a:srgbClr val="B2B3B5"/>
                </a:solidFill>
                <a:latin typeface="Bosch Office Sans" panose="020B0604020202020204" pitchFamily="34" charset="0"/>
              </a:rPr>
              <a:t>© Robert Bosch GmbH 2016. All rights reserved, also regarding any disposal, exploitation, reproduction, editing, distribution, as well as in the event of applications for industrial property rights.</a:t>
            </a:r>
            <a:endParaRPr lang="en-US" sz="600">
              <a:solidFill>
                <a:srgbClr val="B2B3B5"/>
              </a:solidFill>
              <a:latin typeface="Bosch Office Sans" panose="020B0604020202020204" pitchFamily="34" charset="0"/>
            </a:endParaRPr>
          </a:p>
        </p:txBody>
      </p:sp>
      <p:sp>
        <p:nvSpPr>
          <p:cNvPr id="12" name="Rectangle 11"/>
          <p:cNvSpPr>
            <a:spLocks/>
          </p:cNvSpPr>
          <p:nvPr>
            <p:custDataLst>
              <p:tags r:id="rId4"/>
            </p:custDataLst>
          </p:nvPr>
        </p:nvSpPr>
        <p:spPr>
          <a:xfrm>
            <a:off x="266700" y="5628640"/>
            <a:ext cx="288290" cy="41021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oAutofit/>
          </a:bodyPr>
          <a:lstStyle/>
          <a:p>
            <a:r>
              <a:rPr lang="en-150" sz="1200" smtClean="0">
                <a:solidFill>
                  <a:srgbClr val="999FA6"/>
                </a:solidFill>
              </a:rPr>
              <a:t>4</a:t>
            </a:r>
            <a:endParaRPr lang="en-US" sz="1200">
              <a:solidFill>
                <a:srgbClr val="999FA6"/>
              </a:solidFill>
            </a:endParaRPr>
          </a:p>
        </p:txBody>
      </p:sp>
      <p:sp>
        <p:nvSpPr>
          <p:cNvPr id="3" name="Rectangle 2"/>
          <p:cNvSpPr>
            <a:spLocks/>
          </p:cNvSpPr>
          <p:nvPr>
            <p:custDataLst>
              <p:tags r:id="rId5"/>
            </p:custDataLst>
          </p:nvPr>
        </p:nvSpPr>
        <p:spPr>
          <a:xfrm>
            <a:off x="9224010" y="259080"/>
            <a:ext cx="1691640" cy="77724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lIns="0" tIns="17780" rIns="0" bIns="0" rtlCol="0" anchor="t">
            <a:normAutofit/>
          </a:bodyPr>
          <a:lstStyle/>
          <a:p>
            <a:pPr>
              <a:lnSpc>
                <a:spcPts val="900"/>
              </a:lnSpc>
            </a:pPr>
            <a:endParaRPr lang="en-US" sz="600">
              <a:solidFill>
                <a:srgbClr val="000000"/>
              </a:solidFill>
            </a:endParaRPr>
          </a:p>
        </p:txBody>
      </p:sp>
      <p:sp>
        <p:nvSpPr>
          <p:cNvPr id="19" name="Title 18"/>
          <p:cNvSpPr>
            <a:spLocks noGrp="1"/>
          </p:cNvSpPr>
          <p:nvPr>
            <p:ph type="title"/>
            <p:custDataLst>
              <p:tags r:id="rId6"/>
            </p:custDataLst>
          </p:nvPr>
        </p:nvSpPr>
        <p:spPr>
          <a:xfrm>
            <a:off x="259200" y="259133"/>
            <a:ext cx="8981458" cy="777400"/>
          </a:xfrm>
          <a:solidFill>
            <a:scrgbClr r="0" g="0" b="0">
              <a:alpha val="0"/>
            </a:scrgbClr>
          </a:solid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p>
            <a:pPr>
              <a:lnSpc>
                <a:spcPct val="89000"/>
              </a:lnSpc>
              <a:spcBef>
                <a:spcPts val="0"/>
              </a:spcBef>
              <a:spcAft>
                <a:spcPts val="0"/>
              </a:spcAft>
            </a:pPr>
            <a:r>
              <a:rPr lang="en-US" sz="2800" dirty="0" smtClean="0"/>
              <a:t>Intelligent Video Analytics</a:t>
            </a:r>
            <a:r>
              <a:rPr lang="en-US" sz="2800" dirty="0" smtClean="0">
                <a:solidFill>
                  <a:srgbClr val="0E78C5"/>
                </a:solidFill>
              </a:rPr>
              <a:t/>
            </a:r>
            <a:br>
              <a:rPr lang="en-US" sz="2800" dirty="0" smtClean="0">
                <a:solidFill>
                  <a:srgbClr val="0E78C5"/>
                </a:solidFill>
              </a:rPr>
            </a:br>
            <a:r>
              <a:rPr lang="en-US" sz="2800" dirty="0" smtClean="0">
                <a:solidFill>
                  <a:srgbClr val="0E78C5"/>
                </a:solidFill>
              </a:rPr>
              <a:t>When conditions get tough</a:t>
            </a:r>
            <a:endParaRPr lang="en-US" sz="2800" dirty="0">
              <a:solidFill>
                <a:srgbClr val="0E78C5"/>
              </a:solidFill>
            </a:endParaRPr>
          </a:p>
        </p:txBody>
      </p:sp>
      <p:sp>
        <p:nvSpPr>
          <p:cNvPr id="11" name="Textplatzhalter 10"/>
          <p:cNvSpPr>
            <a:spLocks noGrp="1"/>
          </p:cNvSpPr>
          <p:nvPr>
            <p:ph idx="1"/>
            <p:custDataLst>
              <p:tags r:id="rId7"/>
            </p:custDataLst>
          </p:nvPr>
        </p:nvSpPr>
        <p:spPr>
          <a:xfrm>
            <a:off x="259080" y="1295400"/>
            <a:ext cx="10452100" cy="4168140"/>
          </a:xfrm>
          <a:solidFill>
            <a:scrgbClr r="0" g="0" b="0">
              <a:alpha val="0"/>
            </a:scrgbClr>
          </a:solid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numCol="1" anchor="t" anchorCtr="0" compatLnSpc="1">
            <a:prstTxWarp prst="textNoShape">
              <a:avLst/>
            </a:prstTxWarp>
            <a:noAutofit/>
          </a:bodyPr>
          <a:lstStyle/>
          <a:p>
            <a:pPr marL="0" indent="0"/>
            <a:r>
              <a:rPr lang="en-GB" b="1" dirty="0" smtClean="0">
                <a:solidFill>
                  <a:srgbClr val="000000"/>
                </a:solidFill>
              </a:rPr>
              <a:t>Specifically designed for most demanding environments</a:t>
            </a:r>
          </a:p>
          <a:p>
            <a:pPr marL="0" indent="0"/>
            <a:endParaRPr lang="en-GB" dirty="0" smtClean="0">
              <a:solidFill>
                <a:srgbClr val="000000"/>
              </a:solidFill>
            </a:endParaRPr>
          </a:p>
          <a:p>
            <a:pPr>
              <a:buFont typeface="Wingdings 3" panose="05040102010807070707" pitchFamily="18" charset="2"/>
              <a:buChar char=""/>
            </a:pPr>
            <a:r>
              <a:rPr lang="en-GB" dirty="0" smtClean="0">
                <a:solidFill>
                  <a:srgbClr val="000000"/>
                </a:solidFill>
              </a:rPr>
              <a:t>Perimeter protection</a:t>
            </a:r>
            <a:endParaRPr lang="en-GB" dirty="0">
              <a:solidFill>
                <a:srgbClr val="000000"/>
              </a:solidFill>
            </a:endParaRPr>
          </a:p>
          <a:p>
            <a:pPr lvl="0">
              <a:buFont typeface="Wingdings 3" panose="05040102010807070707" pitchFamily="18" charset="2"/>
              <a:buChar char=""/>
            </a:pPr>
            <a:endParaRPr lang="en-GB" dirty="0" smtClean="0">
              <a:solidFill>
                <a:srgbClr val="000000"/>
              </a:solidFill>
            </a:endParaRPr>
          </a:p>
          <a:p>
            <a:pPr lvl="0">
              <a:buFont typeface="Wingdings 3" panose="05040102010807070707" pitchFamily="18" charset="2"/>
              <a:buChar char=""/>
            </a:pPr>
            <a:r>
              <a:rPr lang="en-GB" dirty="0" smtClean="0">
                <a:solidFill>
                  <a:srgbClr val="000000"/>
                </a:solidFill>
              </a:rPr>
              <a:t>Traffic monitoring</a:t>
            </a:r>
          </a:p>
          <a:p>
            <a:pPr marL="646113" lvl="2" indent="-382588">
              <a:buFont typeface="Wingdings 3" panose="05040102010807070707" pitchFamily="18" charset="2"/>
              <a:buChar char=""/>
            </a:pPr>
            <a:r>
              <a:rPr lang="en-GB" dirty="0" smtClean="0">
                <a:solidFill>
                  <a:srgbClr val="000000"/>
                </a:solidFill>
              </a:rPr>
              <a:t>Wrong-way detection</a:t>
            </a:r>
          </a:p>
          <a:p>
            <a:pPr marL="646113" lvl="2" indent="-382588">
              <a:buFont typeface="Wingdings 3" panose="05040102010807070707" pitchFamily="18" charset="2"/>
              <a:buChar char=""/>
            </a:pPr>
            <a:r>
              <a:rPr lang="en-GB" dirty="0" smtClean="0">
                <a:solidFill>
                  <a:srgbClr val="000000"/>
                </a:solidFill>
              </a:rPr>
              <a:t>Traffic counts</a:t>
            </a:r>
          </a:p>
          <a:p>
            <a:pPr marL="646113" lvl="2" indent="-382588">
              <a:buFont typeface="Wingdings 3" panose="05040102010807070707" pitchFamily="18" charset="2"/>
              <a:buChar char=""/>
            </a:pPr>
            <a:r>
              <a:rPr lang="en-GB" dirty="0" smtClean="0">
                <a:solidFill>
                  <a:srgbClr val="000000"/>
                </a:solidFill>
              </a:rPr>
              <a:t>Detect cars parked at the emergency lane</a:t>
            </a:r>
          </a:p>
          <a:p>
            <a:pPr marL="0" indent="0"/>
            <a:endParaRPr lang="en-GB" dirty="0" smtClean="0">
              <a:solidFill>
                <a:srgbClr val="000000"/>
              </a:solidFill>
            </a:endParaRPr>
          </a:p>
          <a:p>
            <a:pPr>
              <a:buFont typeface="Wingdings 3" panose="05040102010807070707" pitchFamily="18" charset="2"/>
              <a:buChar char=""/>
            </a:pPr>
            <a:r>
              <a:rPr lang="en-GB" dirty="0" smtClean="0">
                <a:solidFill>
                  <a:srgbClr val="000000"/>
                </a:solidFill>
              </a:rPr>
              <a:t>Ship tracking</a:t>
            </a:r>
            <a:endParaRPr lang="en-GB" dirty="0">
              <a:solidFill>
                <a:srgbClr val="000000"/>
              </a:solidFill>
            </a:endParaRPr>
          </a:p>
          <a:p>
            <a:pPr>
              <a:buFont typeface="Wingdings 3" panose="05040102010807070707" pitchFamily="18" charset="2"/>
              <a:buChar char=""/>
            </a:pPr>
            <a:endParaRPr lang="en-GB" dirty="0">
              <a:solidFill>
                <a:srgbClr val="000000"/>
              </a:solidFill>
            </a:endParaRPr>
          </a:p>
          <a:p>
            <a:pPr>
              <a:buFont typeface="Wingdings 3" panose="05040102010807070707" pitchFamily="18" charset="2"/>
              <a:buChar char=""/>
            </a:pPr>
            <a:r>
              <a:rPr lang="en-GB" dirty="0">
                <a:solidFill>
                  <a:srgbClr val="000000"/>
                </a:solidFill>
              </a:rPr>
              <a:t>Protection valuable </a:t>
            </a:r>
            <a:r>
              <a:rPr lang="en-GB" dirty="0" smtClean="0">
                <a:solidFill>
                  <a:srgbClr val="000000"/>
                </a:solidFill>
              </a:rPr>
              <a:t>assets</a:t>
            </a:r>
            <a:endParaRPr lang="en-GB" dirty="0">
              <a:solidFill>
                <a:srgbClr val="000000"/>
              </a:solidFill>
            </a:endParaRPr>
          </a:p>
          <a:p>
            <a:pPr>
              <a:buFont typeface="Wingdings 3" panose="05040102010807070707" pitchFamily="18" charset="2"/>
              <a:buChar char=""/>
            </a:pPr>
            <a:endParaRPr lang="en-GB" dirty="0">
              <a:solidFill>
                <a:srgbClr val="000000"/>
              </a:solidFill>
            </a:endParaRPr>
          </a:p>
          <a:p>
            <a:endParaRPr lang="en-GB" sz="1600" dirty="0">
              <a:solidFill>
                <a:srgbClr val="000000"/>
              </a:solidFill>
            </a:endParaRPr>
          </a:p>
        </p:txBody>
      </p:sp>
      <p:sp>
        <p:nvSpPr>
          <p:cNvPr id="13" name="Rounded Rectangle 12"/>
          <p:cNvSpPr/>
          <p:nvPr>
            <p:custDataLst>
              <p:tags r:id="rId8"/>
            </p:custDataLst>
          </p:nvPr>
        </p:nvSpPr>
        <p:spPr>
          <a:xfrm>
            <a:off x="6864820" y="3837540"/>
            <a:ext cx="2881160" cy="1202110"/>
          </a:xfrm>
          <a:prstGeom prst="roundRect">
            <a:avLst>
              <a:gd name="adj" fmla="val 0"/>
            </a:avLst>
          </a:prstGeom>
          <a:solidFill>
            <a:srgbClr val="0E78C5">
              <a:alpha val="70000"/>
            </a:srgb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No additional investments or license fees</a:t>
            </a:r>
            <a:endParaRPr lang="en-US" dirty="0">
              <a:solidFill>
                <a:schemeClr val="bg1"/>
              </a:solidFill>
            </a:endParaRPr>
          </a:p>
        </p:txBody>
      </p:sp>
    </p:spTree>
    <p:custDataLst>
      <p:tags r:id="rId1"/>
    </p:custDataLst>
    <p:extLst>
      <p:ext uri="{BB962C8B-B14F-4D97-AF65-F5344CB8AC3E}">
        <p14:creationId xmlns:p14="http://schemas.microsoft.com/office/powerpoint/2010/main" val="800899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custDataLst>
              <p:tags r:id="rId2"/>
            </p:custDataLst>
          </p:nvPr>
        </p:nvSpPr>
        <p:spPr>
          <a:xfrm>
            <a:off x="259080" y="1295400"/>
            <a:ext cx="10452100" cy="4168140"/>
          </a:xfr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p>
            <a:pPr>
              <a:spcAft>
                <a:spcPts val="0"/>
              </a:spcAft>
              <a:buFont typeface="Wingdings 3" panose="05040102010807070707" pitchFamily="18" charset="2"/>
              <a:buChar char=""/>
            </a:pPr>
            <a:endParaRPr lang="en-US" dirty="0">
              <a:solidFill>
                <a:srgbClr val="000000"/>
              </a:solidFill>
            </a:endParaRPr>
          </a:p>
        </p:txBody>
      </p:sp>
      <p:sp>
        <p:nvSpPr>
          <p:cNvPr id="7" name="Rectangle 6"/>
          <p:cNvSpPr>
            <a:spLocks/>
          </p:cNvSpPr>
          <p:nvPr>
            <p:custDataLst>
              <p:tags r:id="rId3"/>
            </p:custDataLst>
          </p:nvPr>
        </p:nvSpPr>
        <p:spPr>
          <a:xfrm>
            <a:off x="593090" y="5643880"/>
            <a:ext cx="9152890" cy="10795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nSpc>
                <a:spcPct val="107000"/>
              </a:lnSpc>
              <a:spcAft>
                <a:spcPts val="100"/>
              </a:spcAft>
            </a:pPr>
            <a:r>
              <a:rPr lang="en-US" sz="600" smtClean="0">
                <a:solidFill>
                  <a:srgbClr val="000000"/>
                </a:solidFill>
                <a:latin typeface="Bosch Office Sans" panose="020B0604020202020204" pitchFamily="34" charset="0"/>
              </a:rPr>
              <a:t>Security Systems | ST-VS/MKC | 6/22/2016</a:t>
            </a:r>
            <a:endParaRPr lang="en-US" sz="600">
              <a:solidFill>
                <a:srgbClr val="000000"/>
              </a:solidFill>
              <a:latin typeface="Bosch Office Sans" panose="020B0604020202020204" pitchFamily="34" charset="0"/>
            </a:endParaRPr>
          </a:p>
        </p:txBody>
      </p:sp>
      <p:sp>
        <p:nvSpPr>
          <p:cNvPr id="6" name="Rectangle 5"/>
          <p:cNvSpPr>
            <a:spLocks/>
          </p:cNvSpPr>
          <p:nvPr>
            <p:custDataLst>
              <p:tags r:id="rId4"/>
            </p:custDataLst>
          </p:nvPr>
        </p:nvSpPr>
        <p:spPr>
          <a:xfrm>
            <a:off x="593090" y="5758180"/>
            <a:ext cx="9152890" cy="21590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nSpc>
                <a:spcPct val="107000"/>
              </a:lnSpc>
              <a:spcAft>
                <a:spcPts val="100"/>
              </a:spcAft>
            </a:pPr>
            <a:r>
              <a:rPr lang="en-US" sz="600" smtClean="0">
                <a:solidFill>
                  <a:srgbClr val="B2B3B5"/>
                </a:solidFill>
                <a:latin typeface="Bosch Office Sans" panose="020B0604020202020204" pitchFamily="34" charset="0"/>
              </a:rPr>
              <a:t>© Robert Bosch GmbH 2016. All rights reserved, also regarding any disposal, exploitation, reproduction, editing, distribution, as well as in the event of applications for industrial property rights.</a:t>
            </a:r>
            <a:endParaRPr lang="en-US" sz="600">
              <a:solidFill>
                <a:srgbClr val="B2B3B5"/>
              </a:solidFill>
              <a:latin typeface="Bosch Office Sans" panose="020B0604020202020204" pitchFamily="34" charset="0"/>
            </a:endParaRPr>
          </a:p>
        </p:txBody>
      </p:sp>
      <p:sp>
        <p:nvSpPr>
          <p:cNvPr id="5" name="Rectangle 4"/>
          <p:cNvSpPr>
            <a:spLocks/>
          </p:cNvSpPr>
          <p:nvPr>
            <p:custDataLst>
              <p:tags r:id="rId5"/>
            </p:custDataLst>
          </p:nvPr>
        </p:nvSpPr>
        <p:spPr>
          <a:xfrm>
            <a:off x="266700" y="5628640"/>
            <a:ext cx="288290" cy="41021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oAutofit/>
          </a:bodyPr>
          <a:lstStyle/>
          <a:p>
            <a:r>
              <a:rPr lang="en-150" sz="1200" smtClean="0">
                <a:solidFill>
                  <a:srgbClr val="999FA6"/>
                </a:solidFill>
              </a:rPr>
              <a:t>5</a:t>
            </a:r>
            <a:endParaRPr lang="en-US" sz="1200">
              <a:solidFill>
                <a:srgbClr val="999FA6"/>
              </a:solidFill>
            </a:endParaRPr>
          </a:p>
        </p:txBody>
      </p:sp>
      <p:sp>
        <p:nvSpPr>
          <p:cNvPr id="4" name="Rectangle 3"/>
          <p:cNvSpPr>
            <a:spLocks/>
          </p:cNvSpPr>
          <p:nvPr>
            <p:custDataLst>
              <p:tags r:id="rId6"/>
            </p:custDataLst>
          </p:nvPr>
        </p:nvSpPr>
        <p:spPr>
          <a:xfrm>
            <a:off x="9224010" y="259080"/>
            <a:ext cx="1691640" cy="77724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lIns="0" tIns="17780" rIns="0" bIns="0" rtlCol="0" anchor="t">
            <a:normAutofit/>
          </a:bodyPr>
          <a:lstStyle/>
          <a:p>
            <a:pPr>
              <a:lnSpc>
                <a:spcPts val="900"/>
              </a:lnSpc>
            </a:pPr>
            <a:endParaRPr lang="en-US" sz="600">
              <a:solidFill>
                <a:srgbClr val="000000"/>
              </a:solidFill>
            </a:endParaRPr>
          </a:p>
        </p:txBody>
      </p:sp>
      <p:sp>
        <p:nvSpPr>
          <p:cNvPr id="2" name="Title 1"/>
          <p:cNvSpPr>
            <a:spLocks noGrp="1"/>
          </p:cNvSpPr>
          <p:nvPr>
            <p:ph type="title"/>
            <p:custDataLst>
              <p:tags r:id="rId7"/>
            </p:custDataLst>
          </p:nvPr>
        </p:nvSpPr>
        <p:spPr>
          <a:xfrm>
            <a:off x="259200" y="259133"/>
            <a:ext cx="8981458" cy="777400"/>
          </a:xfrm>
          <a:solidFill>
            <a:scrgbClr r="0" g="0" b="0">
              <a:alpha val="0"/>
            </a:scrgbClr>
          </a:solid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p>
            <a:pPr>
              <a:lnSpc>
                <a:spcPct val="89000"/>
              </a:lnSpc>
              <a:spcBef>
                <a:spcPts val="0"/>
              </a:spcBef>
              <a:spcAft>
                <a:spcPts val="0"/>
              </a:spcAft>
            </a:pPr>
            <a:r>
              <a:rPr lang="en-US" sz="2800" dirty="0" smtClean="0"/>
              <a:t>Bosch video analytics</a:t>
            </a:r>
            <a:r>
              <a:rPr lang="en-US" sz="2800" dirty="0" smtClean="0">
                <a:solidFill>
                  <a:srgbClr val="0E78C5"/>
                </a:solidFill>
              </a:rPr>
              <a:t/>
            </a:r>
            <a:br>
              <a:rPr lang="en-US" sz="2800" dirty="0" smtClean="0">
                <a:solidFill>
                  <a:srgbClr val="0E78C5"/>
                </a:solidFill>
              </a:rPr>
            </a:br>
            <a:r>
              <a:rPr lang="en-US" sz="2800" dirty="0" smtClean="0">
                <a:solidFill>
                  <a:srgbClr val="0E78C5"/>
                </a:solidFill>
              </a:rPr>
              <a:t>How to select the right one?</a:t>
            </a:r>
            <a:endParaRPr lang="en-US" sz="2800" dirty="0">
              <a:solidFill>
                <a:srgbClr val="0E78C5"/>
              </a:solidFill>
            </a:endParaRPr>
          </a:p>
        </p:txBody>
      </p:sp>
      <p:grpSp>
        <p:nvGrpSpPr>
          <p:cNvPr id="8" name="Group 7"/>
          <p:cNvGrpSpPr/>
          <p:nvPr/>
        </p:nvGrpSpPr>
        <p:grpSpPr>
          <a:xfrm>
            <a:off x="6298781" y="1562634"/>
            <a:ext cx="4662845" cy="4355355"/>
            <a:chOff x="6298781" y="1562634"/>
            <a:chExt cx="4662845" cy="4355355"/>
          </a:xfrm>
        </p:grpSpPr>
        <p:pic>
          <p:nvPicPr>
            <p:cNvPr id="11" name="Picture 10"/>
            <p:cNvPicPr>
              <a:picLocks noChangeAspect="1"/>
            </p:cNvPicPr>
            <p:nvPr>
              <p:custDataLst>
                <p:tags r:id="rId13"/>
              </p:custDataLst>
            </p:nvPr>
          </p:nvPicPr>
          <p:blipFill rotWithShape="1">
            <a:blip r:embed="rId19" cstate="screen">
              <a:extLst>
                <a:ext uri="{28A0092B-C50C-407E-A947-70E740481C1C}">
                  <a14:useLocalDpi xmlns:a14="http://schemas.microsoft.com/office/drawing/2010/main"/>
                </a:ext>
              </a:extLst>
            </a:blip>
            <a:srcRect/>
            <a:stretch/>
          </p:blipFill>
          <p:spPr>
            <a:xfrm>
              <a:off x="6298781" y="2701827"/>
              <a:ext cx="4662845" cy="3216162"/>
            </a:xfrm>
            <a:prstGeom prst="rect">
              <a:avLst/>
            </a:prstGeom>
          </p:spPr>
        </p:pic>
        <p:pic>
          <p:nvPicPr>
            <p:cNvPr id="55" name="Picture 54"/>
            <p:cNvPicPr>
              <a:picLocks noChangeAspect="1"/>
            </p:cNvPicPr>
            <p:nvPr>
              <p:custDataLst>
                <p:tags r:id="rId14"/>
              </p:custDataLst>
            </p:nvPr>
          </p:nvPicPr>
          <p:blipFill rotWithShape="1">
            <a:blip r:embed="rId20" cstate="screen">
              <a:extLst>
                <a:ext uri="{28A0092B-C50C-407E-A947-70E740481C1C}">
                  <a14:useLocalDpi xmlns:a14="http://schemas.microsoft.com/office/drawing/2010/main"/>
                </a:ext>
              </a:extLst>
            </a:blip>
            <a:srcRect/>
            <a:stretch/>
          </p:blipFill>
          <p:spPr>
            <a:xfrm>
              <a:off x="6492169" y="1691720"/>
              <a:ext cx="2583740" cy="2648099"/>
            </a:xfrm>
            <a:prstGeom prst="rect">
              <a:avLst/>
            </a:prstGeom>
          </p:spPr>
        </p:pic>
        <p:pic>
          <p:nvPicPr>
            <p:cNvPr id="68" name="Picture 67"/>
            <p:cNvPicPr>
              <a:picLocks noChangeAspect="1"/>
            </p:cNvPicPr>
            <p:nvPr>
              <p:custDataLst>
                <p:tags r:id="rId15"/>
              </p:custDataLst>
            </p:nvPr>
          </p:nvPicPr>
          <p:blipFill rotWithShape="1">
            <a:blip r:embed="rId21" cstate="screen">
              <a:extLst>
                <a:ext uri="{28A0092B-C50C-407E-A947-70E740481C1C}">
                  <a14:useLocalDpi xmlns:a14="http://schemas.microsoft.com/office/drawing/2010/main"/>
                </a:ext>
              </a:extLst>
            </a:blip>
            <a:srcRect/>
            <a:stretch/>
          </p:blipFill>
          <p:spPr>
            <a:xfrm>
              <a:off x="9076542" y="1562634"/>
              <a:ext cx="1715111" cy="1816571"/>
            </a:xfrm>
            <a:prstGeom prst="rect">
              <a:avLst/>
            </a:prstGeom>
          </p:spPr>
        </p:pic>
        <p:pic>
          <p:nvPicPr>
            <p:cNvPr id="59" name="Picture 58"/>
            <p:cNvPicPr>
              <a:picLocks noChangeAspect="1"/>
            </p:cNvPicPr>
            <p:nvPr>
              <p:custDataLst>
                <p:tags r:id="rId16"/>
              </p:custDataLst>
            </p:nvPr>
          </p:nvPicPr>
          <p:blipFill>
            <a:blip r:embed="rId22" cstate="screen">
              <a:extLst>
                <a:ext uri="{28A0092B-C50C-407E-A947-70E740481C1C}">
                  <a14:useLocalDpi xmlns:a14="http://schemas.microsoft.com/office/drawing/2010/main"/>
                </a:ext>
              </a:extLst>
            </a:blip>
            <a:stretch>
              <a:fillRect/>
            </a:stretch>
          </p:blipFill>
          <p:spPr>
            <a:xfrm>
              <a:off x="7413138" y="3165575"/>
              <a:ext cx="1197866" cy="2313437"/>
            </a:xfrm>
            <a:prstGeom prst="rect">
              <a:avLst/>
            </a:prstGeom>
          </p:spPr>
        </p:pic>
      </p:grpSp>
      <p:pic>
        <p:nvPicPr>
          <p:cNvPr id="9" name="Picture 8"/>
          <p:cNvPicPr>
            <a:picLocks noChangeAspect="1"/>
          </p:cNvPicPr>
          <p:nvPr>
            <p:custDataLst>
              <p:tags r:id="rId8"/>
            </p:custDataLst>
          </p:nvPr>
        </p:nvPicPr>
        <p:blipFill>
          <a:blip r:embed="rId23"/>
          <a:stretch>
            <a:fillRect/>
          </a:stretch>
        </p:blipFill>
        <p:spPr>
          <a:xfrm>
            <a:off x="444379" y="1562634"/>
            <a:ext cx="4645555" cy="4566300"/>
          </a:xfrm>
          <a:prstGeom prst="rect">
            <a:avLst/>
          </a:prstGeom>
        </p:spPr>
      </p:pic>
      <p:sp>
        <p:nvSpPr>
          <p:cNvPr id="67" name="Textfeld 28_"/>
          <p:cNvSpPr txBox="1"/>
          <p:nvPr>
            <p:custDataLst>
              <p:tags r:id="rId9"/>
            </p:custDataLst>
          </p:nvPr>
        </p:nvSpPr>
        <p:spPr>
          <a:xfrm>
            <a:off x="6254007" y="1304392"/>
            <a:ext cx="4457173" cy="369332"/>
          </a:xfrm>
          <a:prstGeom prst="rect">
            <a:avLst/>
          </a:prstGeom>
          <a:solidFill>
            <a:srgbClr val="08427E"/>
          </a:solidFill>
          <a:ln>
            <a:solidFill>
              <a:srgbClr val="08427E"/>
            </a:solidFill>
          </a:ln>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en-GB" b="1" dirty="0" smtClean="0"/>
              <a:t>Intelligent Video Analytics</a:t>
            </a:r>
            <a:endParaRPr lang="en-GB" b="1" dirty="0"/>
          </a:p>
        </p:txBody>
      </p:sp>
      <p:sp>
        <p:nvSpPr>
          <p:cNvPr id="12" name="Textfeld 28"/>
          <p:cNvSpPr txBox="1"/>
          <p:nvPr>
            <p:custDataLst>
              <p:tags r:id="rId10"/>
            </p:custDataLst>
          </p:nvPr>
        </p:nvSpPr>
        <p:spPr>
          <a:xfrm>
            <a:off x="258227" y="1287269"/>
            <a:ext cx="4457173" cy="369332"/>
          </a:xfrm>
          <a:prstGeom prst="rect">
            <a:avLst/>
          </a:prstGeom>
          <a:solidFill>
            <a:srgbClr val="08427E"/>
          </a:solidFill>
          <a:ln>
            <a:solidFill>
              <a:srgbClr val="08427E"/>
            </a:solidFill>
          </a:ln>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GB" b="1" dirty="0" smtClean="0"/>
              <a:t>Essential Video Analytics</a:t>
            </a:r>
            <a:endParaRPr lang="en-GB" b="1" dirty="0"/>
          </a:p>
        </p:txBody>
      </p:sp>
      <p:pic>
        <p:nvPicPr>
          <p:cNvPr id="25" name="Picture 24"/>
          <p:cNvPicPr>
            <a:picLocks noChangeAspect="1"/>
          </p:cNvPicPr>
          <p:nvPr>
            <p:custDataLst>
              <p:tags r:id="rId11"/>
            </p:custDataLst>
          </p:nvPr>
        </p:nvPicPr>
        <p:blipFill>
          <a:blip r:embed="rId24" cstate="screen">
            <a:extLst>
              <a:ext uri="{28A0092B-C50C-407E-A947-70E740481C1C}">
                <a14:useLocalDpi xmlns:a14="http://schemas.microsoft.com/office/drawing/2010/main"/>
              </a:ext>
            </a:extLst>
          </a:blip>
          <a:stretch>
            <a:fillRect/>
          </a:stretch>
        </p:blipFill>
        <p:spPr>
          <a:xfrm>
            <a:off x="0" y="1893167"/>
            <a:ext cx="5800320" cy="3226605"/>
          </a:xfrm>
          <a:prstGeom prst="rect">
            <a:avLst/>
          </a:prstGeom>
        </p:spPr>
      </p:pic>
      <p:pic>
        <p:nvPicPr>
          <p:cNvPr id="26" name="Picture 25"/>
          <p:cNvPicPr>
            <a:picLocks noChangeAspect="1"/>
          </p:cNvPicPr>
          <p:nvPr>
            <p:custDataLst>
              <p:tags r:id="rId12"/>
            </p:custDataLst>
          </p:nvPr>
        </p:nvPicPr>
        <p:blipFill>
          <a:blip r:embed="rId25" cstate="screen">
            <a:extLst>
              <a:ext uri="{28A0092B-C50C-407E-A947-70E740481C1C}">
                <a14:useLocalDpi xmlns:a14="http://schemas.microsoft.com/office/drawing/2010/main"/>
              </a:ext>
            </a:extLst>
          </a:blip>
          <a:stretch>
            <a:fillRect/>
          </a:stretch>
        </p:blipFill>
        <p:spPr>
          <a:xfrm>
            <a:off x="6502527" y="1808000"/>
            <a:ext cx="3558283" cy="3780000"/>
          </a:xfrm>
          <a:prstGeom prst="rect">
            <a:avLst/>
          </a:prstGeom>
        </p:spPr>
      </p:pic>
    </p:spTree>
    <p:custDataLst>
      <p:tags r:id="rId1"/>
    </p:custDataLst>
    <p:extLst>
      <p:ext uri="{BB962C8B-B14F-4D97-AF65-F5344CB8AC3E}">
        <p14:creationId xmlns:p14="http://schemas.microsoft.com/office/powerpoint/2010/main" val="3083922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5"/>
                                        </p:tgtEl>
                                      </p:cBhvr>
                                    </p:animEffect>
                                    <p:set>
                                      <p:cBhvr>
                                        <p:cTn id="7" dur="1" fill="hold">
                                          <p:stCondLst>
                                            <p:cond delay="499"/>
                                          </p:stCondLst>
                                        </p:cTn>
                                        <p:tgtEl>
                                          <p:spTgt spid="25"/>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26"/>
                                        </p:tgtEl>
                                      </p:cBhvr>
                                    </p:animEffect>
                                    <p:set>
                                      <p:cBhvr>
                                        <p:cTn id="16" dur="1" fill="hold">
                                          <p:stCondLst>
                                            <p:cond delay="499"/>
                                          </p:stCondLst>
                                        </p:cTn>
                                        <p:tgtEl>
                                          <p:spTgt spid="26"/>
                                        </p:tgtEl>
                                        <p:attrNameLst>
                                          <p:attrName>style.visibility</p:attrName>
                                        </p:attrNameLst>
                                      </p:cBhvr>
                                      <p:to>
                                        <p:strVal val="hidden"/>
                                      </p:to>
                                    </p:se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a:spLocks/>
          </p:cNvSpPr>
          <p:nvPr>
            <p:custDataLst>
              <p:tags r:id="rId2"/>
            </p:custDataLst>
          </p:nvPr>
        </p:nvSpPr>
        <p:spPr>
          <a:xfrm>
            <a:off x="593090" y="5643880"/>
            <a:ext cx="9152890" cy="10795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ct val="107000"/>
              </a:lnSpc>
              <a:spcAft>
                <a:spcPts val="100"/>
              </a:spcAft>
            </a:pPr>
            <a:r>
              <a:rPr lang="en-US" sz="600" smtClean="0">
                <a:solidFill>
                  <a:srgbClr val="000000"/>
                </a:solidFill>
                <a:latin typeface="Bosch Office Sans" panose="020B0604020202020204" pitchFamily="34" charset="0"/>
              </a:rPr>
              <a:t>Security Systems | ST-VS/MKC | 6/22/2016</a:t>
            </a:r>
            <a:endParaRPr lang="en-US" sz="600">
              <a:solidFill>
                <a:srgbClr val="000000"/>
              </a:solidFill>
              <a:latin typeface="Bosch Office Sans" panose="020B0604020202020204" pitchFamily="34" charset="0"/>
            </a:endParaRPr>
          </a:p>
        </p:txBody>
      </p:sp>
      <p:sp>
        <p:nvSpPr>
          <p:cNvPr id="11" name="Rectangle 10"/>
          <p:cNvSpPr>
            <a:spLocks/>
          </p:cNvSpPr>
          <p:nvPr>
            <p:custDataLst>
              <p:tags r:id="rId3"/>
            </p:custDataLst>
          </p:nvPr>
        </p:nvSpPr>
        <p:spPr>
          <a:xfrm>
            <a:off x="593090" y="5758180"/>
            <a:ext cx="9152890" cy="21590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nSpc>
                <a:spcPct val="107000"/>
              </a:lnSpc>
              <a:spcAft>
                <a:spcPts val="100"/>
              </a:spcAft>
            </a:pPr>
            <a:r>
              <a:rPr lang="en-US" sz="600" smtClean="0">
                <a:solidFill>
                  <a:srgbClr val="B2B3B5"/>
                </a:solidFill>
                <a:latin typeface="Bosch Office Sans" panose="020B0604020202020204" pitchFamily="34" charset="0"/>
              </a:rPr>
              <a:t>© Robert Bosch GmbH 2016. All rights reserved, also regarding any disposal, exploitation, reproduction, editing, distribution, as well as in the event of applications for industrial property rights.</a:t>
            </a:r>
            <a:endParaRPr lang="en-US" sz="600">
              <a:solidFill>
                <a:srgbClr val="B2B3B5"/>
              </a:solidFill>
              <a:latin typeface="Bosch Office Sans" panose="020B0604020202020204" pitchFamily="34" charset="0"/>
            </a:endParaRPr>
          </a:p>
        </p:txBody>
      </p:sp>
      <p:sp>
        <p:nvSpPr>
          <p:cNvPr id="3" name="Rectangle 2"/>
          <p:cNvSpPr>
            <a:spLocks/>
          </p:cNvSpPr>
          <p:nvPr>
            <p:custDataLst>
              <p:tags r:id="rId4"/>
            </p:custDataLst>
          </p:nvPr>
        </p:nvSpPr>
        <p:spPr>
          <a:xfrm>
            <a:off x="266700" y="5628640"/>
            <a:ext cx="288290" cy="41021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lstStyle/>
          <a:p>
            <a:r>
              <a:rPr lang="en-150" sz="1200" smtClean="0">
                <a:solidFill>
                  <a:srgbClr val="999FA6"/>
                </a:solidFill>
              </a:rPr>
              <a:t>6</a:t>
            </a:r>
            <a:endParaRPr lang="en-US" sz="1200">
              <a:solidFill>
                <a:srgbClr val="999FA6"/>
              </a:solidFill>
            </a:endParaRPr>
          </a:p>
        </p:txBody>
      </p:sp>
      <p:sp>
        <p:nvSpPr>
          <p:cNvPr id="2" name="Rectangle 1"/>
          <p:cNvSpPr>
            <a:spLocks/>
          </p:cNvSpPr>
          <p:nvPr>
            <p:custDataLst>
              <p:tags r:id="rId5"/>
            </p:custDataLst>
          </p:nvPr>
        </p:nvSpPr>
        <p:spPr>
          <a:xfrm>
            <a:off x="9224010" y="259080"/>
            <a:ext cx="1691640" cy="77724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lIns="0" tIns="17780" rIns="0" bIns="0" rtlCol="0" anchor="t">
            <a:normAutofit/>
          </a:bodyPr>
          <a:lstStyle/>
          <a:p>
            <a:pPr>
              <a:lnSpc>
                <a:spcPts val="900"/>
              </a:lnSpc>
            </a:pPr>
            <a:endParaRPr lang="en-US" sz="600">
              <a:solidFill>
                <a:srgbClr val="000000"/>
              </a:solidFill>
            </a:endParaRPr>
          </a:p>
        </p:txBody>
      </p:sp>
      <p:sp>
        <p:nvSpPr>
          <p:cNvPr id="106" name="Oval 105"/>
          <p:cNvSpPr/>
          <p:nvPr>
            <p:custDataLst>
              <p:tags r:id="rId6"/>
            </p:custDataLst>
          </p:nvPr>
        </p:nvSpPr>
        <p:spPr bwMode="auto">
          <a:xfrm>
            <a:off x="8508370" y="1933474"/>
            <a:ext cx="2303663" cy="2231674"/>
          </a:xfrm>
          <a:prstGeom prst="ellipse">
            <a:avLst/>
          </a:prstGeom>
          <a:ln w="57150">
            <a:solidFill>
              <a:srgbClr val="0E78C5"/>
            </a:solidFill>
            <a:headEnd/>
            <a:tailEnd/>
          </a:ln>
        </p:spPr>
        <p:style>
          <a:lnRef idx="2">
            <a:schemeClr val="accent3"/>
          </a:lnRef>
          <a:fillRef idx="1">
            <a:schemeClr val="lt1"/>
          </a:fillRef>
          <a:effectRef idx="0">
            <a:schemeClr val="accent3"/>
          </a:effectRef>
          <a:fontRef idx="minor">
            <a:schemeClr val="dk1"/>
          </a:fontRef>
        </p:style>
        <p:txBody>
          <a:bodyPr rtlCol="0" anchor="t"/>
          <a:lstStyle/>
          <a:p>
            <a:pPr algn="ctr"/>
            <a:r>
              <a:rPr lang="en-GB" sz="1799" b="1" dirty="0">
                <a:solidFill>
                  <a:schemeClr val="tx1"/>
                </a:solidFill>
              </a:rPr>
              <a:t>Scenario management</a:t>
            </a:r>
          </a:p>
        </p:txBody>
      </p:sp>
      <p:pic>
        <p:nvPicPr>
          <p:cNvPr id="14" name="Picture 3" descr="C:\Users\ebj2hi\Desktop\IVA\UI\Icons\0836-131220-VCA-Icons-ICOs\ICOs\tampering-32.png"/>
          <p:cNvPicPr>
            <a:picLocks noChangeAspect="1" noChangeArrowheads="1"/>
          </p:cNvPicPr>
          <p:nvPr>
            <p:custDataLst>
              <p:tags r:id="rId7"/>
            </p:custDataLst>
          </p:nvPr>
        </p:nvPicPr>
        <p:blipFill>
          <a:blip r:embed="rId73" cstate="print"/>
          <a:srcRect/>
          <a:stretch>
            <a:fillRect/>
          </a:stretch>
        </p:blipFill>
        <p:spPr bwMode="auto">
          <a:xfrm>
            <a:off x="3001292" y="2909360"/>
            <a:ext cx="406295" cy="406295"/>
          </a:xfrm>
          <a:prstGeom prst="rect">
            <a:avLst/>
          </a:prstGeom>
          <a:noFill/>
        </p:spPr>
      </p:pic>
      <p:pic>
        <p:nvPicPr>
          <p:cNvPr id="15" name="Picture 4_" descr="C:\Users\ebj2hi\Desktop\IVA\UI\Icons\0836-131220-VCA-Icons-ICOs\ICOs\alike-32.png"/>
          <p:cNvPicPr>
            <a:picLocks noChangeAspect="1" noChangeArrowheads="1"/>
          </p:cNvPicPr>
          <p:nvPr>
            <p:custDataLst>
              <p:tags r:id="rId8"/>
            </p:custDataLst>
          </p:nvPr>
        </p:nvPicPr>
        <p:blipFill>
          <a:blip r:embed="rId74" cstate="print"/>
          <a:srcRect/>
          <a:stretch>
            <a:fillRect/>
          </a:stretch>
        </p:blipFill>
        <p:spPr bwMode="auto">
          <a:xfrm>
            <a:off x="2471724" y="2909360"/>
            <a:ext cx="406295" cy="406295"/>
          </a:xfrm>
          <a:prstGeom prst="rect">
            <a:avLst/>
          </a:prstGeom>
          <a:noFill/>
        </p:spPr>
      </p:pic>
      <p:pic>
        <p:nvPicPr>
          <p:cNvPr id="16" name="Picture 5" descr="C:\Users\ebj2hi\Desktop\IVA\UI\Icons\0836-131220-VCA-Icons-ICOs\ICOs\area-32.png"/>
          <p:cNvPicPr>
            <a:picLocks noChangeAspect="1" noChangeArrowheads="1"/>
          </p:cNvPicPr>
          <p:nvPr>
            <p:custDataLst>
              <p:tags r:id="rId9"/>
            </p:custDataLst>
          </p:nvPr>
        </p:nvPicPr>
        <p:blipFill>
          <a:blip r:embed="rId75" cstate="print"/>
          <a:srcRect/>
          <a:stretch>
            <a:fillRect/>
          </a:stretch>
        </p:blipFill>
        <p:spPr bwMode="auto">
          <a:xfrm>
            <a:off x="2471724" y="1901507"/>
            <a:ext cx="406295" cy="406295"/>
          </a:xfrm>
          <a:prstGeom prst="rect">
            <a:avLst/>
          </a:prstGeom>
          <a:noFill/>
        </p:spPr>
      </p:pic>
      <p:pic>
        <p:nvPicPr>
          <p:cNvPr id="17" name="Picture 6" descr="C:\Users\ebj2hi\Desktop\IVA\UI\Icons\0836-131220-VCA-Icons-ICOs\ICOs\bev-32.png"/>
          <p:cNvPicPr>
            <a:picLocks noChangeAspect="1" noChangeArrowheads="1"/>
          </p:cNvPicPr>
          <p:nvPr>
            <p:custDataLst>
              <p:tags r:id="rId10"/>
            </p:custDataLst>
          </p:nvPr>
        </p:nvPicPr>
        <p:blipFill>
          <a:blip r:embed="rId76" cstate="print"/>
          <a:srcRect/>
          <a:stretch>
            <a:fillRect/>
          </a:stretch>
        </p:blipFill>
        <p:spPr bwMode="auto">
          <a:xfrm>
            <a:off x="3001292" y="3438927"/>
            <a:ext cx="406295" cy="406295"/>
          </a:xfrm>
          <a:prstGeom prst="rect">
            <a:avLst/>
          </a:prstGeom>
          <a:noFill/>
        </p:spPr>
      </p:pic>
      <p:pic>
        <p:nvPicPr>
          <p:cNvPr id="18" name="Picture 7" descr="C:\Users\ebj2hi\Desktop\IVA\UI\Icons\0836-131220-VCA-Icons-ICOs\ICOs\changing-32.png"/>
          <p:cNvPicPr>
            <a:picLocks noChangeAspect="1" noChangeArrowheads="1"/>
          </p:cNvPicPr>
          <p:nvPr>
            <p:custDataLst>
              <p:tags r:id="rId11"/>
            </p:custDataLst>
          </p:nvPr>
        </p:nvPicPr>
        <p:blipFill>
          <a:blip r:embed="rId77" cstate="print"/>
          <a:srcRect/>
          <a:stretch>
            <a:fillRect/>
          </a:stretch>
        </p:blipFill>
        <p:spPr bwMode="auto">
          <a:xfrm>
            <a:off x="1967798" y="2909360"/>
            <a:ext cx="406295" cy="406295"/>
          </a:xfrm>
          <a:prstGeom prst="rect">
            <a:avLst/>
          </a:prstGeom>
          <a:noFill/>
        </p:spPr>
      </p:pic>
      <p:pic>
        <p:nvPicPr>
          <p:cNvPr id="19" name="Picture 8" descr="C:\Users\ebj2hi\Desktop\IVA\UI\Icons\0836-131220-VCA-Icons-ICOs\ICOs\counter-32.png"/>
          <p:cNvPicPr>
            <a:picLocks noChangeAspect="1" noChangeArrowheads="1"/>
          </p:cNvPicPr>
          <p:nvPr>
            <p:custDataLst>
              <p:tags r:id="rId12"/>
            </p:custDataLst>
          </p:nvPr>
        </p:nvPicPr>
        <p:blipFill>
          <a:blip r:embed="rId78" cstate="print"/>
          <a:srcRect/>
          <a:stretch>
            <a:fillRect/>
          </a:stretch>
        </p:blipFill>
        <p:spPr bwMode="auto">
          <a:xfrm>
            <a:off x="2471724" y="3438927"/>
            <a:ext cx="406295" cy="406295"/>
          </a:xfrm>
          <a:prstGeom prst="rect">
            <a:avLst/>
          </a:prstGeom>
          <a:noFill/>
        </p:spPr>
      </p:pic>
      <p:pic>
        <p:nvPicPr>
          <p:cNvPr id="20" name="Picture 9" descr="C:\Users\ebj2hi\Desktop\IVA\UI\Icons\0836-131220-VCA-Icons-ICOs\ICOs\counterflow-32.png"/>
          <p:cNvPicPr>
            <a:picLocks noChangeAspect="1" noChangeArrowheads="1"/>
          </p:cNvPicPr>
          <p:nvPr>
            <p:custDataLst>
              <p:tags r:id="rId13"/>
            </p:custDataLst>
          </p:nvPr>
        </p:nvPicPr>
        <p:blipFill>
          <a:blip r:embed="rId79" cstate="print"/>
          <a:srcRect/>
          <a:stretch>
            <a:fillRect/>
          </a:stretch>
        </p:blipFill>
        <p:spPr bwMode="auto">
          <a:xfrm>
            <a:off x="3566738" y="3438927"/>
            <a:ext cx="406295" cy="406295"/>
          </a:xfrm>
          <a:prstGeom prst="rect">
            <a:avLst/>
          </a:prstGeom>
          <a:noFill/>
        </p:spPr>
      </p:pic>
      <p:pic>
        <p:nvPicPr>
          <p:cNvPr id="21" name="Picture 10" descr="C:\Users\ebj2hi\Desktop\IVA\UI\Icons\0836-131220-VCA-Icons-ICOs\ICOs\crowd-32.png"/>
          <p:cNvPicPr>
            <a:picLocks noChangeAspect="1" noChangeArrowheads="1"/>
          </p:cNvPicPr>
          <p:nvPr>
            <p:custDataLst>
              <p:tags r:id="rId14"/>
            </p:custDataLst>
          </p:nvPr>
        </p:nvPicPr>
        <p:blipFill>
          <a:blip r:embed="rId80" cstate="print"/>
          <a:srcRect/>
          <a:stretch>
            <a:fillRect/>
          </a:stretch>
        </p:blipFill>
        <p:spPr bwMode="auto">
          <a:xfrm>
            <a:off x="1967798" y="3438927"/>
            <a:ext cx="406295" cy="406295"/>
          </a:xfrm>
          <a:prstGeom prst="rect">
            <a:avLst/>
          </a:prstGeom>
          <a:noFill/>
        </p:spPr>
      </p:pic>
      <p:pic>
        <p:nvPicPr>
          <p:cNvPr id="22" name="Picture 11" descr="C:\Users\ebj2hi\Desktop\IVA\UI\Icons\0836-131220-VCA-Icons-ICOs\ICOs\directedflow-32.png"/>
          <p:cNvPicPr>
            <a:picLocks noChangeAspect="1" noChangeArrowheads="1"/>
          </p:cNvPicPr>
          <p:nvPr>
            <p:custDataLst>
              <p:tags r:id="rId15"/>
            </p:custDataLst>
          </p:nvPr>
        </p:nvPicPr>
        <p:blipFill>
          <a:blip r:embed="rId81" cstate="print"/>
          <a:srcRect/>
          <a:stretch>
            <a:fillRect/>
          </a:stretch>
        </p:blipFill>
        <p:spPr bwMode="auto">
          <a:xfrm>
            <a:off x="3566738" y="2909360"/>
            <a:ext cx="406295" cy="406295"/>
          </a:xfrm>
          <a:prstGeom prst="rect">
            <a:avLst/>
          </a:prstGeom>
          <a:noFill/>
        </p:spPr>
      </p:pic>
      <p:pic>
        <p:nvPicPr>
          <p:cNvPr id="23" name="Picture 12" descr="C:\Users\ebj2hi\Desktop\IVA\UI\Icons\0836-131220-VCA-Icons-ICOs\ICOs\entering-32.png"/>
          <p:cNvPicPr>
            <a:picLocks noChangeAspect="1" noChangeArrowheads="1"/>
          </p:cNvPicPr>
          <p:nvPr>
            <p:custDataLst>
              <p:tags r:id="rId16"/>
            </p:custDataLst>
          </p:nvPr>
        </p:nvPicPr>
        <p:blipFill>
          <a:blip r:embed="rId82" cstate="print"/>
          <a:srcRect/>
          <a:stretch>
            <a:fillRect/>
          </a:stretch>
        </p:blipFill>
        <p:spPr bwMode="auto">
          <a:xfrm>
            <a:off x="3566738" y="1901507"/>
            <a:ext cx="406295" cy="406295"/>
          </a:xfrm>
          <a:prstGeom prst="rect">
            <a:avLst/>
          </a:prstGeom>
          <a:noFill/>
        </p:spPr>
      </p:pic>
      <p:pic>
        <p:nvPicPr>
          <p:cNvPr id="24" name="Picture 13" descr="C:\Users\ebj2hi\Desktop\IVA\UI\Icons\0836-131220-VCA-Icons-ICOs\ICOs\idie-32.png"/>
          <p:cNvPicPr>
            <a:picLocks noChangeAspect="1" noChangeArrowheads="1"/>
          </p:cNvPicPr>
          <p:nvPr>
            <p:custDataLst>
              <p:tags r:id="rId17"/>
            </p:custDataLst>
          </p:nvPr>
        </p:nvPicPr>
        <p:blipFill>
          <a:blip r:embed="rId83" cstate="print"/>
          <a:srcRect/>
          <a:stretch>
            <a:fillRect/>
          </a:stretch>
        </p:blipFill>
        <p:spPr bwMode="auto">
          <a:xfrm>
            <a:off x="3001292" y="2359085"/>
            <a:ext cx="406295" cy="406295"/>
          </a:xfrm>
          <a:prstGeom prst="rect">
            <a:avLst/>
          </a:prstGeom>
          <a:noFill/>
        </p:spPr>
      </p:pic>
      <p:pic>
        <p:nvPicPr>
          <p:cNvPr id="25" name="Picture 14" descr="C:\Users\ebj2hi\Desktop\IVA\UI\Icons\0836-131220-VCA-Icons-ICOs\ICOs\leaving-32.png"/>
          <p:cNvPicPr>
            <a:picLocks noChangeAspect="1" noChangeArrowheads="1"/>
          </p:cNvPicPr>
          <p:nvPr>
            <p:custDataLst>
              <p:tags r:id="rId18"/>
            </p:custDataLst>
          </p:nvPr>
        </p:nvPicPr>
        <p:blipFill>
          <a:blip r:embed="rId84" cstate="print"/>
          <a:srcRect/>
          <a:stretch>
            <a:fillRect/>
          </a:stretch>
        </p:blipFill>
        <p:spPr bwMode="auto">
          <a:xfrm>
            <a:off x="3001292" y="1901507"/>
            <a:ext cx="406295" cy="406295"/>
          </a:xfrm>
          <a:prstGeom prst="rect">
            <a:avLst/>
          </a:prstGeom>
          <a:noFill/>
        </p:spPr>
      </p:pic>
      <p:pic>
        <p:nvPicPr>
          <p:cNvPr id="26" name="Picture 15" descr="C:\Users\ebj2hi\Desktop\IVA\UI\Icons\0836-131220-VCA-Icons-ICOs\ICOs\lines-32.png"/>
          <p:cNvPicPr>
            <a:picLocks noChangeAspect="1" noChangeArrowheads="1"/>
          </p:cNvPicPr>
          <p:nvPr>
            <p:custDataLst>
              <p:tags r:id="rId19"/>
            </p:custDataLst>
          </p:nvPr>
        </p:nvPicPr>
        <p:blipFill>
          <a:blip r:embed="rId85" cstate="print"/>
          <a:srcRect/>
          <a:stretch>
            <a:fillRect/>
          </a:stretch>
        </p:blipFill>
        <p:spPr bwMode="auto">
          <a:xfrm>
            <a:off x="1967798" y="1901507"/>
            <a:ext cx="406295" cy="406295"/>
          </a:xfrm>
          <a:prstGeom prst="rect">
            <a:avLst/>
          </a:prstGeom>
          <a:noFill/>
        </p:spPr>
      </p:pic>
      <p:pic>
        <p:nvPicPr>
          <p:cNvPr id="27" name="Picture 16" descr="C:\Users\ebj2hi\Desktop\IVA\UI\Icons\0836-131220-VCA-Icons-ICOs\ICOs\loitering-32.png"/>
          <p:cNvPicPr>
            <a:picLocks noChangeAspect="1" noChangeArrowheads="1"/>
          </p:cNvPicPr>
          <p:nvPr>
            <p:custDataLst>
              <p:tags r:id="rId20"/>
            </p:custDataLst>
          </p:nvPr>
        </p:nvPicPr>
        <p:blipFill>
          <a:blip r:embed="rId86" cstate="print"/>
          <a:srcRect/>
          <a:stretch>
            <a:fillRect/>
          </a:stretch>
        </p:blipFill>
        <p:spPr bwMode="auto">
          <a:xfrm>
            <a:off x="1967798" y="2359085"/>
            <a:ext cx="406295" cy="406295"/>
          </a:xfrm>
          <a:prstGeom prst="rect">
            <a:avLst/>
          </a:prstGeom>
          <a:noFill/>
        </p:spPr>
      </p:pic>
      <p:pic>
        <p:nvPicPr>
          <p:cNvPr id="28" name="Picture 17" descr="C:\Users\ebj2hi\Desktop\IVA\UI\Icons\0836-131220-VCA-Icons-ICOs\ICOs\removed-32.png"/>
          <p:cNvPicPr>
            <a:picLocks noChangeAspect="1" noChangeArrowheads="1"/>
          </p:cNvPicPr>
          <p:nvPr>
            <p:custDataLst>
              <p:tags r:id="rId21"/>
            </p:custDataLst>
          </p:nvPr>
        </p:nvPicPr>
        <p:blipFill>
          <a:blip r:embed="rId87" cstate="print"/>
          <a:srcRect/>
          <a:stretch>
            <a:fillRect/>
          </a:stretch>
        </p:blipFill>
        <p:spPr bwMode="auto">
          <a:xfrm>
            <a:off x="3566738" y="2359085"/>
            <a:ext cx="406295" cy="406295"/>
          </a:xfrm>
          <a:prstGeom prst="rect">
            <a:avLst/>
          </a:prstGeom>
          <a:noFill/>
        </p:spPr>
      </p:pic>
      <p:pic>
        <p:nvPicPr>
          <p:cNvPr id="29" name="Picture 18" descr="C:\Users\ebj2hi\Desktop\IVA\UI\Icons\0836-131220-VCA-Icons-ICOs\ICOs\route-32.png"/>
          <p:cNvPicPr>
            <a:picLocks noChangeAspect="1" noChangeArrowheads="1"/>
          </p:cNvPicPr>
          <p:nvPr>
            <p:custDataLst>
              <p:tags r:id="rId22"/>
            </p:custDataLst>
          </p:nvPr>
        </p:nvPicPr>
        <p:blipFill>
          <a:blip r:embed="rId88" cstate="print"/>
          <a:srcRect/>
          <a:stretch>
            <a:fillRect/>
          </a:stretch>
        </p:blipFill>
        <p:spPr bwMode="auto">
          <a:xfrm>
            <a:off x="2471724" y="2359085"/>
            <a:ext cx="406295" cy="406295"/>
          </a:xfrm>
          <a:prstGeom prst="rect">
            <a:avLst/>
          </a:prstGeom>
          <a:noFill/>
        </p:spPr>
      </p:pic>
      <p:sp>
        <p:nvSpPr>
          <p:cNvPr id="71" name="Oval 70"/>
          <p:cNvSpPr/>
          <p:nvPr>
            <p:custDataLst>
              <p:tags r:id="rId23"/>
            </p:custDataLst>
          </p:nvPr>
        </p:nvSpPr>
        <p:spPr bwMode="auto">
          <a:xfrm>
            <a:off x="517538" y="1213580"/>
            <a:ext cx="1223821" cy="1223821"/>
          </a:xfrm>
          <a:prstGeom prst="ellipse">
            <a:avLst/>
          </a:prstGeom>
          <a:ln w="57150">
            <a:solidFill>
              <a:srgbClr val="0E78C5"/>
            </a:solidFill>
            <a:headEnd/>
            <a:tailEnd/>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2800" b="1" dirty="0" smtClean="0">
                <a:solidFill>
                  <a:schemeClr val="tx1"/>
                </a:solidFill>
              </a:rPr>
              <a:t>&gt;14 </a:t>
            </a:r>
            <a:endParaRPr lang="en-GB" sz="2800" b="1" dirty="0">
              <a:solidFill>
                <a:schemeClr val="tx1"/>
              </a:solidFill>
            </a:endParaRPr>
          </a:p>
        </p:txBody>
      </p:sp>
      <p:sp>
        <p:nvSpPr>
          <p:cNvPr id="76" name="Oval 75"/>
          <p:cNvSpPr/>
          <p:nvPr>
            <p:custDataLst>
              <p:tags r:id="rId24"/>
            </p:custDataLst>
          </p:nvPr>
        </p:nvSpPr>
        <p:spPr bwMode="auto">
          <a:xfrm>
            <a:off x="4908896" y="1213580"/>
            <a:ext cx="1223821" cy="1223821"/>
          </a:xfrm>
          <a:prstGeom prst="ellipse">
            <a:avLst/>
          </a:prstGeom>
          <a:ln w="57150">
            <a:solidFill>
              <a:srgbClr val="0E78C5"/>
            </a:solidFill>
            <a:headEnd/>
            <a:tailEnd/>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2800" b="1" dirty="0">
                <a:solidFill>
                  <a:schemeClr val="tx1"/>
                </a:solidFill>
              </a:rPr>
              <a:t>8 </a:t>
            </a:r>
          </a:p>
        </p:txBody>
      </p:sp>
      <p:sp>
        <p:nvSpPr>
          <p:cNvPr id="79" name="Title 78"/>
          <p:cNvSpPr>
            <a:spLocks noGrp="1"/>
          </p:cNvSpPr>
          <p:nvPr>
            <p:ph type="title"/>
            <p:custDataLst>
              <p:tags r:id="rId25"/>
            </p:custDataLst>
          </p:nvPr>
        </p:nvSpPr>
        <p:spPr>
          <a:xfrm>
            <a:off x="259200" y="259133"/>
            <a:ext cx="8981458" cy="777400"/>
          </a:xfrm>
          <a:solidFill>
            <a:scrgbClr r="0" g="0" b="0">
              <a:alpha val="0"/>
            </a:scrgbClr>
          </a:solidFill>
          <a:ln w="0"/>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numCol="1" anchor="t" anchorCtr="0" compatLnSpc="1">
            <a:prstTxWarp prst="textNoShape">
              <a:avLst/>
            </a:prstTxWarp>
            <a:noAutofit/>
          </a:bodyPr>
          <a:lstStyle/>
          <a:p>
            <a:pPr>
              <a:lnSpc>
                <a:spcPct val="89000"/>
              </a:lnSpc>
              <a:spcBef>
                <a:spcPts val="0"/>
              </a:spcBef>
              <a:spcAft>
                <a:spcPts val="0"/>
              </a:spcAft>
            </a:pPr>
            <a:r>
              <a:rPr lang="en-GB" sz="2800" dirty="0" smtClean="0"/>
              <a:t>Bosch video analytics</a:t>
            </a:r>
            <a:r>
              <a:rPr lang="en-GB" sz="2800" dirty="0" smtClean="0">
                <a:solidFill>
                  <a:srgbClr val="0E78C5"/>
                </a:solidFill>
              </a:rPr>
              <a:t/>
            </a:r>
            <a:br>
              <a:rPr lang="en-GB" sz="2800" dirty="0" smtClean="0">
                <a:solidFill>
                  <a:srgbClr val="0E78C5"/>
                </a:solidFill>
              </a:rPr>
            </a:br>
            <a:r>
              <a:rPr lang="en-GB" sz="2800" dirty="0" smtClean="0">
                <a:solidFill>
                  <a:srgbClr val="0E78C5"/>
                </a:solidFill>
              </a:rPr>
              <a:t>Tailor your solution to your exact needs</a:t>
            </a:r>
            <a:endParaRPr lang="en-GB" sz="2800" dirty="0">
              <a:solidFill>
                <a:srgbClr val="0E78C5"/>
              </a:solidFill>
            </a:endParaRPr>
          </a:p>
        </p:txBody>
      </p:sp>
      <p:pic>
        <p:nvPicPr>
          <p:cNvPr id="82" name="Picture 2" descr="C:\Users\ebj2hi\Desktop\IVA\UI\Icons\0836-131220-VCA-Icons-ICOs\ICOs\script-32.png"/>
          <p:cNvPicPr>
            <a:picLocks noChangeAspect="1" noChangeArrowheads="1"/>
          </p:cNvPicPr>
          <p:nvPr>
            <p:custDataLst>
              <p:tags r:id="rId26"/>
            </p:custDataLst>
          </p:nvPr>
        </p:nvPicPr>
        <p:blipFill>
          <a:blip r:embed="rId89" cstate="print"/>
          <a:srcRect/>
          <a:stretch>
            <a:fillRect/>
          </a:stretch>
        </p:blipFill>
        <p:spPr bwMode="auto">
          <a:xfrm>
            <a:off x="9469875" y="3013317"/>
            <a:ext cx="406295" cy="406295"/>
          </a:xfrm>
          <a:prstGeom prst="rect">
            <a:avLst/>
          </a:prstGeom>
          <a:noFill/>
        </p:spPr>
      </p:pic>
      <p:sp>
        <p:nvSpPr>
          <p:cNvPr id="83" name="Rectangle 82"/>
          <p:cNvSpPr/>
          <p:nvPr>
            <p:custDataLst>
              <p:tags r:id="rId27"/>
            </p:custDataLst>
          </p:nvPr>
        </p:nvSpPr>
        <p:spPr>
          <a:xfrm>
            <a:off x="6204707" y="1636227"/>
            <a:ext cx="2659018" cy="369237"/>
          </a:xfrm>
          <a:prstGeom prst="rect">
            <a:avLst/>
          </a:prstGeom>
          <a:solidFill>
            <a:scrgbClr r="0" g="0" b="0">
              <a:alpha val="0"/>
            </a:scrgbClr>
          </a:solidFill>
        </p:spPr>
        <p:txBody>
          <a:bodyPr wrap="none">
            <a:spAutoFit/>
          </a:bodyPr>
          <a:lstStyle/>
          <a:p>
            <a:pPr algn="ctr"/>
            <a:r>
              <a:rPr lang="en-GB" sz="1799" b="1" dirty="0"/>
              <a:t>Alarm rules in parallel </a:t>
            </a:r>
          </a:p>
        </p:txBody>
      </p:sp>
      <p:sp>
        <p:nvSpPr>
          <p:cNvPr id="84" name="Rechteck 67"/>
          <p:cNvSpPr/>
          <p:nvPr>
            <p:custDataLst>
              <p:tags r:id="rId28"/>
            </p:custDataLst>
          </p:nvPr>
        </p:nvSpPr>
        <p:spPr bwMode="auto">
          <a:xfrm>
            <a:off x="7644496" y="3634620"/>
            <a:ext cx="575916" cy="575916"/>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sz="1799"/>
          </a:p>
        </p:txBody>
      </p:sp>
      <p:sp>
        <p:nvSpPr>
          <p:cNvPr id="85" name="Rechteck 66"/>
          <p:cNvSpPr/>
          <p:nvPr>
            <p:custDataLst>
              <p:tags r:id="rId29"/>
            </p:custDataLst>
          </p:nvPr>
        </p:nvSpPr>
        <p:spPr bwMode="auto">
          <a:xfrm>
            <a:off x="6924602" y="3634620"/>
            <a:ext cx="575916" cy="575916"/>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sz="1799"/>
          </a:p>
        </p:txBody>
      </p:sp>
      <p:sp>
        <p:nvSpPr>
          <p:cNvPr id="86" name="Rechteck 64"/>
          <p:cNvSpPr/>
          <p:nvPr>
            <p:custDataLst>
              <p:tags r:id="rId30"/>
            </p:custDataLst>
          </p:nvPr>
        </p:nvSpPr>
        <p:spPr bwMode="auto">
          <a:xfrm>
            <a:off x="6204707" y="3634620"/>
            <a:ext cx="575916" cy="575916"/>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sz="1799"/>
          </a:p>
        </p:txBody>
      </p:sp>
      <p:grpSp>
        <p:nvGrpSpPr>
          <p:cNvPr id="87" name="Gruppieren 50"/>
          <p:cNvGrpSpPr/>
          <p:nvPr/>
        </p:nvGrpSpPr>
        <p:grpSpPr>
          <a:xfrm>
            <a:off x="7763608" y="3788024"/>
            <a:ext cx="359947" cy="287958"/>
            <a:chOff x="7717060" y="4598268"/>
            <a:chExt cx="504056" cy="288032"/>
          </a:xfrm>
        </p:grpSpPr>
        <p:sp>
          <p:nvSpPr>
            <p:cNvPr id="88" name="Pfeil nach rechts 45"/>
            <p:cNvSpPr/>
            <p:nvPr>
              <p:custDataLst>
                <p:tags r:id="rId68"/>
              </p:custDataLst>
            </p:nvPr>
          </p:nvSpPr>
          <p:spPr bwMode="auto">
            <a:xfrm>
              <a:off x="7933084" y="4598268"/>
              <a:ext cx="288032" cy="288032"/>
            </a:xfrm>
            <a:prstGeom prst="rightArrow">
              <a:avLst/>
            </a:prstGeom>
            <a:ln>
              <a:solidFill>
                <a:srgbClr val="C0AC00"/>
              </a:solidFill>
              <a:headEnd/>
              <a:tailEnd/>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sz="1799"/>
            </a:p>
          </p:txBody>
        </p:sp>
        <p:sp>
          <p:nvSpPr>
            <p:cNvPr id="89" name="Rechteck 48"/>
            <p:cNvSpPr/>
            <p:nvPr>
              <p:custDataLst>
                <p:tags r:id="rId69"/>
              </p:custDataLst>
            </p:nvPr>
          </p:nvSpPr>
          <p:spPr bwMode="auto">
            <a:xfrm>
              <a:off x="7815357" y="4670277"/>
              <a:ext cx="45719" cy="144016"/>
            </a:xfrm>
            <a:prstGeom prst="rect">
              <a:avLst/>
            </a:prstGeom>
            <a:ln>
              <a:solidFill>
                <a:srgbClr val="C0AC00"/>
              </a:solidFill>
              <a:headEnd/>
              <a:tailEnd/>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sz="1799"/>
            </a:p>
          </p:txBody>
        </p:sp>
        <p:sp>
          <p:nvSpPr>
            <p:cNvPr id="90" name="Rechteck 49"/>
            <p:cNvSpPr/>
            <p:nvPr>
              <p:custDataLst>
                <p:tags r:id="rId70"/>
              </p:custDataLst>
            </p:nvPr>
          </p:nvSpPr>
          <p:spPr bwMode="auto">
            <a:xfrm>
              <a:off x="7717060" y="4670277"/>
              <a:ext cx="18000" cy="144016"/>
            </a:xfrm>
            <a:prstGeom prst="rect">
              <a:avLst/>
            </a:prstGeom>
            <a:ln>
              <a:solidFill>
                <a:srgbClr val="C0AC00"/>
              </a:solidFill>
              <a:headEnd/>
              <a:tailEnd/>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sz="1799"/>
            </a:p>
          </p:txBody>
        </p:sp>
      </p:grpSp>
      <p:grpSp>
        <p:nvGrpSpPr>
          <p:cNvPr id="91" name="Gruppieren 62"/>
          <p:cNvGrpSpPr/>
          <p:nvPr/>
        </p:nvGrpSpPr>
        <p:grpSpPr>
          <a:xfrm>
            <a:off x="6996591" y="3778599"/>
            <a:ext cx="431938" cy="287958"/>
            <a:chOff x="8437140" y="3590156"/>
            <a:chExt cx="423664" cy="288032"/>
          </a:xfrm>
        </p:grpSpPr>
        <p:sp>
          <p:nvSpPr>
            <p:cNvPr id="92" name="Rechteck 57"/>
            <p:cNvSpPr/>
            <p:nvPr>
              <p:custDataLst>
                <p:tags r:id="rId66"/>
              </p:custDataLst>
            </p:nvPr>
          </p:nvSpPr>
          <p:spPr bwMode="auto">
            <a:xfrm>
              <a:off x="8437140" y="3590156"/>
              <a:ext cx="144016" cy="288032"/>
            </a:xfrm>
            <a:prstGeom prst="rect">
              <a:avLst/>
            </a:prstGeom>
            <a:ln>
              <a:solidFill>
                <a:srgbClr val="C0AC00"/>
              </a:solidFill>
              <a:headEnd/>
              <a:tailEnd/>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sz="1799"/>
            </a:p>
          </p:txBody>
        </p:sp>
        <p:sp>
          <p:nvSpPr>
            <p:cNvPr id="93" name="Rechteck 58"/>
            <p:cNvSpPr/>
            <p:nvPr>
              <p:custDataLst>
                <p:tags r:id="rId67"/>
              </p:custDataLst>
            </p:nvPr>
          </p:nvSpPr>
          <p:spPr bwMode="auto">
            <a:xfrm>
              <a:off x="8653164" y="3734172"/>
              <a:ext cx="207640" cy="144016"/>
            </a:xfrm>
            <a:prstGeom prst="rect">
              <a:avLst/>
            </a:prstGeom>
            <a:ln>
              <a:solidFill>
                <a:srgbClr val="C0AC00"/>
              </a:solidFill>
              <a:headEnd/>
              <a:tailEnd/>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sz="1799"/>
            </a:p>
          </p:txBody>
        </p:sp>
      </p:grpSp>
      <p:grpSp>
        <p:nvGrpSpPr>
          <p:cNvPr id="94" name="Gruppieren 61"/>
          <p:cNvGrpSpPr/>
          <p:nvPr/>
        </p:nvGrpSpPr>
        <p:grpSpPr>
          <a:xfrm>
            <a:off x="6276696" y="3706610"/>
            <a:ext cx="431937" cy="431949"/>
            <a:chOff x="8077100" y="3374132"/>
            <a:chExt cx="432048" cy="432060"/>
          </a:xfrm>
        </p:grpSpPr>
        <p:sp>
          <p:nvSpPr>
            <p:cNvPr id="95" name="Rechteck 59"/>
            <p:cNvSpPr/>
            <p:nvPr>
              <p:custDataLst>
                <p:tags r:id="rId64"/>
              </p:custDataLst>
            </p:nvPr>
          </p:nvSpPr>
          <p:spPr bwMode="auto">
            <a:xfrm>
              <a:off x="8077100" y="3374132"/>
              <a:ext cx="432048" cy="432048"/>
            </a:xfrm>
            <a:prstGeom prst="rect">
              <a:avLst/>
            </a:prstGeom>
            <a:solidFill>
              <a:srgbClr val="CCCC00"/>
            </a:solidFill>
            <a:ln>
              <a:solidFill>
                <a:srgbClr val="C0AC00"/>
              </a:solidFill>
              <a:headEnd/>
              <a:tailEnd/>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sz="1799"/>
            </a:p>
          </p:txBody>
        </p:sp>
        <p:sp>
          <p:nvSpPr>
            <p:cNvPr id="96" name="Rechteck 60"/>
            <p:cNvSpPr/>
            <p:nvPr>
              <p:custDataLst>
                <p:tags r:id="rId65"/>
              </p:custDataLst>
            </p:nvPr>
          </p:nvSpPr>
          <p:spPr bwMode="auto">
            <a:xfrm>
              <a:off x="8229500" y="3590162"/>
              <a:ext cx="135632" cy="216030"/>
            </a:xfrm>
            <a:prstGeom prst="rect">
              <a:avLst/>
            </a:prstGeom>
            <a:ln>
              <a:solidFill>
                <a:srgbClr val="C0AC00"/>
              </a:solidFill>
              <a:headEnd/>
              <a:tailEnd/>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sz="1799"/>
            </a:p>
          </p:txBody>
        </p:sp>
      </p:grpSp>
      <p:sp>
        <p:nvSpPr>
          <p:cNvPr id="97" name="Rechteck 68"/>
          <p:cNvSpPr/>
          <p:nvPr>
            <p:custDataLst>
              <p:tags r:id="rId31"/>
            </p:custDataLst>
          </p:nvPr>
        </p:nvSpPr>
        <p:spPr bwMode="auto">
          <a:xfrm>
            <a:off x="6492665" y="4354515"/>
            <a:ext cx="575916" cy="575916"/>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sz="1799"/>
          </a:p>
        </p:txBody>
      </p:sp>
      <p:pic>
        <p:nvPicPr>
          <p:cNvPr id="98" name="Picture 8_" descr="C:\Users\ebj2hi\Desktop\Direction.png"/>
          <p:cNvPicPr>
            <a:picLocks noChangeAspect="1" noChangeArrowheads="1"/>
          </p:cNvPicPr>
          <p:nvPr>
            <p:custDataLst>
              <p:tags r:id="rId32"/>
            </p:custDataLst>
          </p:nvPr>
        </p:nvPicPr>
        <p:blipFill>
          <a:blip r:embed="rId90" cstate="screen">
            <a:extLst>
              <a:ext uri="{28A0092B-C50C-407E-A947-70E740481C1C}">
                <a14:useLocalDpi xmlns:a14="http://schemas.microsoft.com/office/drawing/2010/main"/>
              </a:ext>
            </a:extLst>
          </a:blip>
          <a:srcRect/>
          <a:stretch>
            <a:fillRect/>
          </a:stretch>
        </p:blipFill>
        <p:spPr bwMode="auto">
          <a:xfrm>
            <a:off x="6521969" y="4385273"/>
            <a:ext cx="527238" cy="518341"/>
          </a:xfrm>
          <a:prstGeom prst="rect">
            <a:avLst/>
          </a:prstGeom>
          <a:noFill/>
        </p:spPr>
      </p:pic>
      <p:pic>
        <p:nvPicPr>
          <p:cNvPr id="99" name="Picture 19" descr="C:\Users\ebj2hi\Desktop\IVA\IVA Presentation Material\vcaPlugin\Colour.png"/>
          <p:cNvPicPr>
            <a:picLocks noChangeAspect="1" noChangeArrowheads="1"/>
          </p:cNvPicPr>
          <p:nvPr>
            <p:custDataLst>
              <p:tags r:id="rId33"/>
            </p:custDataLst>
          </p:nvPr>
        </p:nvPicPr>
        <p:blipFill>
          <a:blip r:embed="rId91" cstate="screen">
            <a:extLst>
              <a:ext uri="{28A0092B-C50C-407E-A947-70E740481C1C}">
                <a14:useLocalDpi xmlns:a14="http://schemas.microsoft.com/office/drawing/2010/main"/>
              </a:ext>
            </a:extLst>
          </a:blip>
          <a:srcRect/>
          <a:stretch>
            <a:fillRect/>
          </a:stretch>
        </p:blipFill>
        <p:spPr bwMode="auto">
          <a:xfrm>
            <a:off x="7253112" y="4394698"/>
            <a:ext cx="485053" cy="480643"/>
          </a:xfrm>
          <a:prstGeom prst="rect">
            <a:avLst/>
          </a:prstGeom>
          <a:noFill/>
        </p:spPr>
      </p:pic>
      <p:sp>
        <p:nvSpPr>
          <p:cNvPr id="100" name="Rechteck 65"/>
          <p:cNvSpPr/>
          <p:nvPr>
            <p:custDataLst>
              <p:tags r:id="rId34"/>
            </p:custDataLst>
          </p:nvPr>
        </p:nvSpPr>
        <p:spPr bwMode="auto">
          <a:xfrm>
            <a:off x="7212560" y="4346878"/>
            <a:ext cx="575916" cy="575916"/>
          </a:xfrm>
          <a:prstGeom prst="rect">
            <a:avLst/>
          </a:prstGeom>
          <a:solidFill>
            <a:scrgbClr r="0" g="0" b="0">
              <a:alpha val="0"/>
            </a:scrgbClr>
          </a:solidFill>
          <a:ln>
            <a:headEnd/>
            <a:tailEnd/>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sz="1799"/>
          </a:p>
        </p:txBody>
      </p:sp>
      <p:sp>
        <p:nvSpPr>
          <p:cNvPr id="101" name="Rectangle 100"/>
          <p:cNvSpPr/>
          <p:nvPr>
            <p:custDataLst>
              <p:tags r:id="rId35"/>
            </p:custDataLst>
          </p:nvPr>
        </p:nvSpPr>
        <p:spPr>
          <a:xfrm>
            <a:off x="1741359" y="1429548"/>
            <a:ext cx="2539466" cy="369237"/>
          </a:xfrm>
          <a:prstGeom prst="rect">
            <a:avLst/>
          </a:prstGeom>
          <a:solidFill>
            <a:scrgbClr r="0" g="0" b="0">
              <a:alpha val="0"/>
            </a:scrgbClr>
          </a:solidFill>
        </p:spPr>
        <p:txBody>
          <a:bodyPr wrap="none">
            <a:spAutoFit/>
          </a:bodyPr>
          <a:lstStyle/>
          <a:p>
            <a:pPr algn="ctr"/>
            <a:r>
              <a:rPr lang="en-GB" sz="1799" b="1" dirty="0"/>
              <a:t>Video analytics rules </a:t>
            </a:r>
          </a:p>
        </p:txBody>
      </p:sp>
      <p:sp>
        <p:nvSpPr>
          <p:cNvPr id="102" name="Oval 101"/>
          <p:cNvSpPr/>
          <p:nvPr>
            <p:custDataLst>
              <p:tags r:id="rId36"/>
            </p:custDataLst>
          </p:nvPr>
        </p:nvSpPr>
        <p:spPr bwMode="auto">
          <a:xfrm>
            <a:off x="4895782" y="2698757"/>
            <a:ext cx="1223821" cy="1223821"/>
          </a:xfrm>
          <a:prstGeom prst="ellipse">
            <a:avLst/>
          </a:prstGeom>
          <a:ln w="57150">
            <a:solidFill>
              <a:srgbClr val="0E78C5"/>
            </a:solidFill>
            <a:headEnd/>
            <a:tailEnd/>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2800" b="1" dirty="0">
                <a:solidFill>
                  <a:schemeClr val="tx1"/>
                </a:solidFill>
              </a:rPr>
              <a:t>5 </a:t>
            </a:r>
          </a:p>
        </p:txBody>
      </p:sp>
      <p:sp>
        <p:nvSpPr>
          <p:cNvPr id="103" name="Rectangle 102"/>
          <p:cNvSpPr/>
          <p:nvPr>
            <p:custDataLst>
              <p:tags r:id="rId37"/>
            </p:custDataLst>
          </p:nvPr>
        </p:nvSpPr>
        <p:spPr>
          <a:xfrm>
            <a:off x="6276696" y="3121404"/>
            <a:ext cx="1812852" cy="369237"/>
          </a:xfrm>
          <a:prstGeom prst="rect">
            <a:avLst/>
          </a:prstGeom>
          <a:solidFill>
            <a:scrgbClr r="0" g="0" b="0">
              <a:alpha val="0"/>
            </a:scrgbClr>
          </a:solidFill>
        </p:spPr>
        <p:txBody>
          <a:bodyPr wrap="none">
            <a:spAutoFit/>
          </a:bodyPr>
          <a:lstStyle/>
          <a:p>
            <a:pPr algn="ctr"/>
            <a:r>
              <a:rPr lang="en-GB" sz="1799" b="1" dirty="0"/>
              <a:t>Object filtering</a:t>
            </a:r>
          </a:p>
        </p:txBody>
      </p:sp>
      <p:sp>
        <p:nvSpPr>
          <p:cNvPr id="53" name="TextBox 52"/>
          <p:cNvSpPr txBox="1"/>
          <p:nvPr>
            <p:custDataLst>
              <p:tags r:id="rId38"/>
            </p:custDataLst>
          </p:nvPr>
        </p:nvSpPr>
        <p:spPr>
          <a:xfrm>
            <a:off x="630968" y="4045701"/>
            <a:ext cx="2653295" cy="369237"/>
          </a:xfrm>
          <a:prstGeom prst="rect">
            <a:avLst/>
          </a:prstGeom>
          <a:solidFill>
            <a:scrgbClr r="0" g="0" b="0">
              <a:alpha val="0"/>
            </a:scrgbClr>
          </a:solidFill>
        </p:spPr>
        <p:txBody>
          <a:bodyPr wrap="square" rtlCol="0">
            <a:spAutoFit/>
          </a:bodyPr>
          <a:lstStyle/>
          <a:p>
            <a:r>
              <a:rPr lang="en-GB" sz="1799" b="1" dirty="0"/>
              <a:t>Object classification</a:t>
            </a:r>
          </a:p>
        </p:txBody>
      </p:sp>
      <p:sp>
        <p:nvSpPr>
          <p:cNvPr id="4" name="Rectangle 3"/>
          <p:cNvSpPr/>
          <p:nvPr>
            <p:custDataLst>
              <p:tags r:id="rId39"/>
            </p:custDataLst>
          </p:nvPr>
        </p:nvSpPr>
        <p:spPr>
          <a:xfrm>
            <a:off x="3487865" y="2826621"/>
            <a:ext cx="563388" cy="1143802"/>
          </a:xfrm>
          <a:prstGeom prst="rect">
            <a:avLst/>
          </a:prstGeom>
          <a:noFill/>
          <a:ln w="6350">
            <a:solidFill>
              <a:srgbClr val="0E78C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4" name="Group 53"/>
          <p:cNvGrpSpPr>
            <a:grpSpLocks noChangeAspect="1"/>
          </p:cNvGrpSpPr>
          <p:nvPr/>
        </p:nvGrpSpPr>
        <p:grpSpPr>
          <a:xfrm>
            <a:off x="3804843" y="4333063"/>
            <a:ext cx="1463050" cy="1166932"/>
            <a:chOff x="153824" y="3530315"/>
            <a:chExt cx="2402024" cy="1915860"/>
          </a:xfrm>
        </p:grpSpPr>
        <p:pic>
          <p:nvPicPr>
            <p:cNvPr id="55" name="Picture 2" descr="https://myareecarhire.com.au/wp-content/uploads/2013/07/Isuzu-removal-truck.jpg"/>
            <p:cNvPicPr>
              <a:picLocks noChangeAspect="1" noChangeArrowheads="1"/>
            </p:cNvPicPr>
            <p:nvPr>
              <p:custDataLst>
                <p:tags r:id="rId59"/>
              </p:custDataLst>
            </p:nvPr>
          </p:nvPicPr>
          <p:blipFill>
            <a:blip r:embed="rId92" cstate="screen">
              <a:extLst>
                <a:ext uri="{28A0092B-C50C-407E-A947-70E740481C1C}">
                  <a14:useLocalDpi xmlns:a14="http://schemas.microsoft.com/office/drawing/2010/main"/>
                </a:ext>
              </a:extLst>
            </a:blip>
            <a:srcRect/>
            <a:stretch>
              <a:fillRect/>
            </a:stretch>
          </p:blipFill>
          <p:spPr bwMode="auto">
            <a:xfrm>
              <a:off x="266700" y="3993708"/>
              <a:ext cx="2176272" cy="1452467"/>
            </a:xfrm>
            <a:prstGeom prst="rect">
              <a:avLst/>
            </a:prstGeom>
            <a:noFill/>
            <a:extLst>
              <a:ext uri="{909E8E84-426E-40DD-AFC4-6F175D3DCCD1}">
                <a14:hiddenFill xmlns:a14="http://schemas.microsoft.com/office/drawing/2010/main">
                  <a:solidFill>
                    <a:srgbClr val="FFFFFF"/>
                  </a:solidFill>
                </a14:hiddenFill>
              </a:ext>
            </a:extLst>
          </p:spPr>
        </p:pic>
        <p:sp>
          <p:nvSpPr>
            <p:cNvPr id="56" name="Freeform 55"/>
            <p:cNvSpPr/>
            <p:nvPr>
              <p:custDataLst>
                <p:tags r:id="rId60"/>
              </p:custDataLst>
            </p:nvPr>
          </p:nvSpPr>
          <p:spPr>
            <a:xfrm>
              <a:off x="153824" y="3973794"/>
              <a:ext cx="2392823" cy="1333144"/>
            </a:xfrm>
            <a:custGeom>
              <a:avLst/>
              <a:gdLst>
                <a:gd name="connsiteX0" fmla="*/ 76912 w 2392823"/>
                <a:gd name="connsiteY0" fmla="*/ 752030 h 1333144"/>
                <a:gd name="connsiteX1" fmla="*/ 94004 w 2392823"/>
                <a:gd name="connsiteY1" fmla="*/ 666572 h 1333144"/>
                <a:gd name="connsiteX2" fmla="*/ 102550 w 2392823"/>
                <a:gd name="connsiteY2" fmla="*/ 470019 h 1333144"/>
                <a:gd name="connsiteX3" fmla="*/ 111096 w 2392823"/>
                <a:gd name="connsiteY3" fmla="*/ 444382 h 1333144"/>
                <a:gd name="connsiteX4" fmla="*/ 136733 w 2392823"/>
                <a:gd name="connsiteY4" fmla="*/ 418744 h 1333144"/>
                <a:gd name="connsiteX5" fmla="*/ 162370 w 2392823"/>
                <a:gd name="connsiteY5" fmla="*/ 410199 h 1333144"/>
                <a:gd name="connsiteX6" fmla="*/ 179462 w 2392823"/>
                <a:gd name="connsiteY6" fmla="*/ 384561 h 1333144"/>
                <a:gd name="connsiteX7" fmla="*/ 230737 w 2392823"/>
                <a:gd name="connsiteY7" fmla="*/ 367470 h 1333144"/>
                <a:gd name="connsiteX8" fmla="*/ 290557 w 2392823"/>
                <a:gd name="connsiteY8" fmla="*/ 350378 h 1333144"/>
                <a:gd name="connsiteX9" fmla="*/ 341832 w 2392823"/>
                <a:gd name="connsiteY9" fmla="*/ 333286 h 1333144"/>
                <a:gd name="connsiteX10" fmla="*/ 367469 w 2392823"/>
                <a:gd name="connsiteY10" fmla="*/ 324741 h 1333144"/>
                <a:gd name="connsiteX11" fmla="*/ 401653 w 2392823"/>
                <a:gd name="connsiteY11" fmla="*/ 316195 h 1333144"/>
                <a:gd name="connsiteX12" fmla="*/ 444382 w 2392823"/>
                <a:gd name="connsiteY12" fmla="*/ 273466 h 1333144"/>
                <a:gd name="connsiteX13" fmla="*/ 470019 w 2392823"/>
                <a:gd name="connsiteY13" fmla="*/ 256374 h 1333144"/>
                <a:gd name="connsiteX14" fmla="*/ 546931 w 2392823"/>
                <a:gd name="connsiteY14" fmla="*/ 188008 h 1333144"/>
                <a:gd name="connsiteX15" fmla="*/ 598206 w 2392823"/>
                <a:gd name="connsiteY15" fmla="*/ 145279 h 1333144"/>
                <a:gd name="connsiteX16" fmla="*/ 623843 w 2392823"/>
                <a:gd name="connsiteY16" fmla="*/ 128187 h 1333144"/>
                <a:gd name="connsiteX17" fmla="*/ 675118 w 2392823"/>
                <a:gd name="connsiteY17" fmla="*/ 111096 h 1333144"/>
                <a:gd name="connsiteX18" fmla="*/ 700755 w 2392823"/>
                <a:gd name="connsiteY18" fmla="*/ 94004 h 1333144"/>
                <a:gd name="connsiteX19" fmla="*/ 726393 w 2392823"/>
                <a:gd name="connsiteY19" fmla="*/ 68367 h 1333144"/>
                <a:gd name="connsiteX20" fmla="*/ 752030 w 2392823"/>
                <a:gd name="connsiteY20" fmla="*/ 59821 h 1333144"/>
                <a:gd name="connsiteX21" fmla="*/ 777668 w 2392823"/>
                <a:gd name="connsiteY21" fmla="*/ 42729 h 1333144"/>
                <a:gd name="connsiteX22" fmla="*/ 837488 w 2392823"/>
                <a:gd name="connsiteY22" fmla="*/ 34184 h 1333144"/>
                <a:gd name="connsiteX23" fmla="*/ 922946 w 2392823"/>
                <a:gd name="connsiteY23" fmla="*/ 8546 h 1333144"/>
                <a:gd name="connsiteX24" fmla="*/ 1068225 w 2392823"/>
                <a:gd name="connsiteY24" fmla="*/ 0 h 1333144"/>
                <a:gd name="connsiteX25" fmla="*/ 1461331 w 2392823"/>
                <a:gd name="connsiteY25" fmla="*/ 8546 h 1333144"/>
                <a:gd name="connsiteX26" fmla="*/ 1486969 w 2392823"/>
                <a:gd name="connsiteY26" fmla="*/ 17092 h 1333144"/>
                <a:gd name="connsiteX27" fmla="*/ 1589518 w 2392823"/>
                <a:gd name="connsiteY27" fmla="*/ 25638 h 1333144"/>
                <a:gd name="connsiteX28" fmla="*/ 1649339 w 2392823"/>
                <a:gd name="connsiteY28" fmla="*/ 42729 h 1333144"/>
                <a:gd name="connsiteX29" fmla="*/ 1692068 w 2392823"/>
                <a:gd name="connsiteY29" fmla="*/ 51275 h 1333144"/>
                <a:gd name="connsiteX30" fmla="*/ 1717705 w 2392823"/>
                <a:gd name="connsiteY30" fmla="*/ 59821 h 1333144"/>
                <a:gd name="connsiteX31" fmla="*/ 1828800 w 2392823"/>
                <a:gd name="connsiteY31" fmla="*/ 85458 h 1333144"/>
                <a:gd name="connsiteX32" fmla="*/ 1888621 w 2392823"/>
                <a:gd name="connsiteY32" fmla="*/ 102550 h 1333144"/>
                <a:gd name="connsiteX33" fmla="*/ 1922804 w 2392823"/>
                <a:gd name="connsiteY33" fmla="*/ 111096 h 1333144"/>
                <a:gd name="connsiteX34" fmla="*/ 1948441 w 2392823"/>
                <a:gd name="connsiteY34" fmla="*/ 119642 h 1333144"/>
                <a:gd name="connsiteX35" fmla="*/ 2085174 w 2392823"/>
                <a:gd name="connsiteY35" fmla="*/ 128187 h 1333144"/>
                <a:gd name="connsiteX36" fmla="*/ 2144995 w 2392823"/>
                <a:gd name="connsiteY36" fmla="*/ 136733 h 1333144"/>
                <a:gd name="connsiteX37" fmla="*/ 2170632 w 2392823"/>
                <a:gd name="connsiteY37" fmla="*/ 145279 h 1333144"/>
                <a:gd name="connsiteX38" fmla="*/ 2247544 w 2392823"/>
                <a:gd name="connsiteY38" fmla="*/ 153825 h 1333144"/>
                <a:gd name="connsiteX39" fmla="*/ 2290273 w 2392823"/>
                <a:gd name="connsiteY39" fmla="*/ 213645 h 1333144"/>
                <a:gd name="connsiteX40" fmla="*/ 2315911 w 2392823"/>
                <a:gd name="connsiteY40" fmla="*/ 239283 h 1333144"/>
                <a:gd name="connsiteX41" fmla="*/ 2358640 w 2392823"/>
                <a:gd name="connsiteY41" fmla="*/ 324741 h 1333144"/>
                <a:gd name="connsiteX42" fmla="*/ 2367185 w 2392823"/>
                <a:gd name="connsiteY42" fmla="*/ 350378 h 1333144"/>
                <a:gd name="connsiteX43" fmla="*/ 2367185 w 2392823"/>
                <a:gd name="connsiteY43" fmla="*/ 581114 h 1333144"/>
                <a:gd name="connsiteX44" fmla="*/ 2375731 w 2392823"/>
                <a:gd name="connsiteY44" fmla="*/ 666572 h 1333144"/>
                <a:gd name="connsiteX45" fmla="*/ 2384277 w 2392823"/>
                <a:gd name="connsiteY45" fmla="*/ 692210 h 1333144"/>
                <a:gd name="connsiteX46" fmla="*/ 2392823 w 2392823"/>
                <a:gd name="connsiteY46" fmla="*/ 726393 h 1333144"/>
                <a:gd name="connsiteX47" fmla="*/ 2384277 w 2392823"/>
                <a:gd name="connsiteY47" fmla="*/ 820397 h 1333144"/>
                <a:gd name="connsiteX48" fmla="*/ 2375731 w 2392823"/>
                <a:gd name="connsiteY48" fmla="*/ 846034 h 1333144"/>
                <a:gd name="connsiteX49" fmla="*/ 2358640 w 2392823"/>
                <a:gd name="connsiteY49" fmla="*/ 905855 h 1333144"/>
                <a:gd name="connsiteX50" fmla="*/ 2350094 w 2392823"/>
                <a:gd name="connsiteY50" fmla="*/ 1110954 h 1333144"/>
                <a:gd name="connsiteX51" fmla="*/ 2341548 w 2392823"/>
                <a:gd name="connsiteY51" fmla="*/ 1136591 h 1333144"/>
                <a:gd name="connsiteX52" fmla="*/ 2264636 w 2392823"/>
                <a:gd name="connsiteY52" fmla="*/ 1179320 h 1333144"/>
                <a:gd name="connsiteX53" fmla="*/ 2238998 w 2392823"/>
                <a:gd name="connsiteY53" fmla="*/ 1187866 h 1333144"/>
                <a:gd name="connsiteX54" fmla="*/ 2213361 w 2392823"/>
                <a:gd name="connsiteY54" fmla="*/ 1196412 h 1333144"/>
                <a:gd name="connsiteX55" fmla="*/ 2187724 w 2392823"/>
                <a:gd name="connsiteY55" fmla="*/ 1204957 h 1333144"/>
                <a:gd name="connsiteX56" fmla="*/ 2136449 w 2392823"/>
                <a:gd name="connsiteY56" fmla="*/ 1230595 h 1333144"/>
                <a:gd name="connsiteX57" fmla="*/ 2110812 w 2392823"/>
                <a:gd name="connsiteY57" fmla="*/ 1247686 h 1333144"/>
                <a:gd name="connsiteX58" fmla="*/ 2033899 w 2392823"/>
                <a:gd name="connsiteY58" fmla="*/ 1256232 h 1333144"/>
                <a:gd name="connsiteX59" fmla="*/ 1204957 w 2392823"/>
                <a:gd name="connsiteY59" fmla="*/ 1273324 h 1333144"/>
                <a:gd name="connsiteX60" fmla="*/ 1110954 w 2392823"/>
                <a:gd name="connsiteY60" fmla="*/ 1298961 h 1333144"/>
                <a:gd name="connsiteX61" fmla="*/ 1076770 w 2392823"/>
                <a:gd name="connsiteY61" fmla="*/ 1307507 h 1333144"/>
                <a:gd name="connsiteX62" fmla="*/ 683664 w 2392823"/>
                <a:gd name="connsiteY62" fmla="*/ 1324599 h 1333144"/>
                <a:gd name="connsiteX63" fmla="*/ 546931 w 2392823"/>
                <a:gd name="connsiteY63" fmla="*/ 1333144 h 1333144"/>
                <a:gd name="connsiteX64" fmla="*/ 418744 w 2392823"/>
                <a:gd name="connsiteY64" fmla="*/ 1307507 h 1333144"/>
                <a:gd name="connsiteX65" fmla="*/ 333286 w 2392823"/>
                <a:gd name="connsiteY65" fmla="*/ 1281870 h 1333144"/>
                <a:gd name="connsiteX66" fmla="*/ 273466 w 2392823"/>
                <a:gd name="connsiteY66" fmla="*/ 1256232 h 1333144"/>
                <a:gd name="connsiteX67" fmla="*/ 239283 w 2392823"/>
                <a:gd name="connsiteY67" fmla="*/ 1239141 h 1333144"/>
                <a:gd name="connsiteX68" fmla="*/ 179462 w 2392823"/>
                <a:gd name="connsiteY68" fmla="*/ 1222049 h 1333144"/>
                <a:gd name="connsiteX69" fmla="*/ 94004 w 2392823"/>
                <a:gd name="connsiteY69" fmla="*/ 1170774 h 1333144"/>
                <a:gd name="connsiteX70" fmla="*/ 59821 w 2392823"/>
                <a:gd name="connsiteY70" fmla="*/ 1145137 h 1333144"/>
                <a:gd name="connsiteX71" fmla="*/ 34183 w 2392823"/>
                <a:gd name="connsiteY71" fmla="*/ 1128045 h 1333144"/>
                <a:gd name="connsiteX72" fmla="*/ 17092 w 2392823"/>
                <a:gd name="connsiteY72" fmla="*/ 1102408 h 1333144"/>
                <a:gd name="connsiteX73" fmla="*/ 0 w 2392823"/>
                <a:gd name="connsiteY73" fmla="*/ 1025496 h 1333144"/>
                <a:gd name="connsiteX74" fmla="*/ 8546 w 2392823"/>
                <a:gd name="connsiteY74" fmla="*/ 922946 h 1333144"/>
                <a:gd name="connsiteX75" fmla="*/ 42729 w 2392823"/>
                <a:gd name="connsiteY75" fmla="*/ 846034 h 1333144"/>
                <a:gd name="connsiteX76" fmla="*/ 76912 w 2392823"/>
                <a:gd name="connsiteY76" fmla="*/ 794759 h 1333144"/>
                <a:gd name="connsiteX77" fmla="*/ 76912 w 2392823"/>
                <a:gd name="connsiteY77" fmla="*/ 752030 h 1333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2392823" h="1333144">
                  <a:moveTo>
                    <a:pt x="76912" y="752030"/>
                  </a:moveTo>
                  <a:cubicBezTo>
                    <a:pt x="79761" y="730666"/>
                    <a:pt x="91374" y="695503"/>
                    <a:pt x="94004" y="666572"/>
                  </a:cubicBezTo>
                  <a:cubicBezTo>
                    <a:pt x="99941" y="601262"/>
                    <a:pt x="97520" y="535405"/>
                    <a:pt x="102550" y="470019"/>
                  </a:cubicBezTo>
                  <a:cubicBezTo>
                    <a:pt x="103241" y="461038"/>
                    <a:pt x="106099" y="451877"/>
                    <a:pt x="111096" y="444382"/>
                  </a:cubicBezTo>
                  <a:cubicBezTo>
                    <a:pt x="117800" y="434326"/>
                    <a:pt x="126677" y="425448"/>
                    <a:pt x="136733" y="418744"/>
                  </a:cubicBezTo>
                  <a:cubicBezTo>
                    <a:pt x="144228" y="413747"/>
                    <a:pt x="153824" y="413047"/>
                    <a:pt x="162370" y="410199"/>
                  </a:cubicBezTo>
                  <a:cubicBezTo>
                    <a:pt x="168067" y="401653"/>
                    <a:pt x="170752" y="390005"/>
                    <a:pt x="179462" y="384561"/>
                  </a:cubicBezTo>
                  <a:cubicBezTo>
                    <a:pt x="194740" y="375013"/>
                    <a:pt x="213645" y="373167"/>
                    <a:pt x="230737" y="367470"/>
                  </a:cubicBezTo>
                  <a:cubicBezTo>
                    <a:pt x="316931" y="338739"/>
                    <a:pt x="183206" y="382584"/>
                    <a:pt x="290557" y="350378"/>
                  </a:cubicBezTo>
                  <a:cubicBezTo>
                    <a:pt x="307813" y="345201"/>
                    <a:pt x="324740" y="338983"/>
                    <a:pt x="341832" y="333286"/>
                  </a:cubicBezTo>
                  <a:cubicBezTo>
                    <a:pt x="350378" y="330437"/>
                    <a:pt x="358730" y="326926"/>
                    <a:pt x="367469" y="324741"/>
                  </a:cubicBezTo>
                  <a:lnTo>
                    <a:pt x="401653" y="316195"/>
                  </a:lnTo>
                  <a:cubicBezTo>
                    <a:pt x="470018" y="270616"/>
                    <a:pt x="387410" y="330438"/>
                    <a:pt x="444382" y="273466"/>
                  </a:cubicBezTo>
                  <a:cubicBezTo>
                    <a:pt x="451645" y="266203"/>
                    <a:pt x="462343" y="263198"/>
                    <a:pt x="470019" y="256374"/>
                  </a:cubicBezTo>
                  <a:cubicBezTo>
                    <a:pt x="557819" y="178328"/>
                    <a:pt x="488748" y="226796"/>
                    <a:pt x="546931" y="188008"/>
                  </a:cubicBezTo>
                  <a:cubicBezTo>
                    <a:pt x="573780" y="147735"/>
                    <a:pt x="551499" y="171969"/>
                    <a:pt x="598206" y="145279"/>
                  </a:cubicBezTo>
                  <a:cubicBezTo>
                    <a:pt x="607123" y="140183"/>
                    <a:pt x="614457" y="132358"/>
                    <a:pt x="623843" y="128187"/>
                  </a:cubicBezTo>
                  <a:cubicBezTo>
                    <a:pt x="640306" y="120870"/>
                    <a:pt x="660128" y="121090"/>
                    <a:pt x="675118" y="111096"/>
                  </a:cubicBezTo>
                  <a:cubicBezTo>
                    <a:pt x="683664" y="105399"/>
                    <a:pt x="692865" y="100579"/>
                    <a:pt x="700755" y="94004"/>
                  </a:cubicBezTo>
                  <a:cubicBezTo>
                    <a:pt x="710039" y="86267"/>
                    <a:pt x="716337" y="75071"/>
                    <a:pt x="726393" y="68367"/>
                  </a:cubicBezTo>
                  <a:cubicBezTo>
                    <a:pt x="733888" y="63370"/>
                    <a:pt x="743973" y="63850"/>
                    <a:pt x="752030" y="59821"/>
                  </a:cubicBezTo>
                  <a:cubicBezTo>
                    <a:pt x="761217" y="55228"/>
                    <a:pt x="767830" y="45680"/>
                    <a:pt x="777668" y="42729"/>
                  </a:cubicBezTo>
                  <a:cubicBezTo>
                    <a:pt x="796961" y="36941"/>
                    <a:pt x="817548" y="37032"/>
                    <a:pt x="837488" y="34184"/>
                  </a:cubicBezTo>
                  <a:cubicBezTo>
                    <a:pt x="848395" y="30548"/>
                    <a:pt x="904865" y="10268"/>
                    <a:pt x="922946" y="8546"/>
                  </a:cubicBezTo>
                  <a:cubicBezTo>
                    <a:pt x="971238" y="3947"/>
                    <a:pt x="1019799" y="2849"/>
                    <a:pt x="1068225" y="0"/>
                  </a:cubicBezTo>
                  <a:lnTo>
                    <a:pt x="1461331" y="8546"/>
                  </a:lnTo>
                  <a:cubicBezTo>
                    <a:pt x="1470332" y="8913"/>
                    <a:pt x="1478040" y="15901"/>
                    <a:pt x="1486969" y="17092"/>
                  </a:cubicBezTo>
                  <a:cubicBezTo>
                    <a:pt x="1520970" y="21626"/>
                    <a:pt x="1555335" y="22789"/>
                    <a:pt x="1589518" y="25638"/>
                  </a:cubicBezTo>
                  <a:cubicBezTo>
                    <a:pt x="1618075" y="35157"/>
                    <a:pt x="1617137" y="35573"/>
                    <a:pt x="1649339" y="42729"/>
                  </a:cubicBezTo>
                  <a:cubicBezTo>
                    <a:pt x="1663518" y="45880"/>
                    <a:pt x="1677977" y="47752"/>
                    <a:pt x="1692068" y="51275"/>
                  </a:cubicBezTo>
                  <a:cubicBezTo>
                    <a:pt x="1700807" y="53460"/>
                    <a:pt x="1709014" y="57451"/>
                    <a:pt x="1717705" y="59821"/>
                  </a:cubicBezTo>
                  <a:cubicBezTo>
                    <a:pt x="1809871" y="84958"/>
                    <a:pt x="1757034" y="69510"/>
                    <a:pt x="1828800" y="85458"/>
                  </a:cubicBezTo>
                  <a:cubicBezTo>
                    <a:pt x="1888893" y="98812"/>
                    <a:pt x="1838671" y="88278"/>
                    <a:pt x="1888621" y="102550"/>
                  </a:cubicBezTo>
                  <a:cubicBezTo>
                    <a:pt x="1899914" y="105777"/>
                    <a:pt x="1911511" y="107869"/>
                    <a:pt x="1922804" y="111096"/>
                  </a:cubicBezTo>
                  <a:cubicBezTo>
                    <a:pt x="1931465" y="113571"/>
                    <a:pt x="1939483" y="118699"/>
                    <a:pt x="1948441" y="119642"/>
                  </a:cubicBezTo>
                  <a:cubicBezTo>
                    <a:pt x="1993857" y="124422"/>
                    <a:pt x="2039596" y="125339"/>
                    <a:pt x="2085174" y="128187"/>
                  </a:cubicBezTo>
                  <a:cubicBezTo>
                    <a:pt x="2105114" y="131036"/>
                    <a:pt x="2125243" y="132783"/>
                    <a:pt x="2144995" y="136733"/>
                  </a:cubicBezTo>
                  <a:cubicBezTo>
                    <a:pt x="2153828" y="138500"/>
                    <a:pt x="2161747" y="143798"/>
                    <a:pt x="2170632" y="145279"/>
                  </a:cubicBezTo>
                  <a:cubicBezTo>
                    <a:pt x="2196076" y="149520"/>
                    <a:pt x="2221907" y="150976"/>
                    <a:pt x="2247544" y="153825"/>
                  </a:cubicBezTo>
                  <a:cubicBezTo>
                    <a:pt x="2320183" y="178035"/>
                    <a:pt x="2210515" y="133887"/>
                    <a:pt x="2290273" y="213645"/>
                  </a:cubicBezTo>
                  <a:lnTo>
                    <a:pt x="2315911" y="239283"/>
                  </a:lnTo>
                  <a:cubicBezTo>
                    <a:pt x="2337506" y="304069"/>
                    <a:pt x="2322193" y="276144"/>
                    <a:pt x="2358640" y="324741"/>
                  </a:cubicBezTo>
                  <a:cubicBezTo>
                    <a:pt x="2361488" y="333287"/>
                    <a:pt x="2365000" y="341639"/>
                    <a:pt x="2367185" y="350378"/>
                  </a:cubicBezTo>
                  <a:cubicBezTo>
                    <a:pt x="2388836" y="436985"/>
                    <a:pt x="2372928" y="454773"/>
                    <a:pt x="2367185" y="581114"/>
                  </a:cubicBezTo>
                  <a:cubicBezTo>
                    <a:pt x="2370034" y="609600"/>
                    <a:pt x="2371378" y="638277"/>
                    <a:pt x="2375731" y="666572"/>
                  </a:cubicBezTo>
                  <a:cubicBezTo>
                    <a:pt x="2377101" y="675476"/>
                    <a:pt x="2381802" y="683548"/>
                    <a:pt x="2384277" y="692210"/>
                  </a:cubicBezTo>
                  <a:cubicBezTo>
                    <a:pt x="2387504" y="703503"/>
                    <a:pt x="2389974" y="714999"/>
                    <a:pt x="2392823" y="726393"/>
                  </a:cubicBezTo>
                  <a:cubicBezTo>
                    <a:pt x="2389974" y="757728"/>
                    <a:pt x="2388727" y="789249"/>
                    <a:pt x="2384277" y="820397"/>
                  </a:cubicBezTo>
                  <a:cubicBezTo>
                    <a:pt x="2383003" y="829314"/>
                    <a:pt x="2378206" y="837373"/>
                    <a:pt x="2375731" y="846034"/>
                  </a:cubicBezTo>
                  <a:cubicBezTo>
                    <a:pt x="2354259" y="921183"/>
                    <a:pt x="2379137" y="844358"/>
                    <a:pt x="2358640" y="905855"/>
                  </a:cubicBezTo>
                  <a:cubicBezTo>
                    <a:pt x="2355791" y="974221"/>
                    <a:pt x="2355149" y="1042715"/>
                    <a:pt x="2350094" y="1110954"/>
                  </a:cubicBezTo>
                  <a:cubicBezTo>
                    <a:pt x="2349429" y="1119937"/>
                    <a:pt x="2346545" y="1129096"/>
                    <a:pt x="2341548" y="1136591"/>
                  </a:cubicBezTo>
                  <a:cubicBezTo>
                    <a:pt x="2319618" y="1169485"/>
                    <a:pt x="2302858" y="1166579"/>
                    <a:pt x="2264636" y="1179320"/>
                  </a:cubicBezTo>
                  <a:lnTo>
                    <a:pt x="2238998" y="1187866"/>
                  </a:lnTo>
                  <a:lnTo>
                    <a:pt x="2213361" y="1196412"/>
                  </a:lnTo>
                  <a:lnTo>
                    <a:pt x="2187724" y="1204957"/>
                  </a:lnTo>
                  <a:cubicBezTo>
                    <a:pt x="2114252" y="1253938"/>
                    <a:pt x="2207208" y="1195215"/>
                    <a:pt x="2136449" y="1230595"/>
                  </a:cubicBezTo>
                  <a:cubicBezTo>
                    <a:pt x="2127263" y="1235188"/>
                    <a:pt x="2120776" y="1245195"/>
                    <a:pt x="2110812" y="1247686"/>
                  </a:cubicBezTo>
                  <a:cubicBezTo>
                    <a:pt x="2085787" y="1253942"/>
                    <a:pt x="2059537" y="1253383"/>
                    <a:pt x="2033899" y="1256232"/>
                  </a:cubicBezTo>
                  <a:cubicBezTo>
                    <a:pt x="1741188" y="1329412"/>
                    <a:pt x="2045378" y="1256172"/>
                    <a:pt x="1204957" y="1273324"/>
                  </a:cubicBezTo>
                  <a:cubicBezTo>
                    <a:pt x="1172770" y="1273981"/>
                    <a:pt x="1141021" y="1291444"/>
                    <a:pt x="1110954" y="1298961"/>
                  </a:cubicBezTo>
                  <a:cubicBezTo>
                    <a:pt x="1099559" y="1301810"/>
                    <a:pt x="1088467" y="1306444"/>
                    <a:pt x="1076770" y="1307507"/>
                  </a:cubicBezTo>
                  <a:cubicBezTo>
                    <a:pt x="984812" y="1315867"/>
                    <a:pt x="754270" y="1321390"/>
                    <a:pt x="683664" y="1324599"/>
                  </a:cubicBezTo>
                  <a:cubicBezTo>
                    <a:pt x="638045" y="1326673"/>
                    <a:pt x="592509" y="1330296"/>
                    <a:pt x="546931" y="1333144"/>
                  </a:cubicBezTo>
                  <a:cubicBezTo>
                    <a:pt x="516025" y="1327525"/>
                    <a:pt x="456294" y="1318772"/>
                    <a:pt x="418744" y="1307507"/>
                  </a:cubicBezTo>
                  <a:cubicBezTo>
                    <a:pt x="314740" y="1276305"/>
                    <a:pt x="412058" y="1301561"/>
                    <a:pt x="333286" y="1281870"/>
                  </a:cubicBezTo>
                  <a:cubicBezTo>
                    <a:pt x="281335" y="1247234"/>
                    <a:pt x="336530" y="1279881"/>
                    <a:pt x="273466" y="1256232"/>
                  </a:cubicBezTo>
                  <a:cubicBezTo>
                    <a:pt x="261538" y="1251759"/>
                    <a:pt x="251211" y="1243614"/>
                    <a:pt x="239283" y="1239141"/>
                  </a:cubicBezTo>
                  <a:cubicBezTo>
                    <a:pt x="181477" y="1217464"/>
                    <a:pt x="227656" y="1242704"/>
                    <a:pt x="179462" y="1222049"/>
                  </a:cubicBezTo>
                  <a:cubicBezTo>
                    <a:pt x="148535" y="1208794"/>
                    <a:pt x="121003" y="1191023"/>
                    <a:pt x="94004" y="1170774"/>
                  </a:cubicBezTo>
                  <a:cubicBezTo>
                    <a:pt x="82610" y="1162228"/>
                    <a:pt x="71411" y="1153415"/>
                    <a:pt x="59821" y="1145137"/>
                  </a:cubicBezTo>
                  <a:cubicBezTo>
                    <a:pt x="51463" y="1139167"/>
                    <a:pt x="42729" y="1133742"/>
                    <a:pt x="34183" y="1128045"/>
                  </a:cubicBezTo>
                  <a:cubicBezTo>
                    <a:pt x="28486" y="1119499"/>
                    <a:pt x="21685" y="1111594"/>
                    <a:pt x="17092" y="1102408"/>
                  </a:cubicBezTo>
                  <a:cubicBezTo>
                    <a:pt x="6573" y="1081370"/>
                    <a:pt x="3283" y="1045190"/>
                    <a:pt x="0" y="1025496"/>
                  </a:cubicBezTo>
                  <a:cubicBezTo>
                    <a:pt x="2849" y="991313"/>
                    <a:pt x="2907" y="956781"/>
                    <a:pt x="8546" y="922946"/>
                  </a:cubicBezTo>
                  <a:cubicBezTo>
                    <a:pt x="19569" y="856806"/>
                    <a:pt x="20956" y="889581"/>
                    <a:pt x="42729" y="846034"/>
                  </a:cubicBezTo>
                  <a:cubicBezTo>
                    <a:pt x="67464" y="796564"/>
                    <a:pt x="28313" y="843360"/>
                    <a:pt x="76912" y="794759"/>
                  </a:cubicBezTo>
                  <a:cubicBezTo>
                    <a:pt x="96707" y="735378"/>
                    <a:pt x="74063" y="773394"/>
                    <a:pt x="76912" y="752030"/>
                  </a:cubicBezTo>
                  <a:close/>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Group 56"/>
            <p:cNvGrpSpPr/>
            <p:nvPr/>
          </p:nvGrpSpPr>
          <p:grpSpPr>
            <a:xfrm>
              <a:off x="2236757" y="3530315"/>
              <a:ext cx="319091" cy="555096"/>
              <a:chOff x="3100317" y="2657136"/>
              <a:chExt cx="319091" cy="555096"/>
            </a:xfrm>
          </p:grpSpPr>
          <p:pic>
            <p:nvPicPr>
              <p:cNvPr id="58" name="Picture 57"/>
              <p:cNvPicPr>
                <a:picLocks noChangeAspect="1"/>
              </p:cNvPicPr>
              <p:nvPr>
                <p:custDataLst>
                  <p:tags r:id="rId61"/>
                </p:custDataLst>
              </p:nvPr>
            </p:nvPicPr>
            <p:blipFill rotWithShape="1">
              <a:blip r:embed="rId93" cstate="screen">
                <a:extLst>
                  <a:ext uri="{28A0092B-C50C-407E-A947-70E740481C1C}">
                    <a14:useLocalDpi xmlns:a14="http://schemas.microsoft.com/office/drawing/2010/main"/>
                  </a:ext>
                </a:extLst>
              </a:blip>
              <a:srcRect l="6350"/>
              <a:stretch/>
            </p:blipFill>
            <p:spPr>
              <a:xfrm>
                <a:off x="3136429" y="2657433"/>
                <a:ext cx="258723" cy="295316"/>
              </a:xfrm>
              <a:prstGeom prst="rect">
                <a:avLst/>
              </a:prstGeom>
            </p:spPr>
          </p:pic>
          <p:grpSp>
            <p:nvGrpSpPr>
              <p:cNvPr id="59" name="Group 58"/>
              <p:cNvGrpSpPr/>
              <p:nvPr/>
            </p:nvGrpSpPr>
            <p:grpSpPr>
              <a:xfrm>
                <a:off x="3100317" y="2657136"/>
                <a:ext cx="319091" cy="555096"/>
                <a:chOff x="4130316" y="2681485"/>
                <a:chExt cx="319091" cy="555096"/>
              </a:xfrm>
            </p:grpSpPr>
            <p:sp>
              <p:nvSpPr>
                <p:cNvPr id="60" name="Rectangle 59"/>
                <p:cNvSpPr/>
                <p:nvPr>
                  <p:custDataLst>
                    <p:tags r:id="rId62"/>
                  </p:custDataLst>
                </p:nvPr>
              </p:nvSpPr>
              <p:spPr>
                <a:xfrm>
                  <a:off x="4130316" y="2681485"/>
                  <a:ext cx="319091" cy="28489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 name="Straight Connector 60"/>
                <p:cNvCxnSpPr/>
                <p:nvPr>
                  <p:custDataLst>
                    <p:tags r:id="rId63"/>
                  </p:custDataLst>
                </p:nvPr>
              </p:nvCxnSpPr>
              <p:spPr>
                <a:xfrm>
                  <a:off x="4130316" y="2802266"/>
                  <a:ext cx="0" cy="434315"/>
                </a:xfrm>
                <a:prstGeom prst="line">
                  <a:avLst/>
                </a:prstGeom>
              </p:spPr>
              <p:style>
                <a:lnRef idx="1">
                  <a:schemeClr val="accent1"/>
                </a:lnRef>
                <a:fillRef idx="0">
                  <a:schemeClr val="accent1"/>
                </a:fillRef>
                <a:effectRef idx="0">
                  <a:schemeClr val="accent1"/>
                </a:effectRef>
                <a:fontRef idx="minor">
                  <a:schemeClr val="tx1"/>
                </a:fontRef>
              </p:style>
            </p:cxnSp>
          </p:grpSp>
        </p:grpSp>
      </p:grpSp>
      <p:grpSp>
        <p:nvGrpSpPr>
          <p:cNvPr id="62" name="Group 61"/>
          <p:cNvGrpSpPr>
            <a:grpSpLocks noChangeAspect="1"/>
          </p:cNvGrpSpPr>
          <p:nvPr/>
        </p:nvGrpSpPr>
        <p:grpSpPr>
          <a:xfrm>
            <a:off x="2432740" y="4654241"/>
            <a:ext cx="936464" cy="879399"/>
            <a:chOff x="3059394" y="3989219"/>
            <a:chExt cx="1452717" cy="1364197"/>
          </a:xfrm>
        </p:grpSpPr>
        <p:pic>
          <p:nvPicPr>
            <p:cNvPr id="63" name="Picture 4" descr="http://images0.cardekho.com/images/car-images/large/Maruti/Maruti-Swift-Dzire/047.jpg"/>
            <p:cNvPicPr>
              <a:picLocks noChangeAspect="1" noChangeArrowheads="1"/>
            </p:cNvPicPr>
            <p:nvPr>
              <p:custDataLst>
                <p:tags r:id="rId54"/>
              </p:custDataLst>
            </p:nvPr>
          </p:nvPicPr>
          <p:blipFill>
            <a:blip r:embed="rId94" cstate="screen">
              <a:extLst>
                <a:ext uri="{28A0092B-C50C-407E-A947-70E740481C1C}">
                  <a14:useLocalDpi xmlns:a14="http://schemas.microsoft.com/office/drawing/2010/main"/>
                </a:ext>
              </a:extLst>
            </a:blip>
            <a:srcRect/>
            <a:stretch>
              <a:fillRect/>
            </a:stretch>
          </p:blipFill>
          <p:spPr bwMode="auto">
            <a:xfrm>
              <a:off x="3113941" y="4419966"/>
              <a:ext cx="1333500" cy="933450"/>
            </a:xfrm>
            <a:prstGeom prst="rect">
              <a:avLst/>
            </a:prstGeom>
            <a:noFill/>
            <a:extLst>
              <a:ext uri="{909E8E84-426E-40DD-AFC4-6F175D3DCCD1}">
                <a14:hiddenFill xmlns:a14="http://schemas.microsoft.com/office/drawing/2010/main">
                  <a:solidFill>
                    <a:srgbClr val="FFFFFF"/>
                  </a:solidFill>
                </a14:hiddenFill>
              </a:ext>
            </a:extLst>
          </p:spPr>
        </p:pic>
        <p:sp>
          <p:nvSpPr>
            <p:cNvPr id="64" name="Freeform 63"/>
            <p:cNvSpPr/>
            <p:nvPr>
              <p:custDataLst>
                <p:tags r:id="rId55"/>
              </p:custDataLst>
            </p:nvPr>
          </p:nvSpPr>
          <p:spPr>
            <a:xfrm>
              <a:off x="3059394" y="4520725"/>
              <a:ext cx="1437603" cy="684970"/>
            </a:xfrm>
            <a:custGeom>
              <a:avLst/>
              <a:gdLst>
                <a:gd name="connsiteX0" fmla="*/ 59821 w 1437603"/>
                <a:gd name="connsiteY0" fmla="*/ 401653 h 684970"/>
                <a:gd name="connsiteX1" fmla="*/ 76913 w 1437603"/>
                <a:gd name="connsiteY1" fmla="*/ 358924 h 684970"/>
                <a:gd name="connsiteX2" fmla="*/ 102550 w 1437603"/>
                <a:gd name="connsiteY2" fmla="*/ 341832 h 684970"/>
                <a:gd name="connsiteX3" fmla="*/ 119642 w 1437603"/>
                <a:gd name="connsiteY3" fmla="*/ 316195 h 684970"/>
                <a:gd name="connsiteX4" fmla="*/ 170916 w 1437603"/>
                <a:gd name="connsiteY4" fmla="*/ 282011 h 684970"/>
                <a:gd name="connsiteX5" fmla="*/ 196554 w 1437603"/>
                <a:gd name="connsiteY5" fmla="*/ 264920 h 684970"/>
                <a:gd name="connsiteX6" fmla="*/ 222191 w 1437603"/>
                <a:gd name="connsiteY6" fmla="*/ 256374 h 684970"/>
                <a:gd name="connsiteX7" fmla="*/ 282012 w 1437603"/>
                <a:gd name="connsiteY7" fmla="*/ 239282 h 684970"/>
                <a:gd name="connsiteX8" fmla="*/ 307649 w 1437603"/>
                <a:gd name="connsiteY8" fmla="*/ 222191 h 684970"/>
                <a:gd name="connsiteX9" fmla="*/ 341832 w 1437603"/>
                <a:gd name="connsiteY9" fmla="*/ 170916 h 684970"/>
                <a:gd name="connsiteX10" fmla="*/ 350378 w 1437603"/>
                <a:gd name="connsiteY10" fmla="*/ 145279 h 684970"/>
                <a:gd name="connsiteX11" fmla="*/ 376015 w 1437603"/>
                <a:gd name="connsiteY11" fmla="*/ 119641 h 684970"/>
                <a:gd name="connsiteX12" fmla="*/ 452927 w 1437603"/>
                <a:gd name="connsiteY12" fmla="*/ 111096 h 684970"/>
                <a:gd name="connsiteX13" fmla="*/ 504202 w 1437603"/>
                <a:gd name="connsiteY13" fmla="*/ 94004 h 684970"/>
                <a:gd name="connsiteX14" fmla="*/ 606752 w 1437603"/>
                <a:gd name="connsiteY14" fmla="*/ 42729 h 684970"/>
                <a:gd name="connsiteX15" fmla="*/ 632389 w 1437603"/>
                <a:gd name="connsiteY15" fmla="*/ 34183 h 684970"/>
                <a:gd name="connsiteX16" fmla="*/ 846034 w 1437603"/>
                <a:gd name="connsiteY16" fmla="*/ 25638 h 684970"/>
                <a:gd name="connsiteX17" fmla="*/ 922946 w 1437603"/>
                <a:gd name="connsiteY17" fmla="*/ 17092 h 684970"/>
                <a:gd name="connsiteX18" fmla="*/ 1016950 w 1437603"/>
                <a:gd name="connsiteY18" fmla="*/ 0 h 684970"/>
                <a:gd name="connsiteX19" fmla="*/ 1110954 w 1437603"/>
                <a:gd name="connsiteY19" fmla="*/ 25638 h 684970"/>
                <a:gd name="connsiteX20" fmla="*/ 1136591 w 1437603"/>
                <a:gd name="connsiteY20" fmla="*/ 42729 h 684970"/>
                <a:gd name="connsiteX21" fmla="*/ 1170774 w 1437603"/>
                <a:gd name="connsiteY21" fmla="*/ 59821 h 684970"/>
                <a:gd name="connsiteX22" fmla="*/ 1222049 w 1437603"/>
                <a:gd name="connsiteY22" fmla="*/ 76912 h 684970"/>
                <a:gd name="connsiteX23" fmla="*/ 1264778 w 1437603"/>
                <a:gd name="connsiteY23" fmla="*/ 128187 h 684970"/>
                <a:gd name="connsiteX24" fmla="*/ 1290415 w 1437603"/>
                <a:gd name="connsiteY24" fmla="*/ 162370 h 684970"/>
                <a:gd name="connsiteX25" fmla="*/ 1341690 w 1437603"/>
                <a:gd name="connsiteY25" fmla="*/ 179462 h 684970"/>
                <a:gd name="connsiteX26" fmla="*/ 1367327 w 1437603"/>
                <a:gd name="connsiteY26" fmla="*/ 188008 h 684970"/>
                <a:gd name="connsiteX27" fmla="*/ 1392965 w 1437603"/>
                <a:gd name="connsiteY27" fmla="*/ 196554 h 684970"/>
                <a:gd name="connsiteX28" fmla="*/ 1410056 w 1437603"/>
                <a:gd name="connsiteY28" fmla="*/ 222191 h 684970"/>
                <a:gd name="connsiteX29" fmla="*/ 1435694 w 1437603"/>
                <a:gd name="connsiteY29" fmla="*/ 247828 h 684970"/>
                <a:gd name="connsiteX30" fmla="*/ 1427148 w 1437603"/>
                <a:gd name="connsiteY30" fmla="*/ 555477 h 684970"/>
                <a:gd name="connsiteX31" fmla="*/ 1392965 w 1437603"/>
                <a:gd name="connsiteY31" fmla="*/ 632389 h 684970"/>
                <a:gd name="connsiteX32" fmla="*/ 1316053 w 1437603"/>
                <a:gd name="connsiteY32" fmla="*/ 675118 h 684970"/>
                <a:gd name="connsiteX33" fmla="*/ 974221 w 1437603"/>
                <a:gd name="connsiteY33" fmla="*/ 658026 h 684970"/>
                <a:gd name="connsiteX34" fmla="*/ 846034 w 1437603"/>
                <a:gd name="connsiteY34" fmla="*/ 666572 h 684970"/>
                <a:gd name="connsiteX35" fmla="*/ 504202 w 1437603"/>
                <a:gd name="connsiteY35" fmla="*/ 675118 h 684970"/>
                <a:gd name="connsiteX36" fmla="*/ 444382 w 1437603"/>
                <a:gd name="connsiteY36" fmla="*/ 666572 h 684970"/>
                <a:gd name="connsiteX37" fmla="*/ 418744 w 1437603"/>
                <a:gd name="connsiteY37" fmla="*/ 658026 h 684970"/>
                <a:gd name="connsiteX38" fmla="*/ 341832 w 1437603"/>
                <a:gd name="connsiteY38" fmla="*/ 649481 h 684970"/>
                <a:gd name="connsiteX39" fmla="*/ 196554 w 1437603"/>
                <a:gd name="connsiteY39" fmla="*/ 649481 h 684970"/>
                <a:gd name="connsiteX40" fmla="*/ 85458 w 1437603"/>
                <a:gd name="connsiteY40" fmla="*/ 640935 h 684970"/>
                <a:gd name="connsiteX41" fmla="*/ 59821 w 1437603"/>
                <a:gd name="connsiteY41" fmla="*/ 632389 h 684970"/>
                <a:gd name="connsiteX42" fmla="*/ 51275 w 1437603"/>
                <a:gd name="connsiteY42" fmla="*/ 606752 h 684970"/>
                <a:gd name="connsiteX43" fmla="*/ 42729 w 1437603"/>
                <a:gd name="connsiteY43" fmla="*/ 564023 h 684970"/>
                <a:gd name="connsiteX44" fmla="*/ 25638 w 1437603"/>
                <a:gd name="connsiteY44" fmla="*/ 504202 h 684970"/>
                <a:gd name="connsiteX45" fmla="*/ 8546 w 1437603"/>
                <a:gd name="connsiteY45" fmla="*/ 478565 h 684970"/>
                <a:gd name="connsiteX46" fmla="*/ 0 w 1437603"/>
                <a:gd name="connsiteY46" fmla="*/ 452927 h 684970"/>
                <a:gd name="connsiteX47" fmla="*/ 8546 w 1437603"/>
                <a:gd name="connsiteY47" fmla="*/ 410198 h 684970"/>
                <a:gd name="connsiteX48" fmla="*/ 59821 w 1437603"/>
                <a:gd name="connsiteY48" fmla="*/ 401653 h 684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437603" h="684970">
                  <a:moveTo>
                    <a:pt x="59821" y="401653"/>
                  </a:moveTo>
                  <a:cubicBezTo>
                    <a:pt x="71215" y="393107"/>
                    <a:pt x="67997" y="371407"/>
                    <a:pt x="76913" y="358924"/>
                  </a:cubicBezTo>
                  <a:cubicBezTo>
                    <a:pt x="82883" y="350566"/>
                    <a:pt x="95287" y="349095"/>
                    <a:pt x="102550" y="341832"/>
                  </a:cubicBezTo>
                  <a:cubicBezTo>
                    <a:pt x="109813" y="334569"/>
                    <a:pt x="111913" y="322958"/>
                    <a:pt x="119642" y="316195"/>
                  </a:cubicBezTo>
                  <a:cubicBezTo>
                    <a:pt x="135101" y="302668"/>
                    <a:pt x="153824" y="293405"/>
                    <a:pt x="170916" y="282011"/>
                  </a:cubicBezTo>
                  <a:cubicBezTo>
                    <a:pt x="179462" y="276314"/>
                    <a:pt x="186810" y="268168"/>
                    <a:pt x="196554" y="264920"/>
                  </a:cubicBezTo>
                  <a:cubicBezTo>
                    <a:pt x="205100" y="262071"/>
                    <a:pt x="213530" y="258849"/>
                    <a:pt x="222191" y="256374"/>
                  </a:cubicBezTo>
                  <a:cubicBezTo>
                    <a:pt x="234969" y="252723"/>
                    <a:pt x="268352" y="246112"/>
                    <a:pt x="282012" y="239282"/>
                  </a:cubicBezTo>
                  <a:cubicBezTo>
                    <a:pt x="291198" y="234689"/>
                    <a:pt x="299103" y="227888"/>
                    <a:pt x="307649" y="222191"/>
                  </a:cubicBezTo>
                  <a:cubicBezTo>
                    <a:pt x="319043" y="205099"/>
                    <a:pt x="335336" y="190403"/>
                    <a:pt x="341832" y="170916"/>
                  </a:cubicBezTo>
                  <a:cubicBezTo>
                    <a:pt x="344681" y="162370"/>
                    <a:pt x="345381" y="152774"/>
                    <a:pt x="350378" y="145279"/>
                  </a:cubicBezTo>
                  <a:cubicBezTo>
                    <a:pt x="357082" y="135223"/>
                    <a:pt x="364550" y="123463"/>
                    <a:pt x="376015" y="119641"/>
                  </a:cubicBezTo>
                  <a:cubicBezTo>
                    <a:pt x="400486" y="111484"/>
                    <a:pt x="427290" y="113944"/>
                    <a:pt x="452927" y="111096"/>
                  </a:cubicBezTo>
                  <a:cubicBezTo>
                    <a:pt x="470019" y="105399"/>
                    <a:pt x="489212" y="103998"/>
                    <a:pt x="504202" y="94004"/>
                  </a:cubicBezTo>
                  <a:cubicBezTo>
                    <a:pt x="570468" y="49827"/>
                    <a:pt x="535989" y="66317"/>
                    <a:pt x="606752" y="42729"/>
                  </a:cubicBezTo>
                  <a:cubicBezTo>
                    <a:pt x="615298" y="39880"/>
                    <a:pt x="623388" y="34543"/>
                    <a:pt x="632389" y="34183"/>
                  </a:cubicBezTo>
                  <a:lnTo>
                    <a:pt x="846034" y="25638"/>
                  </a:lnTo>
                  <a:cubicBezTo>
                    <a:pt x="871671" y="22789"/>
                    <a:pt x="897377" y="20501"/>
                    <a:pt x="922946" y="17092"/>
                  </a:cubicBezTo>
                  <a:cubicBezTo>
                    <a:pt x="955748" y="12718"/>
                    <a:pt x="984726" y="6445"/>
                    <a:pt x="1016950" y="0"/>
                  </a:cubicBezTo>
                  <a:cubicBezTo>
                    <a:pt x="1039883" y="4587"/>
                    <a:pt x="1092366" y="13246"/>
                    <a:pt x="1110954" y="25638"/>
                  </a:cubicBezTo>
                  <a:cubicBezTo>
                    <a:pt x="1119500" y="31335"/>
                    <a:pt x="1127674" y="37633"/>
                    <a:pt x="1136591" y="42729"/>
                  </a:cubicBezTo>
                  <a:cubicBezTo>
                    <a:pt x="1147652" y="49049"/>
                    <a:pt x="1158946" y="55090"/>
                    <a:pt x="1170774" y="59821"/>
                  </a:cubicBezTo>
                  <a:cubicBezTo>
                    <a:pt x="1187502" y="66512"/>
                    <a:pt x="1222049" y="76912"/>
                    <a:pt x="1222049" y="76912"/>
                  </a:cubicBezTo>
                  <a:cubicBezTo>
                    <a:pt x="1261946" y="116811"/>
                    <a:pt x="1235035" y="86547"/>
                    <a:pt x="1264778" y="128187"/>
                  </a:cubicBezTo>
                  <a:cubicBezTo>
                    <a:pt x="1273057" y="139777"/>
                    <a:pt x="1278564" y="154469"/>
                    <a:pt x="1290415" y="162370"/>
                  </a:cubicBezTo>
                  <a:cubicBezTo>
                    <a:pt x="1305405" y="172364"/>
                    <a:pt x="1324598" y="173765"/>
                    <a:pt x="1341690" y="179462"/>
                  </a:cubicBezTo>
                  <a:lnTo>
                    <a:pt x="1367327" y="188008"/>
                  </a:lnTo>
                  <a:lnTo>
                    <a:pt x="1392965" y="196554"/>
                  </a:lnTo>
                  <a:cubicBezTo>
                    <a:pt x="1398662" y="205100"/>
                    <a:pt x="1403481" y="214301"/>
                    <a:pt x="1410056" y="222191"/>
                  </a:cubicBezTo>
                  <a:cubicBezTo>
                    <a:pt x="1417793" y="231475"/>
                    <a:pt x="1435075" y="235758"/>
                    <a:pt x="1435694" y="247828"/>
                  </a:cubicBezTo>
                  <a:cubicBezTo>
                    <a:pt x="1440948" y="350283"/>
                    <a:pt x="1434457" y="453148"/>
                    <a:pt x="1427148" y="555477"/>
                  </a:cubicBezTo>
                  <a:cubicBezTo>
                    <a:pt x="1426117" y="569904"/>
                    <a:pt x="1409042" y="618322"/>
                    <a:pt x="1392965" y="632389"/>
                  </a:cubicBezTo>
                  <a:cubicBezTo>
                    <a:pt x="1356800" y="664033"/>
                    <a:pt x="1351265" y="663380"/>
                    <a:pt x="1316053" y="675118"/>
                  </a:cubicBezTo>
                  <a:cubicBezTo>
                    <a:pt x="1198625" y="666730"/>
                    <a:pt x="1095211" y="658026"/>
                    <a:pt x="974221" y="658026"/>
                  </a:cubicBezTo>
                  <a:cubicBezTo>
                    <a:pt x="931397" y="658026"/>
                    <a:pt x="888763" y="663723"/>
                    <a:pt x="846034" y="666572"/>
                  </a:cubicBezTo>
                  <a:cubicBezTo>
                    <a:pt x="653020" y="694146"/>
                    <a:pt x="766648" y="685212"/>
                    <a:pt x="504202" y="675118"/>
                  </a:cubicBezTo>
                  <a:cubicBezTo>
                    <a:pt x="484262" y="672269"/>
                    <a:pt x="464133" y="670522"/>
                    <a:pt x="444382" y="666572"/>
                  </a:cubicBezTo>
                  <a:cubicBezTo>
                    <a:pt x="435549" y="664805"/>
                    <a:pt x="427630" y="659507"/>
                    <a:pt x="418744" y="658026"/>
                  </a:cubicBezTo>
                  <a:cubicBezTo>
                    <a:pt x="393300" y="653785"/>
                    <a:pt x="367469" y="652329"/>
                    <a:pt x="341832" y="649481"/>
                  </a:cubicBezTo>
                  <a:cubicBezTo>
                    <a:pt x="259668" y="628939"/>
                    <a:pt x="357146" y="649481"/>
                    <a:pt x="196554" y="649481"/>
                  </a:cubicBezTo>
                  <a:cubicBezTo>
                    <a:pt x="159413" y="649481"/>
                    <a:pt x="122490" y="643784"/>
                    <a:pt x="85458" y="640935"/>
                  </a:cubicBezTo>
                  <a:cubicBezTo>
                    <a:pt x="76912" y="638086"/>
                    <a:pt x="66191" y="638759"/>
                    <a:pt x="59821" y="632389"/>
                  </a:cubicBezTo>
                  <a:cubicBezTo>
                    <a:pt x="53451" y="626019"/>
                    <a:pt x="53460" y="615491"/>
                    <a:pt x="51275" y="606752"/>
                  </a:cubicBezTo>
                  <a:cubicBezTo>
                    <a:pt x="47752" y="592661"/>
                    <a:pt x="45880" y="578202"/>
                    <a:pt x="42729" y="564023"/>
                  </a:cubicBezTo>
                  <a:cubicBezTo>
                    <a:pt x="40537" y="554160"/>
                    <a:pt x="31350" y="515626"/>
                    <a:pt x="25638" y="504202"/>
                  </a:cubicBezTo>
                  <a:cubicBezTo>
                    <a:pt x="21045" y="495016"/>
                    <a:pt x="14243" y="487111"/>
                    <a:pt x="8546" y="478565"/>
                  </a:cubicBezTo>
                  <a:cubicBezTo>
                    <a:pt x="5697" y="470019"/>
                    <a:pt x="0" y="461935"/>
                    <a:pt x="0" y="452927"/>
                  </a:cubicBezTo>
                  <a:cubicBezTo>
                    <a:pt x="0" y="438402"/>
                    <a:pt x="489" y="422283"/>
                    <a:pt x="8546" y="410198"/>
                  </a:cubicBezTo>
                  <a:cubicBezTo>
                    <a:pt x="16645" y="398050"/>
                    <a:pt x="48427" y="410199"/>
                    <a:pt x="59821" y="401653"/>
                  </a:cubicBezTo>
                  <a:close/>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5" name="Group 64"/>
            <p:cNvGrpSpPr/>
            <p:nvPr/>
          </p:nvGrpSpPr>
          <p:grpSpPr>
            <a:xfrm>
              <a:off x="4193020" y="3989219"/>
              <a:ext cx="319091" cy="572864"/>
              <a:chOff x="3640958" y="2657433"/>
              <a:chExt cx="319091" cy="572864"/>
            </a:xfrm>
          </p:grpSpPr>
          <p:pic>
            <p:nvPicPr>
              <p:cNvPr id="66" name="Picture 65"/>
              <p:cNvPicPr>
                <a:picLocks noChangeAspect="1"/>
              </p:cNvPicPr>
              <p:nvPr>
                <p:custDataLst>
                  <p:tags r:id="rId56"/>
                </p:custDataLst>
              </p:nvPr>
            </p:nvPicPr>
            <p:blipFill>
              <a:blip r:embed="rId95">
                <a:extLst>
                  <a:ext uri="{28A0092B-C50C-407E-A947-70E740481C1C}">
                    <a14:useLocalDpi xmlns:a14="http://schemas.microsoft.com/office/drawing/2010/main"/>
                  </a:ext>
                </a:extLst>
              </a:blip>
              <a:stretch>
                <a:fillRect/>
              </a:stretch>
            </p:blipFill>
            <p:spPr>
              <a:xfrm>
                <a:off x="3669055" y="2657433"/>
                <a:ext cx="266737" cy="295316"/>
              </a:xfrm>
              <a:prstGeom prst="rect">
                <a:avLst/>
              </a:prstGeom>
            </p:spPr>
          </p:pic>
          <p:grpSp>
            <p:nvGrpSpPr>
              <p:cNvPr id="67" name="Group 66"/>
              <p:cNvGrpSpPr/>
              <p:nvPr/>
            </p:nvGrpSpPr>
            <p:grpSpPr>
              <a:xfrm>
                <a:off x="3640958" y="2675201"/>
                <a:ext cx="319091" cy="555096"/>
                <a:chOff x="4130316" y="2681485"/>
                <a:chExt cx="319091" cy="555096"/>
              </a:xfrm>
            </p:grpSpPr>
            <p:sp>
              <p:nvSpPr>
                <p:cNvPr id="68" name="Rectangle 67"/>
                <p:cNvSpPr/>
                <p:nvPr>
                  <p:custDataLst>
                    <p:tags r:id="rId57"/>
                  </p:custDataLst>
                </p:nvPr>
              </p:nvSpPr>
              <p:spPr>
                <a:xfrm>
                  <a:off x="4130316" y="2681485"/>
                  <a:ext cx="319091" cy="28489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9" name="Straight Connector 68"/>
                <p:cNvCxnSpPr/>
                <p:nvPr>
                  <p:custDataLst>
                    <p:tags r:id="rId58"/>
                  </p:custDataLst>
                </p:nvPr>
              </p:nvCxnSpPr>
              <p:spPr>
                <a:xfrm>
                  <a:off x="4130316" y="2802266"/>
                  <a:ext cx="0" cy="434315"/>
                </a:xfrm>
                <a:prstGeom prst="line">
                  <a:avLst/>
                </a:prstGeom>
              </p:spPr>
              <p:style>
                <a:lnRef idx="1">
                  <a:schemeClr val="accent1"/>
                </a:lnRef>
                <a:fillRef idx="0">
                  <a:schemeClr val="accent1"/>
                </a:fillRef>
                <a:effectRef idx="0">
                  <a:schemeClr val="accent1"/>
                </a:effectRef>
                <a:fontRef idx="minor">
                  <a:schemeClr val="tx1"/>
                </a:fontRef>
              </p:style>
            </p:cxnSp>
          </p:grpSp>
        </p:grpSp>
      </p:grpSp>
      <p:grpSp>
        <p:nvGrpSpPr>
          <p:cNvPr id="70" name="Group 69"/>
          <p:cNvGrpSpPr>
            <a:grpSpLocks noChangeAspect="1"/>
          </p:cNvGrpSpPr>
          <p:nvPr/>
        </p:nvGrpSpPr>
        <p:grpSpPr>
          <a:xfrm>
            <a:off x="837009" y="4571619"/>
            <a:ext cx="337819" cy="783332"/>
            <a:chOff x="7186435" y="3989219"/>
            <a:chExt cx="524056" cy="1215170"/>
          </a:xfrm>
        </p:grpSpPr>
        <p:pic>
          <p:nvPicPr>
            <p:cNvPr id="72" name="Picture 6" descr="http://courseimage.com/images/157263-man-walking.png"/>
            <p:cNvPicPr>
              <a:picLocks noChangeAspect="1" noChangeArrowheads="1"/>
            </p:cNvPicPr>
            <p:nvPr>
              <p:custDataLst>
                <p:tags r:id="rId49"/>
              </p:custDataLst>
            </p:nvPr>
          </p:nvPicPr>
          <p:blipFill rotWithShape="1">
            <a:blip r:embed="rId96" cstate="screen">
              <a:extLst>
                <a:ext uri="{28A0092B-C50C-407E-A947-70E740481C1C}">
                  <a14:useLocalDpi xmlns:a14="http://schemas.microsoft.com/office/drawing/2010/main"/>
                </a:ext>
              </a:extLst>
            </a:blip>
            <a:srcRect/>
            <a:stretch/>
          </p:blipFill>
          <p:spPr bwMode="auto">
            <a:xfrm>
              <a:off x="7281706" y="4623206"/>
              <a:ext cx="219388" cy="54019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73" name="Freeform 72"/>
            <p:cNvSpPr/>
            <p:nvPr>
              <p:custDataLst>
                <p:tags r:id="rId50"/>
              </p:custDataLst>
            </p:nvPr>
          </p:nvSpPr>
          <p:spPr>
            <a:xfrm>
              <a:off x="7186435" y="4537817"/>
              <a:ext cx="359501" cy="666572"/>
            </a:xfrm>
            <a:custGeom>
              <a:avLst/>
              <a:gdLst>
                <a:gd name="connsiteX0" fmla="*/ 9124 w 359501"/>
                <a:gd name="connsiteY0" fmla="*/ 581114 h 666572"/>
                <a:gd name="connsiteX1" fmla="*/ 9124 w 359501"/>
                <a:gd name="connsiteY1" fmla="*/ 410198 h 666572"/>
                <a:gd name="connsiteX2" fmla="*/ 26215 w 359501"/>
                <a:gd name="connsiteY2" fmla="*/ 384561 h 666572"/>
                <a:gd name="connsiteX3" fmla="*/ 51853 w 359501"/>
                <a:gd name="connsiteY3" fmla="*/ 376015 h 666572"/>
                <a:gd name="connsiteX4" fmla="*/ 68944 w 359501"/>
                <a:gd name="connsiteY4" fmla="*/ 350377 h 666572"/>
                <a:gd name="connsiteX5" fmla="*/ 77490 w 359501"/>
                <a:gd name="connsiteY5" fmla="*/ 316194 h 666572"/>
                <a:gd name="connsiteX6" fmla="*/ 94582 w 359501"/>
                <a:gd name="connsiteY6" fmla="*/ 264919 h 666572"/>
                <a:gd name="connsiteX7" fmla="*/ 103128 w 359501"/>
                <a:gd name="connsiteY7" fmla="*/ 239282 h 666572"/>
                <a:gd name="connsiteX8" fmla="*/ 120219 w 359501"/>
                <a:gd name="connsiteY8" fmla="*/ 136733 h 666572"/>
                <a:gd name="connsiteX9" fmla="*/ 154402 w 359501"/>
                <a:gd name="connsiteY9" fmla="*/ 42729 h 666572"/>
                <a:gd name="connsiteX10" fmla="*/ 231315 w 359501"/>
                <a:gd name="connsiteY10" fmla="*/ 8546 h 666572"/>
                <a:gd name="connsiteX11" fmla="*/ 256952 w 359501"/>
                <a:gd name="connsiteY11" fmla="*/ 0 h 666572"/>
                <a:gd name="connsiteX12" fmla="*/ 316772 w 359501"/>
                <a:gd name="connsiteY12" fmla="*/ 8546 h 666572"/>
                <a:gd name="connsiteX13" fmla="*/ 325318 w 359501"/>
                <a:gd name="connsiteY13" fmla="*/ 42729 h 666572"/>
                <a:gd name="connsiteX14" fmla="*/ 342410 w 359501"/>
                <a:gd name="connsiteY14" fmla="*/ 94004 h 666572"/>
                <a:gd name="connsiteX15" fmla="*/ 359501 w 359501"/>
                <a:gd name="connsiteY15" fmla="*/ 205099 h 666572"/>
                <a:gd name="connsiteX16" fmla="*/ 350956 w 359501"/>
                <a:gd name="connsiteY16" fmla="*/ 350377 h 666572"/>
                <a:gd name="connsiteX17" fmla="*/ 342410 w 359501"/>
                <a:gd name="connsiteY17" fmla="*/ 393106 h 666572"/>
                <a:gd name="connsiteX18" fmla="*/ 325318 w 359501"/>
                <a:gd name="connsiteY18" fmla="*/ 564022 h 666572"/>
                <a:gd name="connsiteX19" fmla="*/ 316772 w 359501"/>
                <a:gd name="connsiteY19" fmla="*/ 598205 h 666572"/>
                <a:gd name="connsiteX20" fmla="*/ 308227 w 359501"/>
                <a:gd name="connsiteY20" fmla="*/ 658026 h 666572"/>
                <a:gd name="connsiteX21" fmla="*/ 282589 w 359501"/>
                <a:gd name="connsiteY21" fmla="*/ 666572 h 666572"/>
                <a:gd name="connsiteX22" fmla="*/ 205677 w 359501"/>
                <a:gd name="connsiteY22" fmla="*/ 649480 h 666572"/>
                <a:gd name="connsiteX23" fmla="*/ 145857 w 359501"/>
                <a:gd name="connsiteY23" fmla="*/ 658026 h 666572"/>
                <a:gd name="connsiteX24" fmla="*/ 94582 w 359501"/>
                <a:gd name="connsiteY24" fmla="*/ 640934 h 666572"/>
                <a:gd name="connsiteX25" fmla="*/ 51853 w 359501"/>
                <a:gd name="connsiteY25" fmla="*/ 598205 h 666572"/>
                <a:gd name="connsiteX26" fmla="*/ 9124 w 359501"/>
                <a:gd name="connsiteY26" fmla="*/ 581114 h 666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9501" h="666572">
                  <a:moveTo>
                    <a:pt x="9124" y="581114"/>
                  </a:moveTo>
                  <a:cubicBezTo>
                    <a:pt x="2003" y="549780"/>
                    <a:pt x="-7239" y="497470"/>
                    <a:pt x="9124" y="410198"/>
                  </a:cubicBezTo>
                  <a:cubicBezTo>
                    <a:pt x="11017" y="400103"/>
                    <a:pt x="18195" y="390977"/>
                    <a:pt x="26215" y="384561"/>
                  </a:cubicBezTo>
                  <a:cubicBezTo>
                    <a:pt x="33249" y="378934"/>
                    <a:pt x="43307" y="378864"/>
                    <a:pt x="51853" y="376015"/>
                  </a:cubicBezTo>
                  <a:cubicBezTo>
                    <a:pt x="57550" y="367469"/>
                    <a:pt x="64898" y="359817"/>
                    <a:pt x="68944" y="350377"/>
                  </a:cubicBezTo>
                  <a:cubicBezTo>
                    <a:pt x="73571" y="339582"/>
                    <a:pt x="74115" y="327444"/>
                    <a:pt x="77490" y="316194"/>
                  </a:cubicBezTo>
                  <a:cubicBezTo>
                    <a:pt x="82667" y="298938"/>
                    <a:pt x="88885" y="282011"/>
                    <a:pt x="94582" y="264919"/>
                  </a:cubicBezTo>
                  <a:lnTo>
                    <a:pt x="103128" y="239282"/>
                  </a:lnTo>
                  <a:cubicBezTo>
                    <a:pt x="118646" y="99608"/>
                    <a:pt x="101428" y="205632"/>
                    <a:pt x="120219" y="136733"/>
                  </a:cubicBezTo>
                  <a:cubicBezTo>
                    <a:pt x="129332" y="103320"/>
                    <a:pt x="128859" y="68272"/>
                    <a:pt x="154402" y="42729"/>
                  </a:cubicBezTo>
                  <a:cubicBezTo>
                    <a:pt x="174717" y="22414"/>
                    <a:pt x="205928" y="17008"/>
                    <a:pt x="231315" y="8546"/>
                  </a:cubicBezTo>
                  <a:lnTo>
                    <a:pt x="256952" y="0"/>
                  </a:lnTo>
                  <a:cubicBezTo>
                    <a:pt x="276892" y="2849"/>
                    <a:pt x="299691" y="-2130"/>
                    <a:pt x="316772" y="8546"/>
                  </a:cubicBezTo>
                  <a:cubicBezTo>
                    <a:pt x="326732" y="14771"/>
                    <a:pt x="321943" y="31479"/>
                    <a:pt x="325318" y="42729"/>
                  </a:cubicBezTo>
                  <a:cubicBezTo>
                    <a:pt x="330495" y="59985"/>
                    <a:pt x="339448" y="76233"/>
                    <a:pt x="342410" y="94004"/>
                  </a:cubicBezTo>
                  <a:cubicBezTo>
                    <a:pt x="354268" y="165147"/>
                    <a:pt x="348506" y="128125"/>
                    <a:pt x="359501" y="205099"/>
                  </a:cubicBezTo>
                  <a:cubicBezTo>
                    <a:pt x="356653" y="253525"/>
                    <a:pt x="355348" y="302067"/>
                    <a:pt x="350956" y="350377"/>
                  </a:cubicBezTo>
                  <a:cubicBezTo>
                    <a:pt x="349641" y="364842"/>
                    <a:pt x="343931" y="378661"/>
                    <a:pt x="342410" y="393106"/>
                  </a:cubicBezTo>
                  <a:cubicBezTo>
                    <a:pt x="330602" y="505283"/>
                    <a:pt x="341316" y="484034"/>
                    <a:pt x="325318" y="564022"/>
                  </a:cubicBezTo>
                  <a:cubicBezTo>
                    <a:pt x="323015" y="575539"/>
                    <a:pt x="318873" y="586649"/>
                    <a:pt x="316772" y="598205"/>
                  </a:cubicBezTo>
                  <a:cubicBezTo>
                    <a:pt x="313169" y="618023"/>
                    <a:pt x="317235" y="640010"/>
                    <a:pt x="308227" y="658026"/>
                  </a:cubicBezTo>
                  <a:cubicBezTo>
                    <a:pt x="304198" y="666083"/>
                    <a:pt x="291135" y="663723"/>
                    <a:pt x="282589" y="666572"/>
                  </a:cubicBezTo>
                  <a:cubicBezTo>
                    <a:pt x="256952" y="660875"/>
                    <a:pt x="231889" y="651118"/>
                    <a:pt x="205677" y="649480"/>
                  </a:cubicBezTo>
                  <a:cubicBezTo>
                    <a:pt x="185574" y="648224"/>
                    <a:pt x="165940" y="659571"/>
                    <a:pt x="145857" y="658026"/>
                  </a:cubicBezTo>
                  <a:cubicBezTo>
                    <a:pt x="127894" y="656644"/>
                    <a:pt x="94582" y="640934"/>
                    <a:pt x="94582" y="640934"/>
                  </a:cubicBezTo>
                  <a:cubicBezTo>
                    <a:pt x="49003" y="572569"/>
                    <a:pt x="108825" y="655177"/>
                    <a:pt x="51853" y="598205"/>
                  </a:cubicBezTo>
                  <a:cubicBezTo>
                    <a:pt x="44590" y="590942"/>
                    <a:pt x="16245" y="612448"/>
                    <a:pt x="9124" y="581114"/>
                  </a:cubicBezTo>
                  <a:close/>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73"/>
            <p:cNvGrpSpPr/>
            <p:nvPr/>
          </p:nvGrpSpPr>
          <p:grpSpPr>
            <a:xfrm>
              <a:off x="7391400" y="3989219"/>
              <a:ext cx="319091" cy="568896"/>
              <a:chOff x="4751395" y="2657433"/>
              <a:chExt cx="319091" cy="568896"/>
            </a:xfrm>
          </p:grpSpPr>
          <p:pic>
            <p:nvPicPr>
              <p:cNvPr id="75" name="Picture 74"/>
              <p:cNvPicPr>
                <a:picLocks noChangeAspect="1"/>
              </p:cNvPicPr>
              <p:nvPr>
                <p:custDataLst>
                  <p:tags r:id="rId51"/>
                </p:custDataLst>
              </p:nvPr>
            </p:nvPicPr>
            <p:blipFill>
              <a:blip r:embed="rId97">
                <a:extLst>
                  <a:ext uri="{28A0092B-C50C-407E-A947-70E740481C1C}">
                    <a14:useLocalDpi xmlns:a14="http://schemas.microsoft.com/office/drawing/2010/main"/>
                  </a:ext>
                </a:extLst>
              </a:blip>
              <a:stretch>
                <a:fillRect/>
              </a:stretch>
            </p:blipFill>
            <p:spPr>
              <a:xfrm>
                <a:off x="4776748" y="2657433"/>
                <a:ext cx="247685" cy="276264"/>
              </a:xfrm>
              <a:prstGeom prst="rect">
                <a:avLst/>
              </a:prstGeom>
            </p:spPr>
          </p:pic>
          <p:grpSp>
            <p:nvGrpSpPr>
              <p:cNvPr id="77" name="Group 76"/>
              <p:cNvGrpSpPr/>
              <p:nvPr/>
            </p:nvGrpSpPr>
            <p:grpSpPr>
              <a:xfrm>
                <a:off x="4751395" y="2671233"/>
                <a:ext cx="319091" cy="555096"/>
                <a:chOff x="4130316" y="2681485"/>
                <a:chExt cx="319091" cy="555096"/>
              </a:xfrm>
            </p:grpSpPr>
            <p:sp>
              <p:nvSpPr>
                <p:cNvPr id="78" name="Rectangle 77"/>
                <p:cNvSpPr/>
                <p:nvPr>
                  <p:custDataLst>
                    <p:tags r:id="rId52"/>
                  </p:custDataLst>
                </p:nvPr>
              </p:nvSpPr>
              <p:spPr>
                <a:xfrm>
                  <a:off x="4130316" y="2681485"/>
                  <a:ext cx="319091" cy="28489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0" name="Straight Connector 79"/>
                <p:cNvCxnSpPr/>
                <p:nvPr>
                  <p:custDataLst>
                    <p:tags r:id="rId53"/>
                  </p:custDataLst>
                </p:nvPr>
              </p:nvCxnSpPr>
              <p:spPr>
                <a:xfrm>
                  <a:off x="4130316" y="2802266"/>
                  <a:ext cx="0" cy="434315"/>
                </a:xfrm>
                <a:prstGeom prst="line">
                  <a:avLst/>
                </a:prstGeom>
              </p:spPr>
              <p:style>
                <a:lnRef idx="1">
                  <a:schemeClr val="accent1"/>
                </a:lnRef>
                <a:fillRef idx="0">
                  <a:schemeClr val="accent1"/>
                </a:fillRef>
                <a:effectRef idx="0">
                  <a:schemeClr val="accent1"/>
                </a:effectRef>
                <a:fontRef idx="minor">
                  <a:schemeClr val="tx1"/>
                </a:fontRef>
              </p:style>
            </p:cxnSp>
          </p:grpSp>
        </p:grpSp>
      </p:grpSp>
      <p:grpSp>
        <p:nvGrpSpPr>
          <p:cNvPr id="81" name="Group 80"/>
          <p:cNvGrpSpPr>
            <a:grpSpLocks noChangeAspect="1"/>
          </p:cNvGrpSpPr>
          <p:nvPr/>
        </p:nvGrpSpPr>
        <p:grpSpPr>
          <a:xfrm>
            <a:off x="1700907" y="4790282"/>
            <a:ext cx="574801" cy="626375"/>
            <a:chOff x="5309739" y="4155790"/>
            <a:chExt cx="891683" cy="971687"/>
          </a:xfrm>
        </p:grpSpPr>
        <p:pic>
          <p:nvPicPr>
            <p:cNvPr id="104" name="Picture 103"/>
            <p:cNvPicPr>
              <a:picLocks noChangeAspect="1"/>
            </p:cNvPicPr>
            <p:nvPr>
              <p:custDataLst>
                <p:tags r:id="rId44"/>
              </p:custDataLst>
            </p:nvPr>
          </p:nvPicPr>
          <p:blipFill>
            <a:blip r:embed="rId98" cstate="screen">
              <a:extLst>
                <a:ext uri="{28A0092B-C50C-407E-A947-70E740481C1C}">
                  <a14:useLocalDpi xmlns:a14="http://schemas.microsoft.com/office/drawing/2010/main"/>
                </a:ext>
              </a:extLst>
            </a:blip>
            <a:stretch>
              <a:fillRect/>
            </a:stretch>
          </p:blipFill>
          <p:spPr>
            <a:xfrm>
              <a:off x="5309739" y="4648040"/>
              <a:ext cx="690944" cy="430340"/>
            </a:xfrm>
            <a:prstGeom prst="rect">
              <a:avLst/>
            </a:prstGeom>
          </p:spPr>
        </p:pic>
        <p:sp>
          <p:nvSpPr>
            <p:cNvPr id="105" name="Freeform 104"/>
            <p:cNvSpPr/>
            <p:nvPr>
              <p:custDataLst>
                <p:tags r:id="rId45"/>
              </p:custDataLst>
            </p:nvPr>
          </p:nvSpPr>
          <p:spPr>
            <a:xfrm>
              <a:off x="5309739" y="4606183"/>
              <a:ext cx="732138" cy="521294"/>
            </a:xfrm>
            <a:custGeom>
              <a:avLst/>
              <a:gdLst>
                <a:gd name="connsiteX0" fmla="*/ 5745 w 732138"/>
                <a:gd name="connsiteY0" fmla="*/ 393107 h 521294"/>
                <a:gd name="connsiteX1" fmla="*/ 14291 w 732138"/>
                <a:gd name="connsiteY1" fmla="*/ 350378 h 521294"/>
                <a:gd name="connsiteX2" fmla="*/ 31382 w 732138"/>
                <a:gd name="connsiteY2" fmla="*/ 324740 h 521294"/>
                <a:gd name="connsiteX3" fmla="*/ 39928 w 732138"/>
                <a:gd name="connsiteY3" fmla="*/ 290557 h 521294"/>
                <a:gd name="connsiteX4" fmla="*/ 48474 w 732138"/>
                <a:gd name="connsiteY4" fmla="*/ 153824 h 521294"/>
                <a:gd name="connsiteX5" fmla="*/ 65566 w 732138"/>
                <a:gd name="connsiteY5" fmla="*/ 128187 h 521294"/>
                <a:gd name="connsiteX6" fmla="*/ 159569 w 732138"/>
                <a:gd name="connsiteY6" fmla="*/ 119641 h 521294"/>
                <a:gd name="connsiteX7" fmla="*/ 202298 w 732138"/>
                <a:gd name="connsiteY7" fmla="*/ 111096 h 521294"/>
                <a:gd name="connsiteX8" fmla="*/ 279211 w 732138"/>
                <a:gd name="connsiteY8" fmla="*/ 85458 h 521294"/>
                <a:gd name="connsiteX9" fmla="*/ 304848 w 732138"/>
                <a:gd name="connsiteY9" fmla="*/ 59821 h 521294"/>
                <a:gd name="connsiteX10" fmla="*/ 339031 w 732138"/>
                <a:gd name="connsiteY10" fmla="*/ 8546 h 521294"/>
                <a:gd name="connsiteX11" fmla="*/ 364668 w 732138"/>
                <a:gd name="connsiteY11" fmla="*/ 0 h 521294"/>
                <a:gd name="connsiteX12" fmla="*/ 450126 w 732138"/>
                <a:gd name="connsiteY12" fmla="*/ 17092 h 521294"/>
                <a:gd name="connsiteX13" fmla="*/ 475764 w 732138"/>
                <a:gd name="connsiteY13" fmla="*/ 34183 h 521294"/>
                <a:gd name="connsiteX14" fmla="*/ 518493 w 732138"/>
                <a:gd name="connsiteY14" fmla="*/ 76912 h 521294"/>
                <a:gd name="connsiteX15" fmla="*/ 569768 w 732138"/>
                <a:gd name="connsiteY15" fmla="*/ 128187 h 521294"/>
                <a:gd name="connsiteX16" fmla="*/ 578313 w 732138"/>
                <a:gd name="connsiteY16" fmla="*/ 153824 h 521294"/>
                <a:gd name="connsiteX17" fmla="*/ 603951 w 732138"/>
                <a:gd name="connsiteY17" fmla="*/ 162370 h 521294"/>
                <a:gd name="connsiteX18" fmla="*/ 655225 w 732138"/>
                <a:gd name="connsiteY18" fmla="*/ 205099 h 521294"/>
                <a:gd name="connsiteX19" fmla="*/ 680863 w 732138"/>
                <a:gd name="connsiteY19" fmla="*/ 213645 h 521294"/>
                <a:gd name="connsiteX20" fmla="*/ 715046 w 732138"/>
                <a:gd name="connsiteY20" fmla="*/ 264920 h 521294"/>
                <a:gd name="connsiteX21" fmla="*/ 732138 w 732138"/>
                <a:gd name="connsiteY21" fmla="*/ 290557 h 521294"/>
                <a:gd name="connsiteX22" fmla="*/ 723592 w 732138"/>
                <a:gd name="connsiteY22" fmla="*/ 333286 h 521294"/>
                <a:gd name="connsiteX23" fmla="*/ 697954 w 732138"/>
                <a:gd name="connsiteY23" fmla="*/ 487110 h 521294"/>
                <a:gd name="connsiteX24" fmla="*/ 672317 w 732138"/>
                <a:gd name="connsiteY24" fmla="*/ 495656 h 521294"/>
                <a:gd name="connsiteX25" fmla="*/ 509947 w 732138"/>
                <a:gd name="connsiteY25" fmla="*/ 478565 h 521294"/>
                <a:gd name="connsiteX26" fmla="*/ 458672 w 732138"/>
                <a:gd name="connsiteY26" fmla="*/ 452927 h 521294"/>
                <a:gd name="connsiteX27" fmla="*/ 433035 w 732138"/>
                <a:gd name="connsiteY27" fmla="*/ 444381 h 521294"/>
                <a:gd name="connsiteX28" fmla="*/ 304848 w 732138"/>
                <a:gd name="connsiteY28" fmla="*/ 452927 h 521294"/>
                <a:gd name="connsiteX29" fmla="*/ 253573 w 732138"/>
                <a:gd name="connsiteY29" fmla="*/ 470019 h 521294"/>
                <a:gd name="connsiteX30" fmla="*/ 185207 w 732138"/>
                <a:gd name="connsiteY30" fmla="*/ 512748 h 521294"/>
                <a:gd name="connsiteX31" fmla="*/ 159569 w 732138"/>
                <a:gd name="connsiteY31" fmla="*/ 521294 h 521294"/>
                <a:gd name="connsiteX32" fmla="*/ 65566 w 732138"/>
                <a:gd name="connsiteY32" fmla="*/ 487110 h 521294"/>
                <a:gd name="connsiteX33" fmla="*/ 48474 w 732138"/>
                <a:gd name="connsiteY33" fmla="*/ 461473 h 521294"/>
                <a:gd name="connsiteX34" fmla="*/ 22837 w 732138"/>
                <a:gd name="connsiteY34" fmla="*/ 435836 h 521294"/>
                <a:gd name="connsiteX35" fmla="*/ 5745 w 732138"/>
                <a:gd name="connsiteY35" fmla="*/ 393107 h 521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32138" h="521294">
                  <a:moveTo>
                    <a:pt x="5745" y="393107"/>
                  </a:moveTo>
                  <a:cubicBezTo>
                    <a:pt x="4321" y="378864"/>
                    <a:pt x="9191" y="363978"/>
                    <a:pt x="14291" y="350378"/>
                  </a:cubicBezTo>
                  <a:cubicBezTo>
                    <a:pt x="17897" y="340761"/>
                    <a:pt x="27336" y="334180"/>
                    <a:pt x="31382" y="324740"/>
                  </a:cubicBezTo>
                  <a:cubicBezTo>
                    <a:pt x="36009" y="313945"/>
                    <a:pt x="37079" y="301951"/>
                    <a:pt x="39928" y="290557"/>
                  </a:cubicBezTo>
                  <a:cubicBezTo>
                    <a:pt x="42777" y="244979"/>
                    <a:pt x="41352" y="198932"/>
                    <a:pt x="48474" y="153824"/>
                  </a:cubicBezTo>
                  <a:cubicBezTo>
                    <a:pt x="50076" y="143679"/>
                    <a:pt x="55749" y="131207"/>
                    <a:pt x="65566" y="128187"/>
                  </a:cubicBezTo>
                  <a:cubicBezTo>
                    <a:pt x="95638" y="118934"/>
                    <a:pt x="128235" y="122490"/>
                    <a:pt x="159569" y="119641"/>
                  </a:cubicBezTo>
                  <a:cubicBezTo>
                    <a:pt x="173812" y="116793"/>
                    <a:pt x="188332" y="115086"/>
                    <a:pt x="202298" y="111096"/>
                  </a:cubicBezTo>
                  <a:cubicBezTo>
                    <a:pt x="228283" y="103672"/>
                    <a:pt x="279211" y="85458"/>
                    <a:pt x="279211" y="85458"/>
                  </a:cubicBezTo>
                  <a:cubicBezTo>
                    <a:pt x="287757" y="76912"/>
                    <a:pt x="298144" y="69877"/>
                    <a:pt x="304848" y="59821"/>
                  </a:cubicBezTo>
                  <a:cubicBezTo>
                    <a:pt x="329935" y="22191"/>
                    <a:pt x="289961" y="41260"/>
                    <a:pt x="339031" y="8546"/>
                  </a:cubicBezTo>
                  <a:cubicBezTo>
                    <a:pt x="346526" y="3549"/>
                    <a:pt x="356122" y="2849"/>
                    <a:pt x="364668" y="0"/>
                  </a:cubicBezTo>
                  <a:cubicBezTo>
                    <a:pt x="376237" y="1928"/>
                    <a:pt x="433899" y="10138"/>
                    <a:pt x="450126" y="17092"/>
                  </a:cubicBezTo>
                  <a:cubicBezTo>
                    <a:pt x="459566" y="21138"/>
                    <a:pt x="467218" y="28486"/>
                    <a:pt x="475764" y="34183"/>
                  </a:cubicBezTo>
                  <a:cubicBezTo>
                    <a:pt x="510982" y="87013"/>
                    <a:pt x="471879" y="35478"/>
                    <a:pt x="518493" y="76912"/>
                  </a:cubicBezTo>
                  <a:cubicBezTo>
                    <a:pt x="536559" y="92970"/>
                    <a:pt x="569768" y="128187"/>
                    <a:pt x="569768" y="128187"/>
                  </a:cubicBezTo>
                  <a:cubicBezTo>
                    <a:pt x="572616" y="136733"/>
                    <a:pt x="571943" y="147454"/>
                    <a:pt x="578313" y="153824"/>
                  </a:cubicBezTo>
                  <a:cubicBezTo>
                    <a:pt x="584683" y="160194"/>
                    <a:pt x="595894" y="158341"/>
                    <a:pt x="603951" y="162370"/>
                  </a:cubicBezTo>
                  <a:cubicBezTo>
                    <a:pt x="659870" y="190330"/>
                    <a:pt x="598526" y="167300"/>
                    <a:pt x="655225" y="205099"/>
                  </a:cubicBezTo>
                  <a:cubicBezTo>
                    <a:pt x="662720" y="210096"/>
                    <a:pt x="672317" y="210796"/>
                    <a:pt x="680863" y="213645"/>
                  </a:cubicBezTo>
                  <a:lnTo>
                    <a:pt x="715046" y="264920"/>
                  </a:lnTo>
                  <a:lnTo>
                    <a:pt x="732138" y="290557"/>
                  </a:lnTo>
                  <a:cubicBezTo>
                    <a:pt x="729289" y="304800"/>
                    <a:pt x="725037" y="318833"/>
                    <a:pt x="723592" y="333286"/>
                  </a:cubicBezTo>
                  <a:cubicBezTo>
                    <a:pt x="722305" y="346158"/>
                    <a:pt x="736896" y="455956"/>
                    <a:pt x="697954" y="487110"/>
                  </a:cubicBezTo>
                  <a:cubicBezTo>
                    <a:pt x="690920" y="492737"/>
                    <a:pt x="680863" y="492807"/>
                    <a:pt x="672317" y="495656"/>
                  </a:cubicBezTo>
                  <a:cubicBezTo>
                    <a:pt x="616011" y="491325"/>
                    <a:pt x="564237" y="490629"/>
                    <a:pt x="509947" y="478565"/>
                  </a:cubicBezTo>
                  <a:cubicBezTo>
                    <a:pt x="471287" y="469974"/>
                    <a:pt x="495544" y="471363"/>
                    <a:pt x="458672" y="452927"/>
                  </a:cubicBezTo>
                  <a:cubicBezTo>
                    <a:pt x="450615" y="448898"/>
                    <a:pt x="441581" y="447230"/>
                    <a:pt x="433035" y="444381"/>
                  </a:cubicBezTo>
                  <a:cubicBezTo>
                    <a:pt x="390306" y="447230"/>
                    <a:pt x="347241" y="446871"/>
                    <a:pt x="304848" y="452927"/>
                  </a:cubicBezTo>
                  <a:cubicBezTo>
                    <a:pt x="287013" y="455475"/>
                    <a:pt x="253573" y="470019"/>
                    <a:pt x="253573" y="470019"/>
                  </a:cubicBezTo>
                  <a:cubicBezTo>
                    <a:pt x="226489" y="510646"/>
                    <a:pt x="246225" y="492408"/>
                    <a:pt x="185207" y="512748"/>
                  </a:cubicBezTo>
                  <a:lnTo>
                    <a:pt x="159569" y="521294"/>
                  </a:lnTo>
                  <a:cubicBezTo>
                    <a:pt x="81239" y="501711"/>
                    <a:pt x="110748" y="517232"/>
                    <a:pt x="65566" y="487110"/>
                  </a:cubicBezTo>
                  <a:cubicBezTo>
                    <a:pt x="59869" y="478564"/>
                    <a:pt x="55049" y="469363"/>
                    <a:pt x="48474" y="461473"/>
                  </a:cubicBezTo>
                  <a:cubicBezTo>
                    <a:pt x="40737" y="452189"/>
                    <a:pt x="29541" y="445892"/>
                    <a:pt x="22837" y="435836"/>
                  </a:cubicBezTo>
                  <a:cubicBezTo>
                    <a:pt x="-16435" y="376928"/>
                    <a:pt x="7169" y="407350"/>
                    <a:pt x="5745" y="393107"/>
                  </a:cubicBezTo>
                  <a:close/>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7" name="Group 106"/>
            <p:cNvGrpSpPr/>
            <p:nvPr/>
          </p:nvGrpSpPr>
          <p:grpSpPr>
            <a:xfrm>
              <a:off x="5882331" y="4155790"/>
              <a:ext cx="319091" cy="555096"/>
              <a:chOff x="4205855" y="2675201"/>
              <a:chExt cx="319091" cy="555096"/>
            </a:xfrm>
          </p:grpSpPr>
          <p:pic>
            <p:nvPicPr>
              <p:cNvPr id="108" name="Picture 107"/>
              <p:cNvPicPr>
                <a:picLocks noChangeAspect="1"/>
              </p:cNvPicPr>
              <p:nvPr>
                <p:custDataLst>
                  <p:tags r:id="rId46"/>
                </p:custDataLst>
              </p:nvPr>
            </p:nvPicPr>
            <p:blipFill>
              <a:blip r:embed="rId99">
                <a:extLst>
                  <a:ext uri="{28A0092B-C50C-407E-A947-70E740481C1C}">
                    <a14:useLocalDpi xmlns:a14="http://schemas.microsoft.com/office/drawing/2010/main"/>
                  </a:ext>
                </a:extLst>
              </a:blip>
              <a:stretch>
                <a:fillRect/>
              </a:stretch>
            </p:blipFill>
            <p:spPr>
              <a:xfrm>
                <a:off x="4232031" y="2689684"/>
                <a:ext cx="266737" cy="295316"/>
              </a:xfrm>
              <a:prstGeom prst="rect">
                <a:avLst/>
              </a:prstGeom>
            </p:spPr>
          </p:pic>
          <p:grpSp>
            <p:nvGrpSpPr>
              <p:cNvPr id="109" name="Group 108"/>
              <p:cNvGrpSpPr/>
              <p:nvPr/>
            </p:nvGrpSpPr>
            <p:grpSpPr>
              <a:xfrm>
                <a:off x="4205855" y="2675201"/>
                <a:ext cx="319091" cy="555096"/>
                <a:chOff x="4130316" y="2681485"/>
                <a:chExt cx="319091" cy="555096"/>
              </a:xfrm>
            </p:grpSpPr>
            <p:sp>
              <p:nvSpPr>
                <p:cNvPr id="110" name="Rectangle 109"/>
                <p:cNvSpPr/>
                <p:nvPr>
                  <p:custDataLst>
                    <p:tags r:id="rId47"/>
                  </p:custDataLst>
                </p:nvPr>
              </p:nvSpPr>
              <p:spPr>
                <a:xfrm>
                  <a:off x="4130316" y="2681485"/>
                  <a:ext cx="319091" cy="28489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1" name="Straight Connector 110"/>
                <p:cNvCxnSpPr/>
                <p:nvPr>
                  <p:custDataLst>
                    <p:tags r:id="rId48"/>
                  </p:custDataLst>
                </p:nvPr>
              </p:nvCxnSpPr>
              <p:spPr>
                <a:xfrm>
                  <a:off x="4130316" y="2802266"/>
                  <a:ext cx="0" cy="434315"/>
                </a:xfrm>
                <a:prstGeom prst="line">
                  <a:avLst/>
                </a:prstGeom>
              </p:spPr>
              <p:style>
                <a:lnRef idx="1">
                  <a:schemeClr val="accent1"/>
                </a:lnRef>
                <a:fillRef idx="0">
                  <a:schemeClr val="accent1"/>
                </a:fillRef>
                <a:effectRef idx="0">
                  <a:schemeClr val="accent1"/>
                </a:effectRef>
                <a:fontRef idx="minor">
                  <a:schemeClr val="tx1"/>
                </a:fontRef>
              </p:style>
            </p:cxnSp>
          </p:grpSp>
        </p:grpSp>
      </p:grpSp>
      <p:sp>
        <p:nvSpPr>
          <p:cNvPr id="112" name="Freeform 111"/>
          <p:cNvSpPr>
            <a:spLocks noChangeAspect="1"/>
          </p:cNvSpPr>
          <p:nvPr>
            <p:custDataLst>
              <p:tags r:id="rId40"/>
            </p:custDataLst>
          </p:nvPr>
        </p:nvSpPr>
        <p:spPr>
          <a:xfrm flipV="1">
            <a:off x="465641" y="5102987"/>
            <a:ext cx="401802" cy="70789"/>
          </a:xfrm>
          <a:custGeom>
            <a:avLst/>
            <a:gdLst>
              <a:gd name="connsiteX0" fmla="*/ 521294 w 521294"/>
              <a:gd name="connsiteY0" fmla="*/ 0 h 76912"/>
              <a:gd name="connsiteX1" fmla="*/ 162371 w 521294"/>
              <a:gd name="connsiteY1" fmla="*/ 0 h 76912"/>
              <a:gd name="connsiteX2" fmla="*/ 119642 w 521294"/>
              <a:gd name="connsiteY2" fmla="*/ 8546 h 76912"/>
              <a:gd name="connsiteX3" fmla="*/ 94004 w 521294"/>
              <a:gd name="connsiteY3" fmla="*/ 34183 h 76912"/>
              <a:gd name="connsiteX4" fmla="*/ 59821 w 521294"/>
              <a:gd name="connsiteY4" fmla="*/ 51275 h 76912"/>
              <a:gd name="connsiteX5" fmla="*/ 42729 w 521294"/>
              <a:gd name="connsiteY5" fmla="*/ 76912 h 76912"/>
              <a:gd name="connsiteX6" fmla="*/ 0 w 521294"/>
              <a:gd name="connsiteY6" fmla="*/ 59821 h 7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1294" h="76912">
                <a:moveTo>
                  <a:pt x="521294" y="0"/>
                </a:moveTo>
                <a:cubicBezTo>
                  <a:pt x="369019" y="30456"/>
                  <a:pt x="537776" y="0"/>
                  <a:pt x="162371" y="0"/>
                </a:cubicBezTo>
                <a:cubicBezTo>
                  <a:pt x="147846" y="0"/>
                  <a:pt x="133885" y="5697"/>
                  <a:pt x="119642" y="8546"/>
                </a:cubicBezTo>
                <a:cubicBezTo>
                  <a:pt x="111096" y="17092"/>
                  <a:pt x="103839" y="27158"/>
                  <a:pt x="94004" y="34183"/>
                </a:cubicBezTo>
                <a:cubicBezTo>
                  <a:pt x="83638" y="41588"/>
                  <a:pt x="69608" y="43120"/>
                  <a:pt x="59821" y="51275"/>
                </a:cubicBezTo>
                <a:cubicBezTo>
                  <a:pt x="51931" y="57850"/>
                  <a:pt x="48426" y="68366"/>
                  <a:pt x="42729" y="76912"/>
                </a:cubicBezTo>
                <a:cubicBezTo>
                  <a:pt x="11049" y="66353"/>
                  <a:pt x="25149" y="72395"/>
                  <a:pt x="0" y="59821"/>
                </a:cubicBez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Freeform 112"/>
          <p:cNvSpPr>
            <a:spLocks noChangeAspect="1"/>
          </p:cNvSpPr>
          <p:nvPr>
            <p:custDataLst>
              <p:tags r:id="rId41"/>
            </p:custDataLst>
          </p:nvPr>
        </p:nvSpPr>
        <p:spPr>
          <a:xfrm>
            <a:off x="1333070" y="5233673"/>
            <a:ext cx="451726" cy="49582"/>
          </a:xfrm>
          <a:custGeom>
            <a:avLst/>
            <a:gdLst>
              <a:gd name="connsiteX0" fmla="*/ 0 w 700755"/>
              <a:gd name="connsiteY0" fmla="*/ 34183 h 76912"/>
              <a:gd name="connsiteX1" fmla="*/ 94004 w 700755"/>
              <a:gd name="connsiteY1" fmla="*/ 42729 h 76912"/>
              <a:gd name="connsiteX2" fmla="*/ 222191 w 700755"/>
              <a:gd name="connsiteY2" fmla="*/ 51275 h 76912"/>
              <a:gd name="connsiteX3" fmla="*/ 247828 w 700755"/>
              <a:gd name="connsiteY3" fmla="*/ 68366 h 76912"/>
              <a:gd name="connsiteX4" fmla="*/ 273466 w 700755"/>
              <a:gd name="connsiteY4" fmla="*/ 76912 h 76912"/>
              <a:gd name="connsiteX5" fmla="*/ 367469 w 700755"/>
              <a:gd name="connsiteY5" fmla="*/ 59821 h 76912"/>
              <a:gd name="connsiteX6" fmla="*/ 478565 w 700755"/>
              <a:gd name="connsiteY6" fmla="*/ 34183 h 76912"/>
              <a:gd name="connsiteX7" fmla="*/ 615297 w 700755"/>
              <a:gd name="connsiteY7" fmla="*/ 25637 h 76912"/>
              <a:gd name="connsiteX8" fmla="*/ 658026 w 700755"/>
              <a:gd name="connsiteY8" fmla="*/ 17092 h 76912"/>
              <a:gd name="connsiteX9" fmla="*/ 700755 w 700755"/>
              <a:gd name="connsiteY9" fmla="*/ 0 h 7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0755" h="76912">
                <a:moveTo>
                  <a:pt x="0" y="34183"/>
                </a:moveTo>
                <a:lnTo>
                  <a:pt x="94004" y="42729"/>
                </a:lnTo>
                <a:cubicBezTo>
                  <a:pt x="136702" y="46014"/>
                  <a:pt x="179950" y="44235"/>
                  <a:pt x="222191" y="51275"/>
                </a:cubicBezTo>
                <a:cubicBezTo>
                  <a:pt x="232322" y="52963"/>
                  <a:pt x="238642" y="63773"/>
                  <a:pt x="247828" y="68366"/>
                </a:cubicBezTo>
                <a:cubicBezTo>
                  <a:pt x="255885" y="72395"/>
                  <a:pt x="264920" y="74063"/>
                  <a:pt x="273466" y="76912"/>
                </a:cubicBezTo>
                <a:cubicBezTo>
                  <a:pt x="321870" y="69997"/>
                  <a:pt x="327181" y="71331"/>
                  <a:pt x="367469" y="59821"/>
                </a:cubicBezTo>
                <a:cubicBezTo>
                  <a:pt x="414006" y="46525"/>
                  <a:pt x="405753" y="38734"/>
                  <a:pt x="478565" y="34183"/>
                </a:cubicBezTo>
                <a:lnTo>
                  <a:pt x="615297" y="25637"/>
                </a:lnTo>
                <a:cubicBezTo>
                  <a:pt x="629540" y="22789"/>
                  <a:pt x="643935" y="20615"/>
                  <a:pt x="658026" y="17092"/>
                </a:cubicBezTo>
                <a:cubicBezTo>
                  <a:pt x="679147" y="11812"/>
                  <a:pt x="683073" y="8841"/>
                  <a:pt x="700755" y="0"/>
                </a:cubicBez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Freeform 113"/>
          <p:cNvSpPr>
            <a:spLocks noChangeAspect="1"/>
          </p:cNvSpPr>
          <p:nvPr>
            <p:custDataLst>
              <p:tags r:id="rId42"/>
            </p:custDataLst>
          </p:nvPr>
        </p:nvSpPr>
        <p:spPr>
          <a:xfrm>
            <a:off x="3109542" y="5256249"/>
            <a:ext cx="633518" cy="77135"/>
          </a:xfrm>
          <a:custGeom>
            <a:avLst/>
            <a:gdLst>
              <a:gd name="connsiteX0" fmla="*/ 0 w 982767"/>
              <a:gd name="connsiteY0" fmla="*/ 17116 h 119666"/>
              <a:gd name="connsiteX1" fmla="*/ 145279 w 982767"/>
              <a:gd name="connsiteY1" fmla="*/ 24 h 119666"/>
              <a:gd name="connsiteX2" fmla="*/ 264920 w 982767"/>
              <a:gd name="connsiteY2" fmla="*/ 17116 h 119666"/>
              <a:gd name="connsiteX3" fmla="*/ 307649 w 982767"/>
              <a:gd name="connsiteY3" fmla="*/ 51299 h 119666"/>
              <a:gd name="connsiteX4" fmla="*/ 333286 w 982767"/>
              <a:gd name="connsiteY4" fmla="*/ 68391 h 119666"/>
              <a:gd name="connsiteX5" fmla="*/ 384561 w 982767"/>
              <a:gd name="connsiteY5" fmla="*/ 111120 h 119666"/>
              <a:gd name="connsiteX6" fmla="*/ 564023 w 982767"/>
              <a:gd name="connsiteY6" fmla="*/ 102574 h 119666"/>
              <a:gd name="connsiteX7" fmla="*/ 615298 w 982767"/>
              <a:gd name="connsiteY7" fmla="*/ 85482 h 119666"/>
              <a:gd name="connsiteX8" fmla="*/ 658027 w 982767"/>
              <a:gd name="connsiteY8" fmla="*/ 42753 h 119666"/>
              <a:gd name="connsiteX9" fmla="*/ 726393 w 982767"/>
              <a:gd name="connsiteY9" fmla="*/ 59845 h 119666"/>
              <a:gd name="connsiteX10" fmla="*/ 769122 w 982767"/>
              <a:gd name="connsiteY10" fmla="*/ 68391 h 119666"/>
              <a:gd name="connsiteX11" fmla="*/ 803305 w 982767"/>
              <a:gd name="connsiteY11" fmla="*/ 119666 h 119666"/>
              <a:gd name="connsiteX12" fmla="*/ 846034 w 982767"/>
              <a:gd name="connsiteY12" fmla="*/ 102574 h 119666"/>
              <a:gd name="connsiteX13" fmla="*/ 982767 w 982767"/>
              <a:gd name="connsiteY13" fmla="*/ 102574 h 119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82767" h="119666">
                <a:moveTo>
                  <a:pt x="0" y="17116"/>
                </a:moveTo>
                <a:cubicBezTo>
                  <a:pt x="48426" y="11419"/>
                  <a:pt x="96558" y="1973"/>
                  <a:pt x="145279" y="24"/>
                </a:cubicBezTo>
                <a:cubicBezTo>
                  <a:pt x="162528" y="-666"/>
                  <a:pt x="242530" y="13384"/>
                  <a:pt x="264920" y="17116"/>
                </a:cubicBezTo>
                <a:cubicBezTo>
                  <a:pt x="314829" y="33753"/>
                  <a:pt x="268995" y="12645"/>
                  <a:pt x="307649" y="51299"/>
                </a:cubicBezTo>
                <a:cubicBezTo>
                  <a:pt x="314912" y="58562"/>
                  <a:pt x="325396" y="61816"/>
                  <a:pt x="333286" y="68391"/>
                </a:cubicBezTo>
                <a:cubicBezTo>
                  <a:pt x="399086" y="123224"/>
                  <a:pt x="320909" y="68684"/>
                  <a:pt x="384561" y="111120"/>
                </a:cubicBezTo>
                <a:cubicBezTo>
                  <a:pt x="444382" y="108271"/>
                  <a:pt x="504501" y="109188"/>
                  <a:pt x="564023" y="102574"/>
                </a:cubicBezTo>
                <a:cubicBezTo>
                  <a:pt x="581929" y="100584"/>
                  <a:pt x="615298" y="85482"/>
                  <a:pt x="615298" y="85482"/>
                </a:cubicBezTo>
                <a:cubicBezTo>
                  <a:pt x="624621" y="71497"/>
                  <a:pt x="637309" y="45343"/>
                  <a:pt x="658027" y="42753"/>
                </a:cubicBezTo>
                <a:cubicBezTo>
                  <a:pt x="679027" y="40128"/>
                  <a:pt x="705930" y="54729"/>
                  <a:pt x="726393" y="59845"/>
                </a:cubicBezTo>
                <a:cubicBezTo>
                  <a:pt x="740484" y="63368"/>
                  <a:pt x="754879" y="65542"/>
                  <a:pt x="769122" y="68391"/>
                </a:cubicBezTo>
                <a:cubicBezTo>
                  <a:pt x="773410" y="85542"/>
                  <a:pt x="773798" y="119666"/>
                  <a:pt x="803305" y="119666"/>
                </a:cubicBezTo>
                <a:cubicBezTo>
                  <a:pt x="818645" y="119666"/>
                  <a:pt x="830763" y="104028"/>
                  <a:pt x="846034" y="102574"/>
                </a:cubicBezTo>
                <a:cubicBezTo>
                  <a:pt x="891406" y="98253"/>
                  <a:pt x="937189" y="102574"/>
                  <a:pt x="982767" y="102574"/>
                </a:cubicBez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Freeform 114"/>
          <p:cNvSpPr>
            <a:spLocks noChangeAspect="1"/>
          </p:cNvSpPr>
          <p:nvPr>
            <p:custDataLst>
              <p:tags r:id="rId43"/>
            </p:custDataLst>
          </p:nvPr>
        </p:nvSpPr>
        <p:spPr>
          <a:xfrm>
            <a:off x="5202252" y="5300608"/>
            <a:ext cx="743694" cy="115681"/>
          </a:xfrm>
          <a:custGeom>
            <a:avLst/>
            <a:gdLst>
              <a:gd name="connsiteX0" fmla="*/ 0 w 1153682"/>
              <a:gd name="connsiteY0" fmla="*/ 76912 h 179461"/>
              <a:gd name="connsiteX1" fmla="*/ 102550 w 1153682"/>
              <a:gd name="connsiteY1" fmla="*/ 42729 h 179461"/>
              <a:gd name="connsiteX2" fmla="*/ 128187 w 1153682"/>
              <a:gd name="connsiteY2" fmla="*/ 34183 h 179461"/>
              <a:gd name="connsiteX3" fmla="*/ 170916 w 1153682"/>
              <a:gd name="connsiteY3" fmla="*/ 25637 h 179461"/>
              <a:gd name="connsiteX4" fmla="*/ 230736 w 1153682"/>
              <a:gd name="connsiteY4" fmla="*/ 42729 h 179461"/>
              <a:gd name="connsiteX5" fmla="*/ 282011 w 1153682"/>
              <a:gd name="connsiteY5" fmla="*/ 76912 h 179461"/>
              <a:gd name="connsiteX6" fmla="*/ 333286 w 1153682"/>
              <a:gd name="connsiteY6" fmla="*/ 119641 h 179461"/>
              <a:gd name="connsiteX7" fmla="*/ 358923 w 1153682"/>
              <a:gd name="connsiteY7" fmla="*/ 128187 h 179461"/>
              <a:gd name="connsiteX8" fmla="*/ 393107 w 1153682"/>
              <a:gd name="connsiteY8" fmla="*/ 145278 h 179461"/>
              <a:gd name="connsiteX9" fmla="*/ 444381 w 1153682"/>
              <a:gd name="connsiteY9" fmla="*/ 162370 h 179461"/>
              <a:gd name="connsiteX10" fmla="*/ 546931 w 1153682"/>
              <a:gd name="connsiteY10" fmla="*/ 179461 h 179461"/>
              <a:gd name="connsiteX11" fmla="*/ 615297 w 1153682"/>
              <a:gd name="connsiteY11" fmla="*/ 170916 h 179461"/>
              <a:gd name="connsiteX12" fmla="*/ 658026 w 1153682"/>
              <a:gd name="connsiteY12" fmla="*/ 153824 h 179461"/>
              <a:gd name="connsiteX13" fmla="*/ 683664 w 1153682"/>
              <a:gd name="connsiteY13" fmla="*/ 145278 h 179461"/>
              <a:gd name="connsiteX14" fmla="*/ 752030 w 1153682"/>
              <a:gd name="connsiteY14" fmla="*/ 102549 h 179461"/>
              <a:gd name="connsiteX15" fmla="*/ 777667 w 1153682"/>
              <a:gd name="connsiteY15" fmla="*/ 94003 h 179461"/>
              <a:gd name="connsiteX16" fmla="*/ 922946 w 1153682"/>
              <a:gd name="connsiteY16" fmla="*/ 102549 h 179461"/>
              <a:gd name="connsiteX17" fmla="*/ 991312 w 1153682"/>
              <a:gd name="connsiteY17" fmla="*/ 94003 h 179461"/>
              <a:gd name="connsiteX18" fmla="*/ 1025495 w 1153682"/>
              <a:gd name="connsiteY18" fmla="*/ 42729 h 179461"/>
              <a:gd name="connsiteX19" fmla="*/ 1042587 w 1153682"/>
              <a:gd name="connsiteY19" fmla="*/ 17091 h 179461"/>
              <a:gd name="connsiteX20" fmla="*/ 1102408 w 1153682"/>
              <a:gd name="connsiteY20" fmla="*/ 8546 h 179461"/>
              <a:gd name="connsiteX21" fmla="*/ 1153682 w 1153682"/>
              <a:gd name="connsiteY21" fmla="*/ 0 h 179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53682" h="179461">
                <a:moveTo>
                  <a:pt x="0" y="76912"/>
                </a:moveTo>
                <a:lnTo>
                  <a:pt x="102550" y="42729"/>
                </a:lnTo>
                <a:cubicBezTo>
                  <a:pt x="111096" y="39880"/>
                  <a:pt x="119354" y="35950"/>
                  <a:pt x="128187" y="34183"/>
                </a:cubicBezTo>
                <a:lnTo>
                  <a:pt x="170916" y="25637"/>
                </a:lnTo>
                <a:cubicBezTo>
                  <a:pt x="190856" y="31334"/>
                  <a:pt x="211907" y="34039"/>
                  <a:pt x="230736" y="42729"/>
                </a:cubicBezTo>
                <a:cubicBezTo>
                  <a:pt x="249387" y="51337"/>
                  <a:pt x="267486" y="62387"/>
                  <a:pt x="282011" y="76912"/>
                </a:cubicBezTo>
                <a:cubicBezTo>
                  <a:pt x="300910" y="95810"/>
                  <a:pt x="309493" y="107744"/>
                  <a:pt x="333286" y="119641"/>
                </a:cubicBezTo>
                <a:cubicBezTo>
                  <a:pt x="341343" y="123670"/>
                  <a:pt x="350643" y="124639"/>
                  <a:pt x="358923" y="128187"/>
                </a:cubicBezTo>
                <a:cubicBezTo>
                  <a:pt x="370632" y="133205"/>
                  <a:pt x="381279" y="140547"/>
                  <a:pt x="393107" y="145278"/>
                </a:cubicBezTo>
                <a:cubicBezTo>
                  <a:pt x="409834" y="151969"/>
                  <a:pt x="426715" y="158837"/>
                  <a:pt x="444381" y="162370"/>
                </a:cubicBezTo>
                <a:cubicBezTo>
                  <a:pt x="506862" y="174866"/>
                  <a:pt x="472731" y="168862"/>
                  <a:pt x="546931" y="179461"/>
                </a:cubicBezTo>
                <a:cubicBezTo>
                  <a:pt x="569720" y="176613"/>
                  <a:pt x="592919" y="176080"/>
                  <a:pt x="615297" y="170916"/>
                </a:cubicBezTo>
                <a:cubicBezTo>
                  <a:pt x="630244" y="167467"/>
                  <a:pt x="643663" y="159210"/>
                  <a:pt x="658026" y="153824"/>
                </a:cubicBezTo>
                <a:cubicBezTo>
                  <a:pt x="666461" y="150661"/>
                  <a:pt x="675118" y="148127"/>
                  <a:pt x="683664" y="145278"/>
                </a:cubicBezTo>
                <a:cubicBezTo>
                  <a:pt x="710749" y="104650"/>
                  <a:pt x="691011" y="122889"/>
                  <a:pt x="752030" y="102549"/>
                </a:cubicBezTo>
                <a:lnTo>
                  <a:pt x="777667" y="94003"/>
                </a:lnTo>
                <a:cubicBezTo>
                  <a:pt x="826093" y="96852"/>
                  <a:pt x="874436" y="102549"/>
                  <a:pt x="922946" y="102549"/>
                </a:cubicBezTo>
                <a:cubicBezTo>
                  <a:pt x="945912" y="102549"/>
                  <a:pt x="971474" y="105575"/>
                  <a:pt x="991312" y="94003"/>
                </a:cubicBezTo>
                <a:cubicBezTo>
                  <a:pt x="1009055" y="83653"/>
                  <a:pt x="1014101" y="59820"/>
                  <a:pt x="1025495" y="42729"/>
                </a:cubicBezTo>
                <a:cubicBezTo>
                  <a:pt x="1031192" y="34183"/>
                  <a:pt x="1032419" y="18543"/>
                  <a:pt x="1042587" y="17091"/>
                </a:cubicBezTo>
                <a:lnTo>
                  <a:pt x="1102408" y="8546"/>
                </a:lnTo>
                <a:cubicBezTo>
                  <a:pt x="1119534" y="5911"/>
                  <a:pt x="1153682" y="0"/>
                  <a:pt x="1153682" y="0"/>
                </a:cubicBez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257887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a:spLocks/>
          </p:cNvSpPr>
          <p:nvPr>
            <p:custDataLst>
              <p:tags r:id="rId2"/>
            </p:custDataLst>
          </p:nvPr>
        </p:nvSpPr>
        <p:spPr>
          <a:xfrm>
            <a:off x="593090" y="5643880"/>
            <a:ext cx="9152890" cy="10795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nSpc>
                <a:spcPct val="107000"/>
              </a:lnSpc>
              <a:spcAft>
                <a:spcPts val="100"/>
              </a:spcAft>
            </a:pPr>
            <a:r>
              <a:rPr lang="en-US" sz="600" smtClean="0">
                <a:solidFill>
                  <a:srgbClr val="000000"/>
                </a:solidFill>
                <a:latin typeface="Bosch Office Sans" panose="020B0604020202020204" pitchFamily="34" charset="0"/>
              </a:rPr>
              <a:t>Security Systems | ST-VS/MKC | 6/22/2016</a:t>
            </a:r>
            <a:endParaRPr lang="en-US" sz="600">
              <a:solidFill>
                <a:srgbClr val="000000"/>
              </a:solidFill>
              <a:latin typeface="Bosch Office Sans" panose="020B0604020202020204" pitchFamily="34" charset="0"/>
            </a:endParaRPr>
          </a:p>
        </p:txBody>
      </p:sp>
      <p:sp>
        <p:nvSpPr>
          <p:cNvPr id="15" name="Rectangle 14"/>
          <p:cNvSpPr>
            <a:spLocks/>
          </p:cNvSpPr>
          <p:nvPr>
            <p:custDataLst>
              <p:tags r:id="rId3"/>
            </p:custDataLst>
          </p:nvPr>
        </p:nvSpPr>
        <p:spPr>
          <a:xfrm>
            <a:off x="593090" y="5758180"/>
            <a:ext cx="9152890" cy="21590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nSpc>
                <a:spcPct val="107000"/>
              </a:lnSpc>
              <a:spcAft>
                <a:spcPts val="100"/>
              </a:spcAft>
            </a:pPr>
            <a:r>
              <a:rPr lang="en-US" sz="600" smtClean="0">
                <a:solidFill>
                  <a:srgbClr val="B2B3B5"/>
                </a:solidFill>
                <a:latin typeface="Bosch Office Sans" panose="020B0604020202020204" pitchFamily="34" charset="0"/>
              </a:rPr>
              <a:t>© Robert Bosch GmbH 2016. All rights reserved, also regarding any disposal, exploitation, reproduction, editing, distribution, as well as in the event of applications for industrial property rights.</a:t>
            </a:r>
            <a:endParaRPr lang="en-US" sz="600">
              <a:solidFill>
                <a:srgbClr val="B2B3B5"/>
              </a:solidFill>
              <a:latin typeface="Bosch Office Sans" panose="020B0604020202020204" pitchFamily="34" charset="0"/>
            </a:endParaRPr>
          </a:p>
        </p:txBody>
      </p:sp>
      <p:sp>
        <p:nvSpPr>
          <p:cNvPr id="12" name="Rectangle 11"/>
          <p:cNvSpPr>
            <a:spLocks/>
          </p:cNvSpPr>
          <p:nvPr>
            <p:custDataLst>
              <p:tags r:id="rId4"/>
            </p:custDataLst>
          </p:nvPr>
        </p:nvSpPr>
        <p:spPr>
          <a:xfrm>
            <a:off x="266700" y="5628640"/>
            <a:ext cx="288290" cy="41021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oAutofit/>
          </a:bodyPr>
          <a:lstStyle/>
          <a:p>
            <a:r>
              <a:rPr lang="en-150" sz="1200" smtClean="0">
                <a:solidFill>
                  <a:srgbClr val="999FA6"/>
                </a:solidFill>
              </a:rPr>
              <a:t>7</a:t>
            </a:r>
            <a:endParaRPr lang="en-US" sz="1200">
              <a:solidFill>
                <a:srgbClr val="999FA6"/>
              </a:solidFill>
            </a:endParaRPr>
          </a:p>
        </p:txBody>
      </p:sp>
      <p:sp>
        <p:nvSpPr>
          <p:cNvPr id="3" name="Rectangle 2"/>
          <p:cNvSpPr>
            <a:spLocks/>
          </p:cNvSpPr>
          <p:nvPr>
            <p:custDataLst>
              <p:tags r:id="rId5"/>
            </p:custDataLst>
          </p:nvPr>
        </p:nvSpPr>
        <p:spPr>
          <a:xfrm>
            <a:off x="9224010" y="259080"/>
            <a:ext cx="1691640" cy="77724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lIns="0" tIns="17780" rIns="0" bIns="0" rtlCol="0" anchor="t">
            <a:normAutofit/>
          </a:bodyPr>
          <a:lstStyle/>
          <a:p>
            <a:pPr>
              <a:lnSpc>
                <a:spcPts val="900"/>
              </a:lnSpc>
            </a:pPr>
            <a:endParaRPr lang="en-US" sz="600">
              <a:solidFill>
                <a:srgbClr val="000000"/>
              </a:solidFill>
            </a:endParaRPr>
          </a:p>
        </p:txBody>
      </p:sp>
      <p:sp>
        <p:nvSpPr>
          <p:cNvPr id="4" name="Title 3"/>
          <p:cNvSpPr>
            <a:spLocks noGrp="1"/>
          </p:cNvSpPr>
          <p:nvPr>
            <p:ph type="title"/>
            <p:custDataLst>
              <p:tags r:id="rId6"/>
            </p:custDataLst>
          </p:nvPr>
        </p:nvSpPr>
        <p:spPr>
          <a:xfrm>
            <a:off x="259200" y="259133"/>
            <a:ext cx="8981458" cy="777400"/>
          </a:xfrm>
          <a:solidFill>
            <a:scrgbClr r="0" g="0" b="0">
              <a:alpha val="0"/>
            </a:scrgbClr>
          </a:solid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p>
            <a:pPr>
              <a:lnSpc>
                <a:spcPct val="89000"/>
              </a:lnSpc>
              <a:spcBef>
                <a:spcPts val="0"/>
              </a:spcBef>
              <a:spcAft>
                <a:spcPts val="0"/>
              </a:spcAft>
            </a:pPr>
            <a:r>
              <a:rPr lang="en-US" sz="2800" dirty="0"/>
              <a:t>Feature overview and </a:t>
            </a:r>
            <a:r>
              <a:rPr lang="en-US" sz="2800" dirty="0" smtClean="0"/>
              <a:t>comparison</a:t>
            </a:r>
            <a:endParaRPr lang="en-US" sz="2800" dirty="0">
              <a:solidFill>
                <a:srgbClr val="0E78C5"/>
              </a:solidFill>
            </a:endParaRPr>
          </a:p>
        </p:txBody>
      </p:sp>
      <p:graphicFrame>
        <p:nvGraphicFramePr>
          <p:cNvPr id="6" name="Table 5"/>
          <p:cNvGraphicFramePr>
            <a:graphicFrameLocks noGrp="1"/>
          </p:cNvGraphicFramePr>
          <p:nvPr>
            <p:custDataLst>
              <p:tags r:id="rId7"/>
            </p:custDataLst>
            <p:extLst>
              <p:ext uri="{D42A27DB-BD31-4B8C-83A1-F6EECF244321}">
                <p14:modId xmlns:p14="http://schemas.microsoft.com/office/powerpoint/2010/main" val="1106016128"/>
              </p:ext>
            </p:extLst>
          </p:nvPr>
        </p:nvGraphicFramePr>
        <p:xfrm>
          <a:off x="906216" y="1060512"/>
          <a:ext cx="4036975" cy="4167175"/>
        </p:xfrm>
        <a:graphic>
          <a:graphicData uri="http://schemas.openxmlformats.org/drawingml/2006/table">
            <a:tbl>
              <a:tblPr firstCol="1" bandRow="1">
                <a:tableStyleId>{F5AB1C69-6EDB-4FF4-983F-18BD219EF322}</a:tableStyleId>
              </a:tblPr>
              <a:tblGrid>
                <a:gridCol w="1097192">
                  <a:extLst>
                    <a:ext uri="{9D8B030D-6E8A-4147-A177-3AD203B41FA5}">
                      <a16:colId xmlns:a16="http://schemas.microsoft.com/office/drawing/2014/main" val="4255739126"/>
                    </a:ext>
                  </a:extLst>
                </a:gridCol>
                <a:gridCol w="1452441">
                  <a:extLst>
                    <a:ext uri="{9D8B030D-6E8A-4147-A177-3AD203B41FA5}">
                      <a16:colId xmlns:a16="http://schemas.microsoft.com/office/drawing/2014/main" val="1920132631"/>
                    </a:ext>
                  </a:extLst>
                </a:gridCol>
                <a:gridCol w="1487342">
                  <a:extLst>
                    <a:ext uri="{9D8B030D-6E8A-4147-A177-3AD203B41FA5}">
                      <a16:colId xmlns:a16="http://schemas.microsoft.com/office/drawing/2014/main" val="3377248849"/>
                    </a:ext>
                  </a:extLst>
                </a:gridCol>
              </a:tblGrid>
              <a:tr h="134425">
                <a:tc>
                  <a:txBody>
                    <a:bodyPr/>
                    <a:lstStyle/>
                    <a:p>
                      <a:pPr>
                        <a:lnSpc>
                          <a:spcPct val="107000"/>
                        </a:lnSpc>
                        <a:spcAft>
                          <a:spcPts val="0"/>
                        </a:spcAft>
                      </a:pPr>
                      <a:r>
                        <a:rPr lang="en-US" sz="800" dirty="0">
                          <a:solidFill>
                            <a:schemeClr val="tx1"/>
                          </a:solidFill>
                          <a:effectLst/>
                        </a:rPr>
                        <a:t>Alarm </a:t>
                      </a:r>
                      <a:r>
                        <a:rPr lang="en-US" sz="800" dirty="0" smtClean="0">
                          <a:solidFill>
                            <a:schemeClr val="tx1"/>
                          </a:solidFill>
                          <a:effectLst/>
                        </a:rPr>
                        <a:t>tasks </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solidFill>
                      <a:schemeClr val="bg1"/>
                    </a:solidFill>
                  </a:tcPr>
                </a:tc>
                <a:tc>
                  <a:txBody>
                    <a:bodyPr/>
                    <a:lstStyle/>
                    <a:p>
                      <a:pPr marL="0" marR="0" lvl="0" indent="0" algn="l" defTabSz="822273" rtl="0" eaLnBrk="1" fontAlgn="auto" latinLnBrk="0" hangingPunct="1">
                        <a:lnSpc>
                          <a:spcPct val="107000"/>
                        </a:lnSpc>
                        <a:spcBef>
                          <a:spcPts val="0"/>
                        </a:spcBef>
                        <a:spcAft>
                          <a:spcPts val="0"/>
                        </a:spcAft>
                        <a:buClrTx/>
                        <a:buSzTx/>
                        <a:buFontTx/>
                        <a:buNone/>
                        <a:tabLst/>
                        <a:defRPr/>
                      </a:pPr>
                      <a:r>
                        <a:rPr lang="en-US" sz="800" b="1" dirty="0" smtClean="0"/>
                        <a:t>Essential Video Analytics</a:t>
                      </a:r>
                      <a:endParaRPr lang="en-US" sz="800" b="1" kern="1200" dirty="0">
                        <a:solidFill>
                          <a:schemeClr val="tx1"/>
                        </a:solidFill>
                        <a:effectLst/>
                        <a:latin typeface="+mn-lt"/>
                        <a:ea typeface="+mn-ea"/>
                        <a:cs typeface="+mn-cs"/>
                      </a:endParaRPr>
                    </a:p>
                  </a:txBody>
                  <a:tcPr marL="62821" marR="62821" marT="0" marB="0">
                    <a:solidFill>
                      <a:schemeClr val="bg1"/>
                    </a:solidFill>
                  </a:tcPr>
                </a:tc>
                <a:tc>
                  <a:txBody>
                    <a:bodyPr/>
                    <a:lstStyle/>
                    <a:p>
                      <a:pPr marL="0" marR="0" lvl="0" indent="0" algn="l" defTabSz="822273" rtl="0" eaLnBrk="1" fontAlgn="auto" latinLnBrk="0" hangingPunct="1">
                        <a:lnSpc>
                          <a:spcPct val="107000"/>
                        </a:lnSpc>
                        <a:spcBef>
                          <a:spcPts val="0"/>
                        </a:spcBef>
                        <a:spcAft>
                          <a:spcPts val="0"/>
                        </a:spcAft>
                        <a:buClrTx/>
                        <a:buSzTx/>
                        <a:buFontTx/>
                        <a:buNone/>
                        <a:tabLst/>
                        <a:defRPr/>
                      </a:pPr>
                      <a:r>
                        <a:rPr lang="en-US" sz="800" b="1" dirty="0" smtClean="0"/>
                        <a:t>Intelligent Video Analytics</a:t>
                      </a:r>
                      <a:endParaRPr lang="en-US" sz="800" b="1" kern="1200" dirty="0">
                        <a:solidFill>
                          <a:schemeClr val="tx1"/>
                        </a:solidFill>
                        <a:effectLst/>
                        <a:latin typeface="+mn-lt"/>
                        <a:ea typeface="+mn-ea"/>
                        <a:cs typeface="+mn-cs"/>
                      </a:endParaRPr>
                    </a:p>
                  </a:txBody>
                  <a:tcPr marL="62821" marR="62821" marT="0" marB="0">
                    <a:solidFill>
                      <a:schemeClr val="bg1"/>
                    </a:solidFill>
                  </a:tcPr>
                </a:tc>
                <a:extLst>
                  <a:ext uri="{0D108BD9-81ED-4DB2-BD59-A6C34878D82A}">
                    <a16:rowId xmlns:a16="http://schemas.microsoft.com/office/drawing/2014/main" val="1325749522"/>
                  </a:ext>
                </a:extLst>
              </a:tr>
              <a:tr h="134425">
                <a:tc>
                  <a:txBody>
                    <a:bodyPr/>
                    <a:lstStyle/>
                    <a:p>
                      <a:pPr>
                        <a:lnSpc>
                          <a:spcPct val="107000"/>
                        </a:lnSpc>
                        <a:spcAft>
                          <a:spcPts val="0"/>
                        </a:spcAft>
                      </a:pPr>
                      <a:r>
                        <a:rPr lang="en-US" sz="800" dirty="0">
                          <a:solidFill>
                            <a:schemeClr val="bg1"/>
                          </a:solidFill>
                          <a:effectLst/>
                        </a:rPr>
                        <a:t>Detect any object</a:t>
                      </a:r>
                      <a:endPar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1968567710"/>
                  </a:ext>
                </a:extLst>
              </a:tr>
              <a:tr h="134425">
                <a:tc>
                  <a:txBody>
                    <a:bodyPr/>
                    <a:lstStyle/>
                    <a:p>
                      <a:pPr>
                        <a:lnSpc>
                          <a:spcPct val="107000"/>
                        </a:lnSpc>
                        <a:spcAft>
                          <a:spcPts val="0"/>
                        </a:spcAft>
                      </a:pPr>
                      <a:r>
                        <a:rPr lang="en-US" sz="800" dirty="0">
                          <a:solidFill>
                            <a:schemeClr val="bg1"/>
                          </a:solidFill>
                          <a:effectLst/>
                        </a:rPr>
                        <a:t>Object in field</a:t>
                      </a:r>
                      <a:endPar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1148474212"/>
                  </a:ext>
                </a:extLst>
              </a:tr>
              <a:tr h="134425">
                <a:tc>
                  <a:txBody>
                    <a:bodyPr/>
                    <a:lstStyle/>
                    <a:p>
                      <a:pPr>
                        <a:lnSpc>
                          <a:spcPct val="107000"/>
                        </a:lnSpc>
                        <a:spcAft>
                          <a:spcPts val="0"/>
                        </a:spcAft>
                      </a:pPr>
                      <a:r>
                        <a:rPr lang="en-US" sz="800" dirty="0">
                          <a:solidFill>
                            <a:schemeClr val="bg1"/>
                          </a:solidFill>
                          <a:effectLst/>
                        </a:rPr>
                        <a:t>Crossing line</a:t>
                      </a:r>
                      <a:endPar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2276505239"/>
                  </a:ext>
                </a:extLst>
              </a:tr>
              <a:tr h="134425">
                <a:tc>
                  <a:txBody>
                    <a:bodyPr/>
                    <a:lstStyle/>
                    <a:p>
                      <a:pPr>
                        <a:lnSpc>
                          <a:spcPct val="107000"/>
                        </a:lnSpc>
                        <a:spcAft>
                          <a:spcPts val="0"/>
                        </a:spcAft>
                      </a:pPr>
                      <a:r>
                        <a:rPr lang="en-US" sz="800" dirty="0">
                          <a:solidFill>
                            <a:schemeClr val="bg1"/>
                          </a:solidFill>
                          <a:effectLst/>
                        </a:rPr>
                        <a:t>Entering field</a:t>
                      </a:r>
                      <a:endPar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2325898649"/>
                  </a:ext>
                </a:extLst>
              </a:tr>
              <a:tr h="134425">
                <a:tc>
                  <a:txBody>
                    <a:bodyPr/>
                    <a:lstStyle/>
                    <a:p>
                      <a:pPr>
                        <a:lnSpc>
                          <a:spcPct val="107000"/>
                        </a:lnSpc>
                        <a:spcAft>
                          <a:spcPts val="0"/>
                        </a:spcAft>
                      </a:pPr>
                      <a:r>
                        <a:rPr lang="en-US" sz="800" dirty="0">
                          <a:solidFill>
                            <a:schemeClr val="bg1"/>
                          </a:solidFill>
                          <a:effectLst/>
                        </a:rPr>
                        <a:t>Leaving field</a:t>
                      </a:r>
                      <a:endPar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2249870778"/>
                  </a:ext>
                </a:extLst>
              </a:tr>
              <a:tr h="134425">
                <a:tc>
                  <a:txBody>
                    <a:bodyPr/>
                    <a:lstStyle/>
                    <a:p>
                      <a:pPr>
                        <a:lnSpc>
                          <a:spcPct val="107000"/>
                        </a:lnSpc>
                        <a:spcAft>
                          <a:spcPts val="0"/>
                        </a:spcAft>
                      </a:pPr>
                      <a:r>
                        <a:rPr lang="en-US" sz="800" dirty="0">
                          <a:solidFill>
                            <a:schemeClr val="bg1"/>
                          </a:solidFill>
                          <a:effectLst/>
                        </a:rPr>
                        <a:t>Loitering</a:t>
                      </a:r>
                      <a:endPar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2182428423"/>
                  </a:ext>
                </a:extLst>
              </a:tr>
              <a:tr h="134425">
                <a:tc>
                  <a:txBody>
                    <a:bodyPr/>
                    <a:lstStyle/>
                    <a:p>
                      <a:pPr>
                        <a:lnSpc>
                          <a:spcPct val="107000"/>
                        </a:lnSpc>
                        <a:spcAft>
                          <a:spcPts val="0"/>
                        </a:spcAft>
                      </a:pPr>
                      <a:r>
                        <a:rPr lang="en-US" sz="800" dirty="0">
                          <a:solidFill>
                            <a:schemeClr val="bg1"/>
                          </a:solidFill>
                          <a:effectLst/>
                        </a:rPr>
                        <a:t>Following route</a:t>
                      </a:r>
                      <a:endPar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2853728431"/>
                  </a:ext>
                </a:extLst>
              </a:tr>
              <a:tr h="134425">
                <a:tc>
                  <a:txBody>
                    <a:bodyPr/>
                    <a:lstStyle/>
                    <a:p>
                      <a:pPr>
                        <a:lnSpc>
                          <a:spcPct val="107000"/>
                        </a:lnSpc>
                        <a:spcAft>
                          <a:spcPts val="0"/>
                        </a:spcAft>
                      </a:pPr>
                      <a:r>
                        <a:rPr lang="en-US" sz="800" dirty="0">
                          <a:solidFill>
                            <a:schemeClr val="bg1"/>
                          </a:solidFill>
                          <a:effectLst/>
                        </a:rPr>
                        <a:t>Removed object</a:t>
                      </a:r>
                      <a:endPar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a:solidFill>
                            <a:schemeClr val="accent5"/>
                          </a:solidFill>
                          <a:effectLst/>
                          <a:sym typeface="Wingdings" panose="05000000000000000000" pitchFamily="2" charset="2"/>
                        </a:rPr>
                        <a:t></a:t>
                      </a:r>
                      <a:endParaRPr lang="en-US" sz="100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2676332305"/>
                  </a:ext>
                </a:extLst>
              </a:tr>
              <a:tr h="134425">
                <a:tc>
                  <a:txBody>
                    <a:bodyPr/>
                    <a:lstStyle/>
                    <a:p>
                      <a:pPr>
                        <a:lnSpc>
                          <a:spcPct val="107000"/>
                        </a:lnSpc>
                        <a:spcAft>
                          <a:spcPts val="0"/>
                        </a:spcAft>
                      </a:pPr>
                      <a:r>
                        <a:rPr lang="en-US" sz="800" dirty="0">
                          <a:solidFill>
                            <a:schemeClr val="bg1"/>
                          </a:solidFill>
                          <a:effectLst/>
                        </a:rPr>
                        <a:t>Idle object</a:t>
                      </a:r>
                      <a:endPar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3879063580"/>
                  </a:ext>
                </a:extLst>
              </a:tr>
              <a:tr h="134425">
                <a:tc>
                  <a:txBody>
                    <a:bodyPr/>
                    <a:lstStyle/>
                    <a:p>
                      <a:pPr>
                        <a:lnSpc>
                          <a:spcPct val="107000"/>
                        </a:lnSpc>
                        <a:spcAft>
                          <a:spcPts val="0"/>
                        </a:spcAft>
                      </a:pPr>
                      <a:r>
                        <a:rPr lang="en-US" sz="800" dirty="0">
                          <a:solidFill>
                            <a:schemeClr val="bg1"/>
                          </a:solidFill>
                          <a:effectLst/>
                        </a:rPr>
                        <a:t>Counter</a:t>
                      </a:r>
                      <a:endPar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1580141177"/>
                  </a:ext>
                </a:extLst>
              </a:tr>
              <a:tr h="134425">
                <a:tc>
                  <a:txBody>
                    <a:bodyPr/>
                    <a:lstStyle/>
                    <a:p>
                      <a:pPr>
                        <a:lnSpc>
                          <a:spcPct val="107000"/>
                        </a:lnSpc>
                        <a:spcAft>
                          <a:spcPts val="0"/>
                        </a:spcAft>
                      </a:pPr>
                      <a:r>
                        <a:rPr lang="en-US" sz="800" dirty="0">
                          <a:solidFill>
                            <a:schemeClr val="bg1"/>
                          </a:solidFill>
                          <a:effectLst/>
                        </a:rPr>
                        <a:t>Occupancy</a:t>
                      </a:r>
                      <a:endPar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3055574987"/>
                  </a:ext>
                </a:extLst>
              </a:tr>
              <a:tr h="134425">
                <a:tc>
                  <a:txBody>
                    <a:bodyPr/>
                    <a:lstStyle/>
                    <a:p>
                      <a:pPr>
                        <a:lnSpc>
                          <a:spcPct val="107000"/>
                        </a:lnSpc>
                        <a:spcAft>
                          <a:spcPts val="0"/>
                        </a:spcAft>
                      </a:pPr>
                      <a:r>
                        <a:rPr lang="en-US" sz="800" dirty="0">
                          <a:solidFill>
                            <a:schemeClr val="bg1"/>
                          </a:solidFill>
                          <a:effectLst/>
                        </a:rPr>
                        <a:t>Crowd detection</a:t>
                      </a:r>
                      <a:endPar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2810005217"/>
                  </a:ext>
                </a:extLst>
              </a:tr>
              <a:tr h="134425">
                <a:tc>
                  <a:txBody>
                    <a:bodyPr/>
                    <a:lstStyle/>
                    <a:p>
                      <a:pPr>
                        <a:lnSpc>
                          <a:spcPct val="107000"/>
                        </a:lnSpc>
                        <a:spcAft>
                          <a:spcPts val="0"/>
                        </a:spcAft>
                      </a:pPr>
                      <a:r>
                        <a:rPr lang="en-US" sz="800" dirty="0">
                          <a:solidFill>
                            <a:schemeClr val="bg1"/>
                          </a:solidFill>
                          <a:effectLst/>
                        </a:rPr>
                        <a:t>Condition change</a:t>
                      </a:r>
                      <a:endPar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112957924"/>
                  </a:ext>
                </a:extLst>
              </a:tr>
              <a:tr h="134425">
                <a:tc>
                  <a:txBody>
                    <a:bodyPr/>
                    <a:lstStyle/>
                    <a:p>
                      <a:pPr>
                        <a:lnSpc>
                          <a:spcPct val="107000"/>
                        </a:lnSpc>
                        <a:spcAft>
                          <a:spcPts val="0"/>
                        </a:spcAft>
                      </a:pPr>
                      <a:r>
                        <a:rPr lang="en-US" sz="800" dirty="0">
                          <a:solidFill>
                            <a:schemeClr val="bg1"/>
                          </a:solidFill>
                          <a:effectLst/>
                        </a:rPr>
                        <a:t>Similarity search</a:t>
                      </a:r>
                      <a:endPar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1201508357"/>
                  </a:ext>
                </a:extLst>
              </a:tr>
              <a:tr h="134425">
                <a:tc>
                  <a:txBody>
                    <a:bodyPr/>
                    <a:lstStyle/>
                    <a:p>
                      <a:pPr>
                        <a:lnSpc>
                          <a:spcPct val="107000"/>
                        </a:lnSpc>
                        <a:spcAft>
                          <a:spcPts val="0"/>
                        </a:spcAft>
                      </a:pPr>
                      <a:r>
                        <a:rPr lang="en-US" sz="800" dirty="0">
                          <a:solidFill>
                            <a:schemeClr val="bg1"/>
                          </a:solidFill>
                          <a:effectLst/>
                        </a:rPr>
                        <a:t>Flow in field</a:t>
                      </a:r>
                      <a:endPar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smtClean="0">
                          <a:solidFill>
                            <a:srgbClr val="FF0000"/>
                          </a:solidFill>
                          <a:effectLst/>
                          <a:latin typeface="+mn-lt"/>
                          <a:ea typeface="+mn-ea"/>
                          <a:cs typeface="+mn-cs"/>
                        </a:rPr>
                        <a:t>x</a:t>
                      </a:r>
                      <a:endParaRPr lang="en-US" sz="10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3567884272"/>
                  </a:ext>
                </a:extLst>
              </a:tr>
              <a:tr h="134425">
                <a:tc>
                  <a:txBody>
                    <a:bodyPr/>
                    <a:lstStyle/>
                    <a:p>
                      <a:pPr>
                        <a:lnSpc>
                          <a:spcPct val="107000"/>
                        </a:lnSpc>
                        <a:spcAft>
                          <a:spcPts val="0"/>
                        </a:spcAft>
                      </a:pPr>
                      <a:r>
                        <a:rPr lang="en-US" sz="800" dirty="0" err="1">
                          <a:solidFill>
                            <a:schemeClr val="bg1"/>
                          </a:solidFill>
                          <a:effectLst/>
                        </a:rPr>
                        <a:t>Counterflow</a:t>
                      </a:r>
                      <a:r>
                        <a:rPr lang="en-US" sz="800" dirty="0">
                          <a:solidFill>
                            <a:schemeClr val="bg1"/>
                          </a:solidFill>
                          <a:effectLst/>
                        </a:rPr>
                        <a:t> in field</a:t>
                      </a:r>
                      <a:endPar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smtClean="0">
                          <a:solidFill>
                            <a:srgbClr val="FF0000"/>
                          </a:solidFill>
                          <a:effectLst/>
                        </a:rPr>
                        <a:t>x</a:t>
                      </a:r>
                      <a:endParaRPr lang="en-US" sz="10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4132054984"/>
                  </a:ext>
                </a:extLst>
              </a:tr>
              <a:tr h="134425">
                <a:tc>
                  <a:txBody>
                    <a:bodyPr/>
                    <a:lstStyle/>
                    <a:p>
                      <a:pPr>
                        <a:lnSpc>
                          <a:spcPct val="107000"/>
                        </a:lnSpc>
                        <a:spcAft>
                          <a:spcPts val="0"/>
                        </a:spcAft>
                      </a:pPr>
                      <a:r>
                        <a:rPr lang="en-US" sz="800" dirty="0">
                          <a:solidFill>
                            <a:schemeClr val="tx1"/>
                          </a:solidFill>
                          <a:effectLst/>
                        </a:rPr>
                        <a:t>Object filters</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solidFill>
                      <a:schemeClr val="bg1"/>
                    </a:solidFill>
                  </a:tcPr>
                </a:tc>
                <a:tc>
                  <a:txBody>
                    <a:bodyPr/>
                    <a:lstStyle/>
                    <a:p>
                      <a:pPr>
                        <a:lnSpc>
                          <a:spcPct val="107000"/>
                        </a:lnSpc>
                        <a:spcAft>
                          <a:spcPts val="0"/>
                        </a:spcAft>
                      </a:pPr>
                      <a:r>
                        <a:rPr lang="en-US" sz="8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solidFill>
                      <a:schemeClr val="bg1"/>
                    </a:solidFill>
                  </a:tcPr>
                </a:tc>
                <a:tc>
                  <a:txBody>
                    <a:bodyPr/>
                    <a:lstStyle/>
                    <a:p>
                      <a:pPr>
                        <a:lnSpc>
                          <a:spcPct val="107000"/>
                        </a:lnSpc>
                        <a:spcAft>
                          <a:spcPts val="0"/>
                        </a:spcAft>
                      </a:pPr>
                      <a:r>
                        <a:rPr lang="en-US" sz="800" dirty="0">
                          <a:solidFill>
                            <a:schemeClr val="accent5"/>
                          </a:solidFill>
                          <a:effectLst/>
                        </a:rPr>
                        <a:t> </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solidFill>
                      <a:schemeClr val="bg1"/>
                    </a:solidFill>
                  </a:tcPr>
                </a:tc>
                <a:extLst>
                  <a:ext uri="{0D108BD9-81ED-4DB2-BD59-A6C34878D82A}">
                    <a16:rowId xmlns:a16="http://schemas.microsoft.com/office/drawing/2014/main" val="1065330613"/>
                  </a:ext>
                </a:extLst>
              </a:tr>
              <a:tr h="134425">
                <a:tc>
                  <a:txBody>
                    <a:bodyPr/>
                    <a:lstStyle/>
                    <a:p>
                      <a:pPr>
                        <a:lnSpc>
                          <a:spcPct val="107000"/>
                        </a:lnSpc>
                        <a:spcAft>
                          <a:spcPts val="0"/>
                        </a:spcAft>
                      </a:pPr>
                      <a:r>
                        <a:rPr lang="en-US" sz="800" dirty="0">
                          <a:solidFill>
                            <a:schemeClr val="bg1"/>
                          </a:solidFill>
                          <a:effectLst/>
                        </a:rPr>
                        <a:t>Duration</a:t>
                      </a:r>
                      <a:endPar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834671587"/>
                  </a:ext>
                </a:extLst>
              </a:tr>
              <a:tr h="134425">
                <a:tc>
                  <a:txBody>
                    <a:bodyPr/>
                    <a:lstStyle/>
                    <a:p>
                      <a:pPr>
                        <a:lnSpc>
                          <a:spcPct val="107000"/>
                        </a:lnSpc>
                        <a:spcAft>
                          <a:spcPts val="0"/>
                        </a:spcAft>
                      </a:pPr>
                      <a:r>
                        <a:rPr lang="en-US" sz="800" dirty="0">
                          <a:solidFill>
                            <a:schemeClr val="bg1"/>
                          </a:solidFill>
                          <a:effectLst/>
                        </a:rPr>
                        <a:t>Size</a:t>
                      </a:r>
                      <a:endPar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1235357433"/>
                  </a:ext>
                </a:extLst>
              </a:tr>
              <a:tr h="134425">
                <a:tc>
                  <a:txBody>
                    <a:bodyPr/>
                    <a:lstStyle/>
                    <a:p>
                      <a:pPr>
                        <a:lnSpc>
                          <a:spcPct val="107000"/>
                        </a:lnSpc>
                        <a:spcAft>
                          <a:spcPts val="0"/>
                        </a:spcAft>
                      </a:pPr>
                      <a:r>
                        <a:rPr lang="en-US" sz="800" dirty="0">
                          <a:solidFill>
                            <a:schemeClr val="bg1"/>
                          </a:solidFill>
                          <a:effectLst/>
                        </a:rPr>
                        <a:t>Aspect ratio v/h</a:t>
                      </a:r>
                      <a:endPar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2219114131"/>
                  </a:ext>
                </a:extLst>
              </a:tr>
              <a:tr h="134425">
                <a:tc>
                  <a:txBody>
                    <a:bodyPr/>
                    <a:lstStyle/>
                    <a:p>
                      <a:pPr>
                        <a:lnSpc>
                          <a:spcPct val="107000"/>
                        </a:lnSpc>
                        <a:spcAft>
                          <a:spcPts val="0"/>
                        </a:spcAft>
                      </a:pPr>
                      <a:r>
                        <a:rPr lang="en-US" sz="800" dirty="0">
                          <a:solidFill>
                            <a:schemeClr val="bg1"/>
                          </a:solidFill>
                          <a:effectLst/>
                        </a:rPr>
                        <a:t>Speed</a:t>
                      </a:r>
                      <a:endPar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869760826"/>
                  </a:ext>
                </a:extLst>
              </a:tr>
              <a:tr h="134425">
                <a:tc>
                  <a:txBody>
                    <a:bodyPr/>
                    <a:lstStyle/>
                    <a:p>
                      <a:pPr>
                        <a:lnSpc>
                          <a:spcPct val="107000"/>
                        </a:lnSpc>
                        <a:spcAft>
                          <a:spcPts val="0"/>
                        </a:spcAft>
                      </a:pPr>
                      <a:r>
                        <a:rPr lang="en-US" sz="800" b="0" dirty="0">
                          <a:solidFill>
                            <a:schemeClr val="bg1"/>
                          </a:solidFill>
                          <a:effectLst/>
                        </a:rPr>
                        <a:t>Direction</a:t>
                      </a:r>
                      <a:endParaRPr lang="en-US" sz="1000" b="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2465899592"/>
                  </a:ext>
                </a:extLst>
              </a:tr>
              <a:tr h="134425">
                <a:tc>
                  <a:txBody>
                    <a:bodyPr/>
                    <a:lstStyle/>
                    <a:p>
                      <a:pPr>
                        <a:lnSpc>
                          <a:spcPct val="107000"/>
                        </a:lnSpc>
                        <a:spcAft>
                          <a:spcPts val="0"/>
                        </a:spcAft>
                      </a:pPr>
                      <a:r>
                        <a:rPr lang="en-US" sz="800" dirty="0">
                          <a:solidFill>
                            <a:schemeClr val="bg1"/>
                          </a:solidFill>
                          <a:effectLst/>
                        </a:rPr>
                        <a:t>Color</a:t>
                      </a:r>
                      <a:endPar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1726908239"/>
                  </a:ext>
                </a:extLst>
              </a:tr>
              <a:tr h="134425">
                <a:tc>
                  <a:txBody>
                    <a:bodyPr/>
                    <a:lstStyle/>
                    <a:p>
                      <a:pPr>
                        <a:lnSpc>
                          <a:spcPct val="107000"/>
                        </a:lnSpc>
                        <a:spcAft>
                          <a:spcPts val="0"/>
                        </a:spcAft>
                      </a:pPr>
                      <a:r>
                        <a:rPr lang="en-US" sz="800" dirty="0">
                          <a:solidFill>
                            <a:schemeClr val="bg1"/>
                          </a:solidFill>
                          <a:effectLst/>
                        </a:rPr>
                        <a:t>Object class</a:t>
                      </a:r>
                      <a:endParaRPr lang="en-US"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1369608886"/>
                  </a:ext>
                </a:extLst>
              </a:tr>
              <a:tr h="134425">
                <a:tc>
                  <a:txBody>
                    <a:bodyPr/>
                    <a:lstStyle/>
                    <a:p>
                      <a:pPr>
                        <a:lnSpc>
                          <a:spcPct val="107000"/>
                        </a:lnSpc>
                        <a:spcAft>
                          <a:spcPts val="0"/>
                        </a:spcAft>
                      </a:pPr>
                      <a:r>
                        <a:rPr lang="en-US" sz="800" dirty="0">
                          <a:solidFill>
                            <a:schemeClr val="tx1"/>
                          </a:solidFill>
                          <a:effectLst/>
                        </a:rPr>
                        <a:t>Tracking modes</a:t>
                      </a:r>
                      <a:endParaRPr lang="en-US"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solidFill>
                      <a:schemeClr val="bg1"/>
                    </a:solidFill>
                  </a:tcPr>
                </a:tc>
                <a:tc>
                  <a:txBody>
                    <a:bodyPr/>
                    <a:lstStyle/>
                    <a:p>
                      <a:pPr>
                        <a:lnSpc>
                          <a:spcPct val="107000"/>
                        </a:lnSpc>
                        <a:spcAft>
                          <a:spcPts val="0"/>
                        </a:spcAft>
                      </a:pPr>
                      <a:r>
                        <a:rPr lang="en-US" sz="800" dirty="0">
                          <a:solidFill>
                            <a:schemeClr val="accent5"/>
                          </a:solidFill>
                          <a:effectLst/>
                        </a:rPr>
                        <a:t> </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solidFill>
                      <a:schemeClr val="bg1"/>
                    </a:solidFill>
                  </a:tcPr>
                </a:tc>
                <a:tc>
                  <a:txBody>
                    <a:bodyPr/>
                    <a:lstStyle/>
                    <a:p>
                      <a:pPr>
                        <a:lnSpc>
                          <a:spcPct val="107000"/>
                        </a:lnSpc>
                        <a:spcAft>
                          <a:spcPts val="0"/>
                        </a:spcAft>
                      </a:pPr>
                      <a:r>
                        <a:rPr lang="en-US" sz="800" dirty="0">
                          <a:solidFill>
                            <a:schemeClr val="accent5"/>
                          </a:solidFill>
                          <a:effectLst/>
                        </a:rPr>
                        <a:t> </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solidFill>
                      <a:schemeClr val="bg1"/>
                    </a:solidFill>
                  </a:tcPr>
                </a:tc>
                <a:extLst>
                  <a:ext uri="{0D108BD9-81ED-4DB2-BD59-A6C34878D82A}">
                    <a16:rowId xmlns:a16="http://schemas.microsoft.com/office/drawing/2014/main" val="3348306232"/>
                  </a:ext>
                </a:extLst>
              </a:tr>
              <a:tr h="134425">
                <a:tc>
                  <a:txBody>
                    <a:bodyPr/>
                    <a:lstStyle/>
                    <a:p>
                      <a:pPr>
                        <a:lnSpc>
                          <a:spcPct val="107000"/>
                        </a:lnSpc>
                        <a:spcAft>
                          <a:spcPts val="0"/>
                        </a:spcAft>
                      </a:pPr>
                      <a:r>
                        <a:rPr lang="en-US" sz="800" dirty="0">
                          <a:solidFill>
                            <a:schemeClr val="bg2">
                              <a:lumMod val="40000"/>
                              <a:lumOff val="60000"/>
                            </a:schemeClr>
                          </a:solidFill>
                          <a:effectLst/>
                        </a:rPr>
                        <a:t>Standard tracking</a:t>
                      </a:r>
                      <a:endParaRPr lang="en-US" sz="1000" dirty="0">
                        <a:solidFill>
                          <a:schemeClr val="bg2">
                            <a:lumMod val="40000"/>
                            <a:lumOff val="6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2592924756"/>
                  </a:ext>
                </a:extLst>
              </a:tr>
              <a:tr h="134425">
                <a:tc>
                  <a:txBody>
                    <a:bodyPr/>
                    <a:lstStyle/>
                    <a:p>
                      <a:pPr>
                        <a:lnSpc>
                          <a:spcPct val="107000"/>
                        </a:lnSpc>
                        <a:spcAft>
                          <a:spcPts val="0"/>
                        </a:spcAft>
                      </a:pPr>
                      <a:r>
                        <a:rPr lang="en-US" sz="800" dirty="0">
                          <a:solidFill>
                            <a:schemeClr val="bg2">
                              <a:lumMod val="40000"/>
                              <a:lumOff val="60000"/>
                            </a:schemeClr>
                          </a:solidFill>
                          <a:effectLst/>
                        </a:rPr>
                        <a:t>3D tracking</a:t>
                      </a:r>
                      <a:endParaRPr lang="en-US" sz="1000" dirty="0">
                        <a:solidFill>
                          <a:schemeClr val="bg2">
                            <a:lumMod val="40000"/>
                            <a:lumOff val="6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3117348696"/>
                  </a:ext>
                </a:extLst>
              </a:tr>
              <a:tr h="134425">
                <a:tc>
                  <a:txBody>
                    <a:bodyPr/>
                    <a:lstStyle/>
                    <a:p>
                      <a:pPr>
                        <a:lnSpc>
                          <a:spcPct val="107000"/>
                        </a:lnSpc>
                        <a:spcAft>
                          <a:spcPts val="0"/>
                        </a:spcAft>
                      </a:pPr>
                      <a:r>
                        <a:rPr lang="en-US" sz="800" dirty="0">
                          <a:solidFill>
                            <a:schemeClr val="bg2">
                              <a:lumMod val="40000"/>
                              <a:lumOff val="60000"/>
                            </a:schemeClr>
                          </a:solidFill>
                          <a:effectLst/>
                        </a:rPr>
                        <a:t>3D people tracking</a:t>
                      </a:r>
                      <a:endParaRPr lang="en-US" sz="1000" dirty="0">
                        <a:solidFill>
                          <a:schemeClr val="bg2">
                            <a:lumMod val="40000"/>
                            <a:lumOff val="6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algn="ctr">
                        <a:lnSpc>
                          <a:spcPct val="107000"/>
                        </a:lnSpc>
                        <a:spcAft>
                          <a:spcPts val="0"/>
                        </a:spcAft>
                      </a:pPr>
                      <a:r>
                        <a:rPr lang="en-US" sz="800" dirty="0">
                          <a:solidFill>
                            <a:schemeClr val="accent5"/>
                          </a:solidFill>
                          <a:effectLst/>
                          <a:sym typeface="Wingdings" panose="05000000000000000000" pitchFamily="2" charset="2"/>
                        </a:rPr>
                        <a:t></a:t>
                      </a:r>
                      <a:endParaRPr lang="en-US" sz="1000" dirty="0">
                        <a:solidFill>
                          <a:schemeClr val="accent5"/>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3126147311"/>
                  </a:ext>
                </a:extLst>
              </a:tr>
              <a:tr h="134425">
                <a:tc>
                  <a:txBody>
                    <a:bodyPr/>
                    <a:lstStyle/>
                    <a:p>
                      <a:pPr>
                        <a:lnSpc>
                          <a:spcPct val="107000"/>
                        </a:lnSpc>
                        <a:spcAft>
                          <a:spcPts val="0"/>
                        </a:spcAft>
                      </a:pPr>
                      <a:r>
                        <a:rPr lang="en-US" sz="800" dirty="0">
                          <a:solidFill>
                            <a:schemeClr val="bg2">
                              <a:lumMod val="40000"/>
                              <a:lumOff val="60000"/>
                            </a:schemeClr>
                          </a:solidFill>
                          <a:effectLst/>
                        </a:rPr>
                        <a:t>Ship tracking</a:t>
                      </a:r>
                      <a:endParaRPr lang="en-US" sz="1000" dirty="0">
                        <a:solidFill>
                          <a:schemeClr val="bg2">
                            <a:lumMod val="40000"/>
                            <a:lumOff val="6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marL="0" marR="0" lvl="0" indent="0" algn="ctr" defTabSz="822273" rtl="0" eaLnBrk="1" fontAlgn="auto" latinLnBrk="0" hangingPunct="1">
                        <a:lnSpc>
                          <a:spcPct val="107000"/>
                        </a:lnSpc>
                        <a:spcBef>
                          <a:spcPts val="0"/>
                        </a:spcBef>
                        <a:spcAft>
                          <a:spcPts val="0"/>
                        </a:spcAft>
                        <a:buClrTx/>
                        <a:buSzTx/>
                        <a:buFontTx/>
                        <a:buNone/>
                        <a:tabLst/>
                        <a:defRPr/>
                      </a:pPr>
                      <a:r>
                        <a:rPr lang="en-US" sz="800" dirty="0" smtClean="0">
                          <a:solidFill>
                            <a:srgbClr val="FF0000"/>
                          </a:solidFill>
                          <a:effectLst/>
                        </a:rPr>
                        <a:t>x</a:t>
                      </a:r>
                      <a:endParaRPr kumimoji="0" lang="en-US" sz="1000" b="0" i="0" u="none" strike="noStrike" kern="1200" cap="none" spc="0" normalizeH="0" baseline="0" noProof="0" dirty="0">
                        <a:ln>
                          <a:noFill/>
                        </a:ln>
                        <a:solidFill>
                          <a:srgbClr val="67B419"/>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marL="0" marR="0" lvl="0" indent="0" algn="ctr" defTabSz="822273"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smtClean="0">
                          <a:ln>
                            <a:noFill/>
                          </a:ln>
                          <a:solidFill>
                            <a:srgbClr val="67B419"/>
                          </a:solidFill>
                          <a:effectLst/>
                          <a:uLnTx/>
                          <a:uFillTx/>
                          <a:latin typeface="Bosch Office Sans"/>
                          <a:ea typeface="+mn-ea"/>
                          <a:cs typeface="+mn-cs"/>
                          <a:sym typeface="Wingdings" panose="05000000000000000000" pitchFamily="2" charset="2"/>
                        </a:rPr>
                        <a:t></a:t>
                      </a:r>
                      <a:endParaRPr kumimoji="0" lang="en-US" sz="1000" b="0" i="0" u="none" strike="noStrike" kern="1200" cap="none" spc="0" normalizeH="0" baseline="0" noProof="0" dirty="0">
                        <a:ln>
                          <a:noFill/>
                        </a:ln>
                        <a:solidFill>
                          <a:srgbClr val="67B419"/>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545542663"/>
                  </a:ext>
                </a:extLst>
              </a:tr>
              <a:tr h="134425">
                <a:tc>
                  <a:txBody>
                    <a:bodyPr/>
                    <a:lstStyle/>
                    <a:p>
                      <a:pPr>
                        <a:lnSpc>
                          <a:spcPct val="107000"/>
                        </a:lnSpc>
                        <a:spcAft>
                          <a:spcPts val="0"/>
                        </a:spcAft>
                      </a:pPr>
                      <a:r>
                        <a:rPr lang="en-US" sz="800" dirty="0">
                          <a:solidFill>
                            <a:schemeClr val="bg2">
                              <a:lumMod val="40000"/>
                              <a:lumOff val="60000"/>
                            </a:schemeClr>
                          </a:solidFill>
                          <a:effectLst/>
                        </a:rPr>
                        <a:t>Museum mode</a:t>
                      </a:r>
                      <a:endParaRPr lang="en-US" sz="1000" dirty="0">
                        <a:solidFill>
                          <a:schemeClr val="bg2">
                            <a:lumMod val="40000"/>
                            <a:lumOff val="6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marL="0" marR="0" lvl="0" indent="0" algn="ctr" defTabSz="822273"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smtClean="0">
                          <a:ln>
                            <a:noFill/>
                          </a:ln>
                          <a:solidFill>
                            <a:srgbClr val="67B419"/>
                          </a:solidFill>
                          <a:effectLst/>
                          <a:uLnTx/>
                          <a:uFillTx/>
                          <a:latin typeface="Bosch Office Sans"/>
                          <a:ea typeface="+mn-ea"/>
                          <a:cs typeface="+mn-cs"/>
                          <a:sym typeface="Wingdings" panose="05000000000000000000" pitchFamily="2" charset="2"/>
                        </a:rPr>
                        <a:t></a:t>
                      </a:r>
                      <a:endParaRPr kumimoji="0" lang="en-US" sz="1000" b="0" i="0" u="none" strike="noStrike" kern="1200" cap="none" spc="0" normalizeH="0" baseline="0" noProof="0" dirty="0">
                        <a:ln>
                          <a:noFill/>
                        </a:ln>
                        <a:solidFill>
                          <a:srgbClr val="67B419"/>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tc>
                  <a:txBody>
                    <a:bodyPr/>
                    <a:lstStyle/>
                    <a:p>
                      <a:pPr marL="0" marR="0" lvl="0" indent="0" algn="ctr" defTabSz="822273"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srgbClr val="67B419"/>
                          </a:solidFill>
                          <a:effectLst/>
                          <a:uLnTx/>
                          <a:uFillTx/>
                          <a:latin typeface="Bosch Office Sans"/>
                          <a:ea typeface="+mn-ea"/>
                          <a:cs typeface="+mn-cs"/>
                          <a:sym typeface="Wingdings" panose="05000000000000000000" pitchFamily="2" charset="2"/>
                        </a:rPr>
                        <a:t></a:t>
                      </a:r>
                      <a:endParaRPr kumimoji="0" lang="en-US" sz="1000" b="0" i="0" u="none" strike="noStrike" kern="1200" cap="none" spc="0" normalizeH="0" baseline="0" noProof="0" dirty="0">
                        <a:ln>
                          <a:noFill/>
                        </a:ln>
                        <a:solidFill>
                          <a:srgbClr val="67B419"/>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2821" marR="62821" marT="0" marB="0"/>
                </a:tc>
                <a:extLst>
                  <a:ext uri="{0D108BD9-81ED-4DB2-BD59-A6C34878D82A}">
                    <a16:rowId xmlns:a16="http://schemas.microsoft.com/office/drawing/2014/main" val="1608639761"/>
                  </a:ext>
                </a:extLst>
              </a:tr>
            </a:tbl>
          </a:graphicData>
        </a:graphic>
      </p:graphicFrame>
      <p:graphicFrame>
        <p:nvGraphicFramePr>
          <p:cNvPr id="8" name="Table 7"/>
          <p:cNvGraphicFramePr>
            <a:graphicFrameLocks noGrp="1"/>
          </p:cNvGraphicFramePr>
          <p:nvPr>
            <p:custDataLst>
              <p:tags r:id="rId8"/>
            </p:custDataLst>
            <p:extLst>
              <p:ext uri="{D42A27DB-BD31-4B8C-83A1-F6EECF244321}">
                <p14:modId xmlns:p14="http://schemas.microsoft.com/office/powerpoint/2010/main" val="2072315771"/>
              </p:ext>
            </p:extLst>
          </p:nvPr>
        </p:nvGraphicFramePr>
        <p:xfrm>
          <a:off x="5316373" y="3721021"/>
          <a:ext cx="5187950" cy="1506666"/>
        </p:xfrm>
        <a:graphic>
          <a:graphicData uri="http://schemas.openxmlformats.org/drawingml/2006/table">
            <a:tbl>
              <a:tblPr firstRow="1" firstCol="1" bandRow="1">
                <a:tableStyleId>{F5AB1C69-6EDB-4FF4-983F-18BD219EF322}</a:tableStyleId>
              </a:tblPr>
              <a:tblGrid>
                <a:gridCol w="1978660">
                  <a:extLst>
                    <a:ext uri="{9D8B030D-6E8A-4147-A177-3AD203B41FA5}">
                      <a16:colId xmlns:a16="http://schemas.microsoft.com/office/drawing/2014/main" val="1320246773"/>
                    </a:ext>
                  </a:extLst>
                </a:gridCol>
                <a:gridCol w="1585595">
                  <a:extLst>
                    <a:ext uri="{9D8B030D-6E8A-4147-A177-3AD203B41FA5}">
                      <a16:colId xmlns:a16="http://schemas.microsoft.com/office/drawing/2014/main" val="1066089016"/>
                    </a:ext>
                  </a:extLst>
                </a:gridCol>
                <a:gridCol w="1623695">
                  <a:extLst>
                    <a:ext uri="{9D8B030D-6E8A-4147-A177-3AD203B41FA5}">
                      <a16:colId xmlns:a16="http://schemas.microsoft.com/office/drawing/2014/main" val="2142040310"/>
                    </a:ext>
                  </a:extLst>
                </a:gridCol>
              </a:tblGrid>
              <a:tr h="0">
                <a:tc>
                  <a:txBody>
                    <a:bodyPr/>
                    <a:lstStyle/>
                    <a:p>
                      <a:pPr>
                        <a:lnSpc>
                          <a:spcPct val="107000"/>
                        </a:lnSpc>
                        <a:spcAft>
                          <a:spcPts val="0"/>
                        </a:spcAft>
                      </a:pPr>
                      <a:r>
                        <a:rPr lang="en-US" sz="800" dirty="0">
                          <a:solidFill>
                            <a:schemeClr val="tx1"/>
                          </a:solidFill>
                          <a:effectLst/>
                        </a:rPr>
                        <a:t>Others </a:t>
                      </a:r>
                      <a:endParaRPr lang="en-US" sz="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nSpc>
                          <a:spcPct val="107000"/>
                        </a:lnSpc>
                        <a:spcAft>
                          <a:spcPts val="0"/>
                        </a:spcAft>
                      </a:pPr>
                      <a:r>
                        <a:rPr lang="en-US" sz="800" dirty="0">
                          <a:solidFill>
                            <a:schemeClr val="tx1"/>
                          </a:solidFill>
                          <a:effectLst/>
                        </a:rPr>
                        <a:t>Essential Video Analytics</a:t>
                      </a:r>
                      <a:endParaRPr lang="en-US" sz="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nSpc>
                          <a:spcPct val="107000"/>
                        </a:lnSpc>
                        <a:spcAft>
                          <a:spcPts val="0"/>
                        </a:spcAft>
                      </a:pPr>
                      <a:r>
                        <a:rPr lang="en-US" sz="800" dirty="0">
                          <a:solidFill>
                            <a:schemeClr val="tx1"/>
                          </a:solidFill>
                          <a:effectLst/>
                        </a:rPr>
                        <a:t>Intelligent Video Analytics</a:t>
                      </a:r>
                      <a:endParaRPr lang="en-US" sz="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2705690198"/>
                  </a:ext>
                </a:extLst>
              </a:tr>
              <a:tr h="0">
                <a:tc>
                  <a:txBody>
                    <a:bodyPr/>
                    <a:lstStyle/>
                    <a:p>
                      <a:pPr>
                        <a:lnSpc>
                          <a:spcPct val="107000"/>
                        </a:lnSpc>
                        <a:spcAft>
                          <a:spcPts val="0"/>
                        </a:spcAft>
                      </a:pPr>
                      <a:r>
                        <a:rPr lang="en-US" sz="800" dirty="0">
                          <a:effectLst/>
                        </a:rPr>
                        <a:t>Calibration </a:t>
                      </a:r>
                      <a:endParaRPr lang="en-US" sz="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822273"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smtClean="0">
                          <a:ln>
                            <a:noFill/>
                          </a:ln>
                          <a:solidFill>
                            <a:srgbClr val="67B419"/>
                          </a:solidFill>
                          <a:effectLst/>
                          <a:uLnTx/>
                          <a:uFillTx/>
                          <a:latin typeface="Bosch Office Sans"/>
                          <a:ea typeface="+mn-ea"/>
                          <a:cs typeface="+mn-cs"/>
                          <a:sym typeface="Wingdings" panose="05000000000000000000" pitchFamily="2" charset="2"/>
                        </a:rPr>
                        <a:t></a:t>
                      </a:r>
                      <a:endParaRPr kumimoji="0" lang="en-US" sz="1000" b="0" i="0" u="none" strike="noStrike" kern="1200" cap="none" spc="0" normalizeH="0" baseline="0" noProof="0" dirty="0">
                        <a:ln>
                          <a:noFill/>
                        </a:ln>
                        <a:solidFill>
                          <a:srgbClr val="67B419"/>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822273"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smtClean="0">
                          <a:ln>
                            <a:noFill/>
                          </a:ln>
                          <a:solidFill>
                            <a:srgbClr val="67B419"/>
                          </a:solidFill>
                          <a:effectLst/>
                          <a:uLnTx/>
                          <a:uFillTx/>
                          <a:latin typeface="Bosch Office Sans"/>
                          <a:ea typeface="+mn-ea"/>
                          <a:cs typeface="+mn-cs"/>
                          <a:sym typeface="Wingdings" panose="05000000000000000000" pitchFamily="2" charset="2"/>
                        </a:rPr>
                        <a:t></a:t>
                      </a:r>
                      <a:endParaRPr kumimoji="0" lang="en-US" sz="1000" b="0" i="0" u="none" strike="noStrike" kern="1200" cap="none" spc="0" normalizeH="0" baseline="0" noProof="0" dirty="0">
                        <a:ln>
                          <a:noFill/>
                        </a:ln>
                        <a:solidFill>
                          <a:srgbClr val="67B419"/>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78446209"/>
                  </a:ext>
                </a:extLst>
              </a:tr>
              <a:tr h="0">
                <a:tc>
                  <a:txBody>
                    <a:bodyPr/>
                    <a:lstStyle/>
                    <a:p>
                      <a:pPr>
                        <a:lnSpc>
                          <a:spcPct val="107000"/>
                        </a:lnSpc>
                        <a:spcAft>
                          <a:spcPts val="0"/>
                        </a:spcAft>
                      </a:pPr>
                      <a:r>
                        <a:rPr lang="en-US" sz="800" dirty="0">
                          <a:effectLst/>
                        </a:rPr>
                        <a:t>Geolocation </a:t>
                      </a:r>
                      <a:endParaRPr lang="en-US" sz="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822273"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smtClean="0">
                          <a:ln>
                            <a:noFill/>
                          </a:ln>
                          <a:solidFill>
                            <a:srgbClr val="67B419"/>
                          </a:solidFill>
                          <a:effectLst/>
                          <a:uLnTx/>
                          <a:uFillTx/>
                          <a:latin typeface="Bosch Office Sans"/>
                          <a:ea typeface="+mn-ea"/>
                          <a:cs typeface="+mn-cs"/>
                          <a:sym typeface="Wingdings" panose="05000000000000000000" pitchFamily="2" charset="2"/>
                        </a:rPr>
                        <a:t></a:t>
                      </a:r>
                      <a:endParaRPr kumimoji="0" lang="en-US" sz="1000" b="0" i="0" u="none" strike="noStrike" kern="1200" cap="none" spc="0" normalizeH="0" baseline="0" noProof="0" dirty="0">
                        <a:ln>
                          <a:noFill/>
                        </a:ln>
                        <a:solidFill>
                          <a:srgbClr val="67B419"/>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822273"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smtClean="0">
                          <a:ln>
                            <a:noFill/>
                          </a:ln>
                          <a:solidFill>
                            <a:srgbClr val="67B419"/>
                          </a:solidFill>
                          <a:effectLst/>
                          <a:uLnTx/>
                          <a:uFillTx/>
                          <a:latin typeface="Bosch Office Sans"/>
                          <a:ea typeface="+mn-ea"/>
                          <a:cs typeface="+mn-cs"/>
                          <a:sym typeface="Wingdings" panose="05000000000000000000" pitchFamily="2" charset="2"/>
                        </a:rPr>
                        <a:t></a:t>
                      </a:r>
                      <a:endParaRPr kumimoji="0" lang="en-US" sz="1000" b="0" i="0" u="none" strike="noStrike" kern="1200" cap="none" spc="0" normalizeH="0" baseline="0" noProof="0" dirty="0">
                        <a:ln>
                          <a:noFill/>
                        </a:ln>
                        <a:solidFill>
                          <a:srgbClr val="67B419"/>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50452884"/>
                  </a:ext>
                </a:extLst>
              </a:tr>
              <a:tr h="0">
                <a:tc>
                  <a:txBody>
                    <a:bodyPr/>
                    <a:lstStyle/>
                    <a:p>
                      <a:pPr>
                        <a:lnSpc>
                          <a:spcPct val="107000"/>
                        </a:lnSpc>
                        <a:spcAft>
                          <a:spcPts val="0"/>
                        </a:spcAft>
                      </a:pPr>
                      <a:r>
                        <a:rPr lang="en-US" sz="800" dirty="0">
                          <a:effectLst/>
                        </a:rPr>
                        <a:t>VCA Masking</a:t>
                      </a:r>
                      <a:endParaRPr lang="en-US" sz="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822273"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smtClean="0">
                          <a:ln>
                            <a:noFill/>
                          </a:ln>
                          <a:solidFill>
                            <a:srgbClr val="67B419"/>
                          </a:solidFill>
                          <a:effectLst/>
                          <a:uLnTx/>
                          <a:uFillTx/>
                          <a:latin typeface="Bosch Office Sans"/>
                          <a:ea typeface="+mn-ea"/>
                          <a:cs typeface="+mn-cs"/>
                          <a:sym typeface="Wingdings" panose="05000000000000000000" pitchFamily="2" charset="2"/>
                        </a:rPr>
                        <a:t></a:t>
                      </a:r>
                      <a:endParaRPr kumimoji="0" lang="en-US" sz="1000" b="0" i="0" u="none" strike="noStrike" kern="1200" cap="none" spc="0" normalizeH="0" baseline="0" noProof="0" dirty="0">
                        <a:ln>
                          <a:noFill/>
                        </a:ln>
                        <a:solidFill>
                          <a:srgbClr val="67B419"/>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822273"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srgbClr val="67B419"/>
                          </a:solidFill>
                          <a:effectLst/>
                          <a:uLnTx/>
                          <a:uFillTx/>
                          <a:latin typeface="Bosch Office Sans"/>
                          <a:ea typeface="+mn-ea"/>
                          <a:cs typeface="+mn-cs"/>
                          <a:sym typeface="Wingdings" panose="05000000000000000000" pitchFamily="2" charset="2"/>
                        </a:rPr>
                        <a:t></a:t>
                      </a:r>
                      <a:endParaRPr kumimoji="0" lang="en-US" sz="1000" b="0" i="0" u="none" strike="noStrike" kern="1200" cap="none" spc="0" normalizeH="0" baseline="0" noProof="0" dirty="0">
                        <a:ln>
                          <a:noFill/>
                        </a:ln>
                        <a:solidFill>
                          <a:srgbClr val="67B419"/>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15409226"/>
                  </a:ext>
                </a:extLst>
              </a:tr>
              <a:tr h="0">
                <a:tc>
                  <a:txBody>
                    <a:bodyPr/>
                    <a:lstStyle/>
                    <a:p>
                      <a:pPr>
                        <a:lnSpc>
                          <a:spcPct val="107000"/>
                        </a:lnSpc>
                        <a:spcAft>
                          <a:spcPts val="0"/>
                        </a:spcAft>
                      </a:pPr>
                      <a:r>
                        <a:rPr lang="en-US" sz="800" dirty="0">
                          <a:effectLst/>
                        </a:rPr>
                        <a:t>Face detection</a:t>
                      </a:r>
                      <a:endParaRPr lang="en-US" sz="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822273"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smtClean="0">
                          <a:ln>
                            <a:noFill/>
                          </a:ln>
                          <a:solidFill>
                            <a:srgbClr val="FF0000"/>
                          </a:solidFill>
                          <a:effectLst/>
                          <a:uLnTx/>
                          <a:uFillTx/>
                          <a:latin typeface="Bosch Office Sans"/>
                          <a:ea typeface="+mn-ea"/>
                          <a:cs typeface="+mn-cs"/>
                        </a:rPr>
                        <a:t>x</a:t>
                      </a:r>
                      <a:endParaRPr kumimoji="0" lang="en-US" sz="1000" b="0"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822273"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smtClean="0">
                          <a:ln>
                            <a:noFill/>
                          </a:ln>
                          <a:solidFill>
                            <a:srgbClr val="67B419"/>
                          </a:solidFill>
                          <a:effectLst/>
                          <a:uLnTx/>
                          <a:uFillTx/>
                          <a:latin typeface="Bosch Office Sans"/>
                          <a:ea typeface="+mn-ea"/>
                          <a:cs typeface="+mn-cs"/>
                          <a:sym typeface="Wingdings" panose="05000000000000000000" pitchFamily="2" charset="2"/>
                        </a:rPr>
                        <a:t></a:t>
                      </a:r>
                      <a:endParaRPr kumimoji="0" lang="en-US" sz="1000" b="0" i="0" u="none" strike="noStrike" kern="1200" cap="none" spc="0" normalizeH="0" baseline="0" noProof="0" dirty="0">
                        <a:ln>
                          <a:noFill/>
                        </a:ln>
                        <a:solidFill>
                          <a:srgbClr val="67B419"/>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43358197"/>
                  </a:ext>
                </a:extLst>
              </a:tr>
              <a:tr h="0">
                <a:tc>
                  <a:txBody>
                    <a:bodyPr/>
                    <a:lstStyle/>
                    <a:p>
                      <a:pPr>
                        <a:lnSpc>
                          <a:spcPct val="107000"/>
                        </a:lnSpc>
                        <a:spcAft>
                          <a:spcPts val="0"/>
                        </a:spcAft>
                      </a:pPr>
                      <a:r>
                        <a:rPr lang="en-US" sz="800" dirty="0">
                          <a:effectLst/>
                        </a:rPr>
                        <a:t>Scene specific object detection</a:t>
                      </a:r>
                    </a:p>
                    <a:p>
                      <a:pPr>
                        <a:lnSpc>
                          <a:spcPct val="107000"/>
                        </a:lnSpc>
                        <a:spcAft>
                          <a:spcPts val="0"/>
                        </a:spcAft>
                      </a:pPr>
                      <a:r>
                        <a:rPr lang="en-US" sz="800" dirty="0">
                          <a:effectLst/>
                        </a:rPr>
                        <a:t>(only in combination with Bosch Cloud Based Services) </a:t>
                      </a:r>
                      <a:endParaRPr lang="en-US" sz="8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822273"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smtClean="0">
                          <a:ln>
                            <a:noFill/>
                          </a:ln>
                          <a:solidFill>
                            <a:srgbClr val="FF0000"/>
                          </a:solidFill>
                          <a:effectLst/>
                          <a:uLnTx/>
                          <a:uFillTx/>
                          <a:latin typeface="Bosch Office Sans"/>
                          <a:ea typeface="+mn-ea"/>
                          <a:cs typeface="+mn-cs"/>
                        </a:rPr>
                        <a:t>x</a:t>
                      </a:r>
                      <a:endParaRPr kumimoji="0" lang="en-US" sz="1000" b="0"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822273"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smtClean="0">
                          <a:ln>
                            <a:noFill/>
                          </a:ln>
                          <a:solidFill>
                            <a:srgbClr val="67B419"/>
                          </a:solidFill>
                          <a:effectLst/>
                          <a:uLnTx/>
                          <a:uFillTx/>
                          <a:latin typeface="Bosch Office Sans"/>
                          <a:ea typeface="+mn-ea"/>
                          <a:cs typeface="+mn-cs"/>
                          <a:sym typeface="Wingdings" panose="05000000000000000000" pitchFamily="2" charset="2"/>
                        </a:rPr>
                        <a:t></a:t>
                      </a:r>
                      <a:endParaRPr kumimoji="0" lang="en-US" sz="1000" b="0" i="0" u="none" strike="noStrike" kern="1200" cap="none" spc="0" normalizeH="0" baseline="0" noProof="0" dirty="0">
                        <a:ln>
                          <a:noFill/>
                        </a:ln>
                        <a:solidFill>
                          <a:srgbClr val="67B419"/>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4916160"/>
                  </a:ext>
                </a:extLst>
              </a:tr>
              <a:tr h="0">
                <a:tc>
                  <a:txBody>
                    <a:bodyPr/>
                    <a:lstStyle/>
                    <a:p>
                      <a:pPr>
                        <a:lnSpc>
                          <a:spcPct val="107000"/>
                        </a:lnSpc>
                        <a:spcAft>
                          <a:spcPts val="0"/>
                        </a:spcAft>
                      </a:pPr>
                      <a:r>
                        <a:rPr lang="en-US" sz="800" dirty="0">
                          <a:effectLst/>
                        </a:rPr>
                        <a:t>Robustness for extreme weather conditions</a:t>
                      </a:r>
                      <a:endParaRPr lang="en-US" sz="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822273"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smtClean="0">
                          <a:ln>
                            <a:noFill/>
                          </a:ln>
                          <a:solidFill>
                            <a:srgbClr val="FF0000"/>
                          </a:solidFill>
                          <a:effectLst/>
                          <a:uLnTx/>
                          <a:uFillTx/>
                          <a:latin typeface="Bosch Office Sans"/>
                          <a:ea typeface="+mn-ea"/>
                          <a:cs typeface="+mn-cs"/>
                        </a:rPr>
                        <a:t>x</a:t>
                      </a:r>
                      <a:endParaRPr kumimoji="0" lang="en-US" sz="1000" b="0"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822273"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smtClean="0">
                          <a:ln>
                            <a:noFill/>
                          </a:ln>
                          <a:solidFill>
                            <a:srgbClr val="67B419"/>
                          </a:solidFill>
                          <a:effectLst/>
                          <a:uLnTx/>
                          <a:uFillTx/>
                          <a:latin typeface="Bosch Office Sans"/>
                          <a:ea typeface="+mn-ea"/>
                          <a:cs typeface="+mn-cs"/>
                          <a:sym typeface="Wingdings" panose="05000000000000000000" pitchFamily="2" charset="2"/>
                        </a:rPr>
                        <a:t></a:t>
                      </a:r>
                      <a:endParaRPr kumimoji="0" lang="en-US" sz="1000" b="0" i="0" u="none" strike="noStrike" kern="1200" cap="none" spc="0" normalizeH="0" baseline="0" noProof="0" dirty="0">
                        <a:ln>
                          <a:noFill/>
                        </a:ln>
                        <a:solidFill>
                          <a:srgbClr val="67B419"/>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76668097"/>
                  </a:ext>
                </a:extLst>
              </a:tr>
              <a:tr h="0">
                <a:tc>
                  <a:txBody>
                    <a:bodyPr/>
                    <a:lstStyle/>
                    <a:p>
                      <a:pPr>
                        <a:lnSpc>
                          <a:spcPct val="107000"/>
                        </a:lnSpc>
                        <a:spcAft>
                          <a:spcPts val="0"/>
                        </a:spcAft>
                      </a:pPr>
                      <a:r>
                        <a:rPr lang="en-US" sz="800" dirty="0">
                          <a:effectLst/>
                        </a:rPr>
                        <a:t>Compensation for shaking cameras</a:t>
                      </a:r>
                      <a:endParaRPr lang="en-US" sz="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822273"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smtClean="0">
                          <a:ln>
                            <a:noFill/>
                          </a:ln>
                          <a:solidFill>
                            <a:srgbClr val="FF0000"/>
                          </a:solidFill>
                          <a:effectLst/>
                          <a:uLnTx/>
                          <a:uFillTx/>
                          <a:latin typeface="Bosch Office Sans"/>
                          <a:ea typeface="+mn-ea"/>
                          <a:cs typeface="+mn-cs"/>
                        </a:rPr>
                        <a:t>x</a:t>
                      </a:r>
                      <a:endParaRPr kumimoji="0" lang="en-US" sz="1000" b="0"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822273"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smtClean="0">
                          <a:ln>
                            <a:noFill/>
                          </a:ln>
                          <a:solidFill>
                            <a:srgbClr val="67B419"/>
                          </a:solidFill>
                          <a:effectLst/>
                          <a:uLnTx/>
                          <a:uFillTx/>
                          <a:latin typeface="Bosch Office Sans"/>
                          <a:ea typeface="+mn-ea"/>
                          <a:cs typeface="+mn-cs"/>
                          <a:sym typeface="Wingdings" panose="05000000000000000000" pitchFamily="2" charset="2"/>
                        </a:rPr>
                        <a:t></a:t>
                      </a:r>
                      <a:endParaRPr kumimoji="0" lang="en-US" sz="1000" b="0" i="0" u="none" strike="noStrike" kern="1200" cap="none" spc="0" normalizeH="0" baseline="0" noProof="0" dirty="0">
                        <a:ln>
                          <a:noFill/>
                        </a:ln>
                        <a:solidFill>
                          <a:srgbClr val="67B419"/>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96396674"/>
                  </a:ext>
                </a:extLst>
              </a:tr>
              <a:tr h="0">
                <a:tc>
                  <a:txBody>
                    <a:bodyPr/>
                    <a:lstStyle/>
                    <a:p>
                      <a:pPr>
                        <a:lnSpc>
                          <a:spcPct val="107000"/>
                        </a:lnSpc>
                        <a:spcAft>
                          <a:spcPts val="0"/>
                        </a:spcAft>
                      </a:pPr>
                      <a:r>
                        <a:rPr lang="en-US" sz="800" dirty="0">
                          <a:effectLst/>
                        </a:rPr>
                        <a:t>Double detection distance </a:t>
                      </a:r>
                      <a:endParaRPr lang="en-US" sz="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822273"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srgbClr val="FF0000"/>
                          </a:solidFill>
                          <a:effectLst/>
                          <a:uLnTx/>
                          <a:uFillTx/>
                          <a:latin typeface="Bosch Office Sans"/>
                          <a:ea typeface="+mn-ea"/>
                          <a:cs typeface="+mn-cs"/>
                        </a:rPr>
                        <a:t>x</a:t>
                      </a:r>
                      <a:endParaRPr kumimoji="0" lang="en-US" sz="1000" b="0" i="0" u="none" strike="noStrike" kern="1200" cap="none" spc="0" normalizeH="0" baseline="0" noProof="0" dirty="0">
                        <a:ln>
                          <a:noFill/>
                        </a:ln>
                        <a:solidFill>
                          <a:srgbClr val="FF0000"/>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ctr" defTabSz="822273"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srgbClr val="67B419"/>
                          </a:solidFill>
                          <a:effectLst/>
                          <a:uLnTx/>
                          <a:uFillTx/>
                          <a:latin typeface="Bosch Office Sans"/>
                          <a:ea typeface="+mn-ea"/>
                          <a:cs typeface="+mn-cs"/>
                          <a:sym typeface="Wingdings" panose="05000000000000000000" pitchFamily="2" charset="2"/>
                        </a:rPr>
                        <a:t></a:t>
                      </a:r>
                      <a:endParaRPr kumimoji="0" lang="en-US" sz="1000" b="0" i="0" u="none" strike="noStrike" kern="1200" cap="none" spc="0" normalizeH="0" baseline="0" noProof="0" dirty="0">
                        <a:ln>
                          <a:noFill/>
                        </a:ln>
                        <a:solidFill>
                          <a:srgbClr val="67B419"/>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76066635"/>
                  </a:ext>
                </a:extLst>
              </a:tr>
            </a:tbl>
          </a:graphicData>
        </a:graphic>
      </p:graphicFrame>
    </p:spTree>
    <p:custDataLst>
      <p:tags r:id="rId1"/>
    </p:custDataLst>
    <p:extLst>
      <p:ext uri="{BB962C8B-B14F-4D97-AF65-F5344CB8AC3E}">
        <p14:creationId xmlns:p14="http://schemas.microsoft.com/office/powerpoint/2010/main" val="22705527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custDataLst>
              <p:tags r:id="rId2"/>
            </p:custDataLst>
          </p:nvPr>
        </p:nvSpPr>
        <p:spPr>
          <a:xfrm>
            <a:off x="259080" y="1295400"/>
            <a:ext cx="10452100" cy="4168140"/>
          </a:xfrm>
          <a:solidFill>
            <a:scrgbClr r="0" g="0" b="0">
              <a:alpha val="0"/>
            </a:scrgbClr>
          </a:solid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p>
            <a:pPr>
              <a:lnSpc>
                <a:spcPct val="107000"/>
              </a:lnSpc>
              <a:spcAft>
                <a:spcPts val="0"/>
              </a:spcAft>
              <a:buFont typeface="Wingdings 3" panose="05040102010807070707" pitchFamily="18" charset="2"/>
              <a:buChar char=""/>
            </a:pPr>
            <a:endParaRPr lang="en-US"/>
          </a:p>
        </p:txBody>
      </p:sp>
      <p:sp>
        <p:nvSpPr>
          <p:cNvPr id="10" name="TextBox 9"/>
          <p:cNvSpPr txBox="1">
            <a:spLocks/>
          </p:cNvSpPr>
          <p:nvPr>
            <p:custDataLst>
              <p:tags r:id="rId3"/>
            </p:custDataLst>
          </p:nvPr>
        </p:nvSpPr>
        <p:spPr>
          <a:xfrm>
            <a:off x="259080" y="259080"/>
            <a:ext cx="10452100" cy="388620"/>
          </a:xfrm>
          <a:prstGeom prst="rect">
            <a:avLst/>
          </a:prstGeom>
          <a:no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square" lIns="0" tIns="0" rIns="0" bIns="0" rtlCol="0" anchor="t">
            <a:noAutofit/>
          </a:bodyPr>
          <a:lstStyle/>
          <a:p>
            <a:pPr>
              <a:lnSpc>
                <a:spcPct val="89000"/>
              </a:lnSpc>
            </a:pPr>
            <a:r>
              <a:rPr lang="en-US" sz="2800" dirty="0"/>
              <a:t>Tailored Intelligence for more relevance</a:t>
            </a:r>
          </a:p>
        </p:txBody>
      </p:sp>
      <p:sp>
        <p:nvSpPr>
          <p:cNvPr id="9" name="Rectangle 8"/>
          <p:cNvSpPr>
            <a:spLocks/>
          </p:cNvSpPr>
          <p:nvPr>
            <p:custDataLst>
              <p:tags r:id="rId4"/>
            </p:custDataLst>
          </p:nvPr>
        </p:nvSpPr>
        <p:spPr>
          <a:xfrm>
            <a:off x="593090" y="5643880"/>
            <a:ext cx="9152890" cy="10795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nSpc>
                <a:spcPct val="107000"/>
              </a:lnSpc>
              <a:spcAft>
                <a:spcPts val="100"/>
              </a:spcAft>
            </a:pPr>
            <a:r>
              <a:rPr lang="en-US" sz="600" smtClean="0">
                <a:solidFill>
                  <a:srgbClr val="000000"/>
                </a:solidFill>
                <a:latin typeface="Bosch Office Sans" panose="020B0604020202020204" pitchFamily="34" charset="0"/>
              </a:rPr>
              <a:t>Security Systems | ST-VS/MKC | 6/22/2016</a:t>
            </a:r>
            <a:endParaRPr sz="600">
              <a:solidFill>
                <a:srgbClr val="000000"/>
              </a:solidFill>
              <a:latin typeface="Bosch Office Sans" panose="020B0604020202020204" pitchFamily="34" charset="0"/>
            </a:endParaRPr>
          </a:p>
        </p:txBody>
      </p:sp>
      <p:pic>
        <p:nvPicPr>
          <p:cNvPr id="21" name="Content Placeholder 9"/>
          <p:cNvPicPr>
            <a:picLocks noChangeAspect="1"/>
          </p:cNvPicPr>
          <p:nvPr>
            <p:custDataLst>
              <p:tags r:id="rId5"/>
            </p:custDataLst>
          </p:nvPr>
        </p:nvPicPr>
        <p:blipFill>
          <a:blip r:embed="rId22" cstate="print">
            <a:extLst>
              <a:ext uri="{28A0092B-C50C-407E-A947-70E740481C1C}">
                <a14:useLocalDpi xmlns:a14="http://schemas.microsoft.com/office/drawing/2010/main"/>
              </a:ext>
            </a:extLst>
          </a:blip>
          <a:stretch>
            <a:fillRect/>
          </a:stretch>
        </p:blipFill>
        <p:spPr>
          <a:xfrm>
            <a:off x="3523365" y="1848217"/>
            <a:ext cx="3919632" cy="2750495"/>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12" name="Picture 11"/>
          <p:cNvPicPr>
            <a:picLocks noChangeAspect="1"/>
          </p:cNvPicPr>
          <p:nvPr>
            <p:custDataLst>
              <p:tags r:id="rId6"/>
            </p:custDataLst>
          </p:nvPr>
        </p:nvPicPr>
        <p:blipFill>
          <a:blip r:embed="rId2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751194" y="2989288"/>
            <a:ext cx="1599457" cy="815565"/>
          </a:xfrm>
          <a:prstGeom prst="rect">
            <a:avLst/>
          </a:prstGeom>
        </p:spPr>
      </p:pic>
      <p:sp>
        <p:nvSpPr>
          <p:cNvPr id="8" name="Rectangle 7"/>
          <p:cNvSpPr>
            <a:spLocks/>
          </p:cNvSpPr>
          <p:nvPr>
            <p:custDataLst>
              <p:tags r:id="rId7"/>
            </p:custDataLst>
          </p:nvPr>
        </p:nvSpPr>
        <p:spPr>
          <a:xfrm>
            <a:off x="593090" y="5758180"/>
            <a:ext cx="9152890" cy="21590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nSpc>
                <a:spcPct val="107000"/>
              </a:lnSpc>
              <a:spcAft>
                <a:spcPts val="100"/>
              </a:spcAft>
            </a:pPr>
            <a:r>
              <a:rPr lang="en-US" sz="600" smtClean="0">
                <a:solidFill>
                  <a:srgbClr val="B2B3B5"/>
                </a:solidFill>
              </a:rPr>
              <a:t>© Robert Bosch GmbH 2016. All rights reserved, also regarding any disposal, exploitation, reproduction, editing, distribution, as well as in the event of applications for industrial property rights.</a:t>
            </a:r>
            <a:endParaRPr sz="600" dirty="0">
              <a:solidFill>
                <a:srgbClr val="B2B3B5"/>
              </a:solidFill>
            </a:endParaRPr>
          </a:p>
        </p:txBody>
      </p:sp>
      <p:sp>
        <p:nvSpPr>
          <p:cNvPr id="11" name="Title 10"/>
          <p:cNvSpPr>
            <a:spLocks noGrp="1"/>
          </p:cNvSpPr>
          <p:nvPr>
            <p:ph type="title"/>
            <p:custDataLst>
              <p:tags r:id="rId8"/>
            </p:custDataLst>
          </p:nvPr>
        </p:nvSpPr>
        <p:spPr>
          <a:xfrm>
            <a:off x="259080" y="647700"/>
            <a:ext cx="10452100" cy="388620"/>
          </a:xfr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p>
            <a:pPr>
              <a:lnSpc>
                <a:spcPct val="89000"/>
              </a:lnSpc>
              <a:spcBef>
                <a:spcPts val="0"/>
              </a:spcBef>
              <a:spcAft>
                <a:spcPts val="0"/>
              </a:spcAft>
            </a:pPr>
            <a:r>
              <a:rPr lang="en-US" sz="2800" dirty="0" smtClean="0">
                <a:solidFill>
                  <a:srgbClr val="0E78C5"/>
                </a:solidFill>
              </a:rPr>
              <a:t>Video analytics across portfolio</a:t>
            </a:r>
            <a:endParaRPr lang="en-US" sz="2800" dirty="0">
              <a:solidFill>
                <a:srgbClr val="0E78C5"/>
              </a:solidFill>
            </a:endParaRPr>
          </a:p>
        </p:txBody>
      </p:sp>
      <p:sp>
        <p:nvSpPr>
          <p:cNvPr id="7" name="Rectangle 6"/>
          <p:cNvSpPr>
            <a:spLocks/>
          </p:cNvSpPr>
          <p:nvPr>
            <p:custDataLst>
              <p:tags r:id="rId9"/>
            </p:custDataLst>
          </p:nvPr>
        </p:nvSpPr>
        <p:spPr>
          <a:xfrm>
            <a:off x="266700" y="5628640"/>
            <a:ext cx="288290" cy="41021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oAutofit/>
          </a:bodyPr>
          <a:lstStyle/>
          <a:p>
            <a:r>
              <a:rPr lang="en-150" sz="1200" smtClean="0">
                <a:solidFill>
                  <a:srgbClr val="999FA6"/>
                </a:solidFill>
              </a:rPr>
              <a:t>8</a:t>
            </a:r>
            <a:endParaRPr sz="1200">
              <a:solidFill>
                <a:srgbClr val="999FA6"/>
              </a:solidFill>
            </a:endParaRPr>
          </a:p>
        </p:txBody>
      </p:sp>
      <p:sp>
        <p:nvSpPr>
          <p:cNvPr id="6" name="Rectangle 5"/>
          <p:cNvSpPr>
            <a:spLocks/>
          </p:cNvSpPr>
          <p:nvPr>
            <p:custDataLst>
              <p:tags r:id="rId10"/>
            </p:custDataLst>
          </p:nvPr>
        </p:nvSpPr>
        <p:spPr>
          <a:xfrm>
            <a:off x="9224010" y="259080"/>
            <a:ext cx="1691640" cy="777240"/>
          </a:xfrm>
          <a:prstGeom prst="rect">
            <a:avLst/>
          </a:prstGeom>
          <a:no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lIns="0" tIns="17780" rIns="0" bIns="0" rtlCol="0" anchor="t">
            <a:normAutofit/>
          </a:bodyPr>
          <a:lstStyle/>
          <a:p>
            <a:pPr>
              <a:lnSpc>
                <a:spcPts val="900"/>
              </a:lnSpc>
            </a:pPr>
            <a:endParaRPr sz="550">
              <a:solidFill>
                <a:srgbClr val="000000"/>
              </a:solidFill>
            </a:endParaRPr>
          </a:p>
        </p:txBody>
      </p:sp>
      <p:sp>
        <p:nvSpPr>
          <p:cNvPr id="5" name="TextBox 4" hidden="1"/>
          <p:cNvSpPr txBox="1">
            <a:spLocks/>
          </p:cNvSpPr>
          <p:nvPr>
            <p:custDataLst>
              <p:tags r:id="rId11"/>
            </p:custDataLst>
          </p:nvPr>
        </p:nvSpPr>
        <p:spPr>
          <a:xfrm>
            <a:off x="0" y="5975350"/>
            <a:ext cx="0" cy="0"/>
          </a:xfrm>
          <a:prstGeom prst="rect">
            <a:avLst/>
          </a:prstGeom>
          <a:no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vert="horz" wrap="none" lIns="0" tIns="0" rIns="0" bIns="0" rtlCol="0" anchor="t">
            <a:noAutofit/>
          </a:bodyPr>
          <a:lstStyle/>
          <a:p>
            <a:pPr marL="252000" indent="-252000">
              <a:lnSpc>
                <a:spcPts val="2300"/>
              </a:lnSpc>
            </a:pPr>
            <a:endParaRPr sz="1300" dirty="0" smtClean="0"/>
          </a:p>
        </p:txBody>
      </p:sp>
      <p:pic>
        <p:nvPicPr>
          <p:cNvPr id="18" name="Picture 17"/>
          <p:cNvPicPr>
            <a:picLocks noChangeAspect="1"/>
          </p:cNvPicPr>
          <p:nvPr>
            <p:custDataLst>
              <p:tags r:id="rId12"/>
            </p:custDataLst>
          </p:nvPr>
        </p:nvPicPr>
        <p:blipFill>
          <a:blip r:embed="rId24" cstate="screen">
            <a:extLst>
              <a:ext uri="{28A0092B-C50C-407E-A947-70E740481C1C}">
                <a14:useLocalDpi xmlns:a14="http://schemas.microsoft.com/office/drawing/2010/main"/>
              </a:ext>
            </a:extLst>
          </a:blip>
          <a:stretch>
            <a:fillRect/>
          </a:stretch>
        </p:blipFill>
        <p:spPr>
          <a:xfrm>
            <a:off x="801781" y="2092067"/>
            <a:ext cx="3537602" cy="2714470"/>
          </a:xfrm>
          <a:prstGeom prst="rect">
            <a:avLst/>
          </a:prstGeom>
        </p:spPr>
      </p:pic>
      <p:sp>
        <p:nvSpPr>
          <p:cNvPr id="25" name="Textfeld 28"/>
          <p:cNvSpPr txBox="1"/>
          <p:nvPr>
            <p:custDataLst>
              <p:tags r:id="rId13"/>
            </p:custDataLst>
          </p:nvPr>
        </p:nvSpPr>
        <p:spPr>
          <a:xfrm>
            <a:off x="258227" y="1287269"/>
            <a:ext cx="4457173" cy="369332"/>
          </a:xfrm>
          <a:prstGeom prst="rect">
            <a:avLst/>
          </a:prstGeom>
          <a:solidFill>
            <a:srgbClr val="0E78C5"/>
          </a:solidFill>
          <a:ln>
            <a:noFill/>
          </a:ln>
          <a:effectLst/>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en-GB" b="1" dirty="0" smtClean="0">
                <a:solidFill>
                  <a:prstClr val="white"/>
                </a:solidFill>
              </a:rPr>
              <a:t>IP 4000 – IP 6000 cameras</a:t>
            </a:r>
            <a:endParaRPr lang="en-GB" b="1" dirty="0">
              <a:solidFill>
                <a:prstClr val="white"/>
              </a:solidFill>
            </a:endParaRPr>
          </a:p>
        </p:txBody>
      </p:sp>
      <p:sp>
        <p:nvSpPr>
          <p:cNvPr id="26" name="Textfeld 28_"/>
          <p:cNvSpPr txBox="1"/>
          <p:nvPr>
            <p:custDataLst>
              <p:tags r:id="rId14"/>
            </p:custDataLst>
          </p:nvPr>
        </p:nvSpPr>
        <p:spPr>
          <a:xfrm>
            <a:off x="6254007" y="1304392"/>
            <a:ext cx="4457173" cy="369332"/>
          </a:xfrm>
          <a:prstGeom prst="rect">
            <a:avLst/>
          </a:prstGeom>
          <a:solidFill>
            <a:srgbClr val="0E78C5"/>
          </a:solidFill>
          <a:ln>
            <a:noFill/>
          </a:ln>
          <a:effectLst/>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en-GB" b="1" dirty="0" smtClean="0">
                <a:solidFill>
                  <a:prstClr val="white"/>
                </a:solidFill>
              </a:rPr>
              <a:t>IP 7000 – IP 9000 cameras</a:t>
            </a:r>
            <a:endParaRPr lang="en-GB" b="1" dirty="0">
              <a:solidFill>
                <a:prstClr val="white"/>
              </a:solidFill>
            </a:endParaRPr>
          </a:p>
        </p:txBody>
      </p:sp>
      <p:pic>
        <p:nvPicPr>
          <p:cNvPr id="3" name="Picture 2"/>
          <p:cNvPicPr>
            <a:picLocks noChangeAspect="1"/>
          </p:cNvPicPr>
          <p:nvPr>
            <p:custDataLst>
              <p:tags r:id="rId15"/>
            </p:custDataLst>
          </p:nvPr>
        </p:nvPicPr>
        <p:blipFill>
          <a:blip r:embed="rId25" cstate="print">
            <a:extLst>
              <a:ext uri="{28A0092B-C50C-407E-A947-70E740481C1C}">
                <a14:useLocalDpi xmlns:a14="http://schemas.microsoft.com/office/drawing/2010/main"/>
              </a:ext>
            </a:extLst>
          </a:blip>
          <a:stretch>
            <a:fillRect/>
          </a:stretch>
        </p:blipFill>
        <p:spPr>
          <a:xfrm>
            <a:off x="7780488" y="1962522"/>
            <a:ext cx="2242076" cy="2360339"/>
          </a:xfrm>
          <a:prstGeom prst="rect">
            <a:avLst/>
          </a:prstGeom>
        </p:spPr>
      </p:pic>
      <p:pic>
        <p:nvPicPr>
          <p:cNvPr id="4" name="Picture 3"/>
          <p:cNvPicPr>
            <a:picLocks noChangeAspect="1"/>
          </p:cNvPicPr>
          <p:nvPr>
            <p:custDataLst>
              <p:tags r:id="rId16"/>
            </p:custDataLst>
          </p:nvPr>
        </p:nvPicPr>
        <p:blipFill>
          <a:blip r:embed="rId26" cstate="print">
            <a:clrChange>
              <a:clrFrom>
                <a:srgbClr val="FEFEFE"/>
              </a:clrFrom>
              <a:clrTo>
                <a:srgbClr val="FEFEFE">
                  <a:alpha val="0"/>
                </a:srgbClr>
              </a:clrTo>
            </a:clrChange>
            <a:extLst>
              <a:ext uri="{28A0092B-C50C-407E-A947-70E740481C1C}">
                <a14:useLocalDpi xmlns:a14="http://schemas.microsoft.com/office/drawing/2010/main"/>
              </a:ext>
            </a:extLst>
          </a:blip>
          <a:stretch>
            <a:fillRect/>
          </a:stretch>
        </p:blipFill>
        <p:spPr>
          <a:xfrm>
            <a:off x="7064235" y="2367481"/>
            <a:ext cx="973376" cy="616724"/>
          </a:xfrm>
          <a:prstGeom prst="rect">
            <a:avLst/>
          </a:prstGeom>
        </p:spPr>
      </p:pic>
      <p:sp>
        <p:nvSpPr>
          <p:cNvPr id="13" name="Rectangle 12"/>
          <p:cNvSpPr/>
          <p:nvPr>
            <p:custDataLst>
              <p:tags r:id="rId17"/>
            </p:custDataLst>
          </p:nvPr>
        </p:nvSpPr>
        <p:spPr>
          <a:xfrm>
            <a:off x="593090" y="3804853"/>
            <a:ext cx="1984740" cy="994543"/>
          </a:xfrm>
          <a:prstGeom prst="rect">
            <a:avLst/>
          </a:prstGeom>
          <a:solidFill>
            <a:schemeClr val="bg1"/>
          </a:solidFill>
          <a:ln w="9525" cap="flat" cmpd="sng" algn="ctr">
            <a:noFill/>
            <a:prstDash val="solid"/>
          </a:ln>
          <a:effectLst/>
        </p:spPr>
        <p:txBody>
          <a:bodyPr rtlCol="0" anchor="ctr"/>
          <a:lstStyle/>
          <a:p>
            <a:pPr algn="ctr"/>
            <a:endParaRPr kern="0" dirty="0" smtClean="0">
              <a:solidFill>
                <a:srgbClr val="000000"/>
              </a:solidFill>
              <a:latin typeface="Bosch Office Sans"/>
            </a:endParaRPr>
          </a:p>
        </p:txBody>
      </p:sp>
      <p:sp>
        <p:nvSpPr>
          <p:cNvPr id="19" name="TextBox 18"/>
          <p:cNvSpPr txBox="1"/>
          <p:nvPr>
            <p:custDataLst>
              <p:tags r:id="rId18"/>
            </p:custDataLst>
          </p:nvPr>
        </p:nvSpPr>
        <p:spPr>
          <a:xfrm>
            <a:off x="1208386" y="4612793"/>
            <a:ext cx="2556854" cy="803558"/>
          </a:xfrm>
          <a:prstGeom prst="rect">
            <a:avLst/>
          </a:prstGeom>
          <a:solidFill>
            <a:scrgbClr r="0" g="0" b="0">
              <a:alpha val="0"/>
            </a:scrgbClr>
          </a:solidFill>
        </p:spPr>
        <p:txBody>
          <a:bodyPr wrap="none" lIns="0" tIns="0" rIns="0" bIns="0" rtlCol="0">
            <a:noAutofit/>
          </a:bodyPr>
          <a:lstStyle/>
          <a:p>
            <a:pPr marL="252000" indent="-252000" algn="ctr">
              <a:spcBef>
                <a:spcPts val="500"/>
              </a:spcBef>
            </a:pPr>
            <a:r>
              <a:rPr sz="2400" b="1" dirty="0" smtClean="0">
                <a:solidFill>
                  <a:srgbClr val="0E78C5"/>
                </a:solidFill>
              </a:rPr>
              <a:t>Essential Video Analytics </a:t>
            </a:r>
          </a:p>
          <a:p>
            <a:pPr marL="252000" indent="-252000" algn="ctr">
              <a:spcBef>
                <a:spcPts val="500"/>
              </a:spcBef>
            </a:pPr>
            <a:r>
              <a:rPr sz="2400" b="1" dirty="0" smtClean="0">
                <a:solidFill>
                  <a:srgbClr val="0E78C5"/>
                </a:solidFill>
              </a:rPr>
              <a:t>as standard</a:t>
            </a:r>
          </a:p>
        </p:txBody>
      </p:sp>
      <p:sp>
        <p:nvSpPr>
          <p:cNvPr id="20" name="TextBox 19"/>
          <p:cNvSpPr txBox="1"/>
          <p:nvPr>
            <p:custDataLst>
              <p:tags r:id="rId19"/>
            </p:custDataLst>
          </p:nvPr>
        </p:nvSpPr>
        <p:spPr>
          <a:xfrm>
            <a:off x="7204166" y="4613686"/>
            <a:ext cx="2556854" cy="803558"/>
          </a:xfrm>
          <a:prstGeom prst="rect">
            <a:avLst/>
          </a:prstGeom>
          <a:solidFill>
            <a:scrgbClr r="0" g="0" b="0">
              <a:alpha val="0"/>
            </a:scrgbClr>
          </a:solidFill>
        </p:spPr>
        <p:txBody>
          <a:bodyPr wrap="none" lIns="0" tIns="0" rIns="0" bIns="0" rtlCol="0">
            <a:noAutofit/>
          </a:bodyPr>
          <a:lstStyle/>
          <a:p>
            <a:pPr marL="252000" indent="-252000" algn="ctr">
              <a:spcBef>
                <a:spcPts val="500"/>
              </a:spcBef>
            </a:pPr>
            <a:r>
              <a:rPr sz="2400" b="1" dirty="0" smtClean="0">
                <a:solidFill>
                  <a:srgbClr val="0E78C5"/>
                </a:solidFill>
              </a:rPr>
              <a:t>Intelligent Video Analytics </a:t>
            </a:r>
          </a:p>
          <a:p>
            <a:pPr marL="252000" indent="-252000" algn="ctr">
              <a:spcBef>
                <a:spcPts val="500"/>
              </a:spcBef>
            </a:pPr>
            <a:r>
              <a:rPr sz="2400" b="1" dirty="0" smtClean="0">
                <a:solidFill>
                  <a:srgbClr val="0E78C5"/>
                </a:solidFill>
              </a:rPr>
              <a:t>as standard</a:t>
            </a:r>
          </a:p>
        </p:txBody>
      </p:sp>
    </p:spTree>
    <p:custDataLst>
      <p:tags r:id="rId1"/>
    </p:custDataLst>
    <p:extLst>
      <p:ext uri="{BB962C8B-B14F-4D97-AF65-F5344CB8AC3E}">
        <p14:creationId xmlns:p14="http://schemas.microsoft.com/office/powerpoint/2010/main" val="2321685253"/>
      </p:ext>
    </p:extLst>
  </p:cSld>
  <p:clrMapOvr>
    <a:masterClrMapping/>
  </p:clrMapOvr>
  <p:transition spd="slow">
    <p:pu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hidden="1"/>
          <p:cNvSpPr>
            <a:spLocks noGrp="1"/>
          </p:cNvSpPr>
          <p:nvPr>
            <p:ph type="subTitle" idx="1"/>
            <p:custDataLst>
              <p:tags r:id="rId2"/>
            </p:custDataLst>
          </p:nvPr>
        </p:nvSpPr>
        <p:spPr>
          <a:xfrm>
            <a:off x="0" y="0"/>
            <a:ext cx="1270000" cy="127000"/>
          </a:xfrm>
          <a:solidFill>
            <a:scrgbClr r="0" g="0" b="0">
              <a:alpha val="0"/>
            </a:scrgbClr>
          </a:solidFill>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none" lIns="0" tIns="0" rIns="0" bIns="0" anchor="t">
            <a:noAutofit/>
          </a:bodyPr>
          <a:lstStyle/>
          <a:p>
            <a:pPr>
              <a:lnSpc>
                <a:spcPct val="100000"/>
              </a:lnSpc>
              <a:spcBef>
                <a:spcPts val="0"/>
              </a:spcBef>
              <a:spcAft>
                <a:spcPts val="0"/>
              </a:spcAft>
            </a:pPr>
            <a:endParaRPr lang="en-US" sz="100">
              <a:solidFill>
                <a:srgbClr val="000000"/>
              </a:solidFill>
            </a:endParaRPr>
          </a:p>
        </p:txBody>
      </p:sp>
      <p:pic>
        <p:nvPicPr>
          <p:cNvPr id="11" name="Picture 10"/>
          <p:cNvPicPr>
            <a:picLocks/>
          </p:cNvPicPr>
          <p:nvPr>
            <p:custDataLst>
              <p:tags r:id="rId3"/>
            </p:custDataLst>
          </p:nvPr>
        </p:nvPicPr>
        <p:blipFill>
          <a:blip r:embed="rId9" cstate="screen">
            <a:extLst>
              <a:ext uri="{28A0092B-C50C-407E-A947-70E740481C1C}">
                <a14:useLocalDpi xmlns:a14="http://schemas.microsoft.com/office/drawing/2010/main"/>
              </a:ext>
            </a:extLst>
          </a:blip>
          <a:stretch>
            <a:fillRect/>
          </a:stretch>
        </p:blipFill>
        <p:spPr>
          <a:xfrm>
            <a:off x="0" y="0"/>
            <a:ext cx="10970260" cy="617093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10" name="Picture 9"/>
          <p:cNvPicPr>
            <a:picLocks/>
          </p:cNvPicPr>
          <p:nvPr>
            <p:custDataLst>
              <p:tags r:id="rId4"/>
            </p:custDataLst>
          </p:nvPr>
        </p:nvPicPr>
        <p:blipFill>
          <a:blip r:embed="rId10" cstate="screen">
            <a:extLst>
              <a:ext uri="{28A0092B-C50C-407E-A947-70E740481C1C}">
                <a14:useLocalDpi xmlns:a14="http://schemas.microsoft.com/office/drawing/2010/main"/>
              </a:ext>
            </a:extLst>
          </a:blip>
          <a:stretch>
            <a:fillRect/>
          </a:stretch>
        </p:blipFill>
        <p:spPr>
          <a:xfrm>
            <a:off x="9758680" y="5464810"/>
            <a:ext cx="1094740" cy="57531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pic>
        <p:nvPicPr>
          <p:cNvPr id="9" name="Picture 8"/>
          <p:cNvPicPr>
            <a:picLocks/>
          </p:cNvPicPr>
          <p:nvPr>
            <p:custDataLst>
              <p:tags r:id="rId5"/>
            </p:custDataLst>
          </p:nvPr>
        </p:nvPicPr>
        <p:blipFill>
          <a:blip r:embed="rId11" cstate="screen">
            <a:extLst>
              <a:ext uri="{28A0092B-C50C-407E-A947-70E740481C1C}">
                <a14:useLocalDpi xmlns:a14="http://schemas.microsoft.com/office/drawing/2010/main"/>
              </a:ext>
            </a:extLst>
          </a:blip>
          <a:stretch>
            <a:fillRect/>
          </a:stretch>
        </p:blipFill>
        <p:spPr>
          <a:xfrm>
            <a:off x="10840720" y="0"/>
            <a:ext cx="129540" cy="6170930"/>
          </a:xfrm>
          <a:prstGeom prst="rect">
            <a:avLst/>
          </a:prstGeo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pic>
      <p:sp>
        <p:nvSpPr>
          <p:cNvPr id="4" name="Rectangle 3"/>
          <p:cNvSpPr/>
          <p:nvPr/>
        </p:nvSpPr>
        <p:spPr>
          <a:xfrm>
            <a:off x="9229090" y="259080"/>
            <a:ext cx="1281430" cy="777240"/>
          </a:xfrm>
          <a:prstGeom prst="rect">
            <a:avLst/>
          </a:prstGeom>
          <a:solidFill>
            <a:scrgbClr r="0" g="0" b="0">
              <a:alpha val="0"/>
            </a:scrgbClr>
          </a:solidFill>
          <a:ln w="9525" cap="flat" cmpd="sng" algn="ctr">
            <a:noFill/>
            <a:prstDash val="solid"/>
          </a:ln>
          <a:effectLst/>
          <a:extLst>
            <a:ext uri="{91240B29-F687-4F45-9708-019B960494DF}">
              <a14:hiddenLine xmlns:a14="http://schemas.microsoft.com/office/drawing/2010/main" w="9525" cap="flat" cmpd="sng" algn="ctr">
                <a:solidFill>
                  <a:schemeClr val="accent1"/>
                </a:solidFill>
                <a:prstDash val="solid"/>
              </a14:hiddenLine>
            </a:ex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style>
          <a:lnRef idx="2">
            <a:schemeClr val="accent1">
              <a:shade val="50000"/>
            </a:schemeClr>
          </a:lnRef>
          <a:fillRef idx="1">
            <a:schemeClr val="accent1"/>
          </a:fillRef>
          <a:effectRef idx="0">
            <a:schemeClr val="accent1"/>
          </a:effectRef>
          <a:fontRef idx="minor">
            <a:schemeClr val="lt1"/>
          </a:fontRef>
        </p:style>
        <p:txBody>
          <a:bodyPr lIns="0" tIns="17780" rIns="0" bIns="0" rtlCol="0" anchor="t">
            <a:normAutofit/>
          </a:bodyPr>
          <a:lstStyle/>
          <a:p>
            <a:pPr>
              <a:lnSpc>
                <a:spcPts val="900"/>
              </a:lnSpc>
            </a:pPr>
            <a:endParaRPr lang="en-US" sz="600">
              <a:solidFill>
                <a:srgbClr val="000000"/>
              </a:solidFill>
            </a:endParaRPr>
          </a:p>
        </p:txBody>
      </p:sp>
      <p:sp>
        <p:nvSpPr>
          <p:cNvPr id="2" name="Title 1"/>
          <p:cNvSpPr>
            <a:spLocks noGrp="1"/>
          </p:cNvSpPr>
          <p:nvPr>
            <p:ph type="ctrTitle"/>
            <p:custDataLst>
              <p:tags r:id="rId6"/>
            </p:custDataLst>
          </p:nvPr>
        </p:nvSpPr>
        <p:spPr>
          <a:xfrm>
            <a:off x="259080" y="259079"/>
            <a:ext cx="9872980" cy="5204460"/>
          </a:xfrm>
          <a:effectLst/>
          <a:extLst>
            <a:ext uri="{AF507438-7753-43E0-B8FC-AC1667EBCBE1}">
              <a14:hiddenEffects xmlns:a14="http://schemas.microsoft.com/office/drawing/2010/main">
                <a:effectLst>
                  <a:outerShdw blurRad="63500" rotWithShape="0">
                    <a:scrgbClr r="0" g="0" b="0"/>
                  </a:outerShdw>
                </a:effectLst>
              </a14:hiddenEffects>
            </a:ext>
            <a:ext uri="{53640926-AAD7-44D8-BBD7-CCE9431645EC}">
              <a14:shadowObscured xmlns:a14="http://schemas.microsoft.com/office/drawing/2010/main"/>
            </a:ext>
          </a:extLst>
        </p:spPr>
        <p:txBody>
          <a:bodyPr wrap="square" lIns="0" tIns="0" rIns="0" bIns="0" anchor="t">
            <a:noAutofit/>
          </a:bodyPr>
          <a:lstStyle/>
          <a:p>
            <a:pPr>
              <a:lnSpc>
                <a:spcPct val="90000"/>
              </a:lnSpc>
              <a:spcBef>
                <a:spcPts val="0"/>
              </a:spcBef>
              <a:spcAft>
                <a:spcPts val="0"/>
              </a:spcAft>
            </a:pPr>
            <a:r>
              <a:rPr lang="en-US" sz="8000" cap="all" dirty="0" smtClean="0"/>
              <a:t>Thank you</a:t>
            </a:r>
            <a:endParaRPr lang="en-US" sz="8000" cap="all" dirty="0"/>
          </a:p>
        </p:txBody>
      </p:sp>
      <p:sp>
        <p:nvSpPr>
          <p:cNvPr id="12" name="TextBox 11"/>
          <p:cNvSpPr txBox="1"/>
          <p:nvPr>
            <p:custDataLst>
              <p:tags r:id="rId7"/>
            </p:custDataLst>
          </p:nvPr>
        </p:nvSpPr>
        <p:spPr>
          <a:xfrm>
            <a:off x="254000" y="3881120"/>
            <a:ext cx="2895600" cy="914400"/>
          </a:xfrm>
          <a:prstGeom prst="rect">
            <a:avLst/>
          </a:prstGeom>
          <a:noFill/>
        </p:spPr>
        <p:txBody>
          <a:bodyPr wrap="none" lIns="0" tIns="0" rIns="0" bIns="0" rtlCol="0">
            <a:noAutofit/>
          </a:bodyPr>
          <a:lstStyle/>
          <a:p>
            <a:pPr marL="252000" indent="-252000">
              <a:lnSpc>
                <a:spcPts val="2300"/>
              </a:lnSpc>
              <a:spcBef>
                <a:spcPts val="500"/>
              </a:spcBef>
            </a:pPr>
            <a:endParaRPr lang="en-US" sz="2800" dirty="0" smtClean="0"/>
          </a:p>
        </p:txBody>
      </p:sp>
    </p:spTree>
    <p:custDataLst>
      <p:tags r:id="rId1"/>
    </p:custDataLst>
    <p:extLst>
      <p:ext uri="{BB962C8B-B14F-4D97-AF65-F5344CB8AC3E}">
        <p14:creationId xmlns:p14="http://schemas.microsoft.com/office/powerpoint/2010/main" val="27434615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LI" val="1"/>
  <p:tag name="LAYOUTLANGUAGE" val="1033"/>
  <p:tag name="CFG.LAYOUT" val="BOSCH2"/>
  <p:tag name="CFG.CUSTOMERVERSION" val="9"/>
  <p:tag name="ML_1" val="STNL-CCTV_Ein4_ST"/>
  <p:tag name="ML_2" val="Bosch2.mcr"/>
  <p:tag name="ML_LAYOUT_RESOURCE" val="BOSCH2_16_9.mcr"/>
  <p:tag name="FIELD.CONF.SUFFIX.CONTENT" val="\n | "/>
  <p:tag name="FIELD.CONF.COMBOINDEX" val="0"/>
  <p:tag name="FIELD.REM_ABL.SUFFIX.CONTENT" val="&#10;\n"/>
  <p:tag name="FIELD.COPY.CONTENT" val="© Robert Bosch GmbH 2016. All rights reserved, also regarding any disposal, exploitation, reproduction, editing, distribution, as well as in the event of applications for industrial property rights."/>
  <p:tag name="FIELD.COPY.VALUE" val="© Robert Bosch GmbH 2016. All rights reserved, also regarding any disposal, exploitation, reproduction, editing, distribution, as well as in the event of applications for industrial property rights."/>
  <p:tag name="FIELD.COPY.COMBOINDEX" val="0"/>
  <p:tag name="FIELD.BGROUP.CONTENT" val="Security Systems"/>
  <p:tag name="FIELD.BGROUP.VALUE" val="Security Systems | "/>
  <p:tag name="FIELD.BGROUP.SUFFIX.CONTENT" val=" | "/>
  <p:tag name="FIELD.BGROUP.COMBOINDEX" val="0"/>
  <p:tag name="FIELD.DPT.CONTENT" val="ST-VS/MKC"/>
  <p:tag name="FIELD.DPT.VALUE" val="ST-VS/MKC | "/>
  <p:tag name="FIELD.DPT.SUFFIX.CONTENT" val=" | "/>
  <p:tag name="FIELDS.INITIALIZED" val="1"/>
  <p:tag name="FIELD.DATE.COMBOINDEX" val="-2"/>
  <p:tag name="FIELD.REM_ABL.COMBOINDEX" val="-2"/>
  <p:tag name="FIELD.REM_ANL.COMBOINDEX" val="-2"/>
  <p:tag name="FIELD.DPT.COMBOINDEX" val="-2"/>
  <p:tag name="CONFIG" val="BOSCH2"/>
  <p:tag name="CFG.VERSION" val="0"/>
  <p:tag name="CFG.LAYOUTID" val="Bosch Layout 16:9 (new colored style)"/>
  <p:tag name="CFG.LAYOUTRES" val="BOSCH2_16_9"/>
  <p:tag name="MAPNAME" val="Map1"/>
  <p:tag name="LICENSEKEY" val="46504b9e-b1c9-48ed-967f-a36de42ae84b"/>
  <p:tag name="TITLEMASTERMASTERNAME" val="TitleSlide"/>
  <p:tag name="TITLEMASTERSHAPESETGROUPCLASSNAME" val="ShapeSetGroup1"/>
  <p:tag name="TITLEMASTERCOLORSETGROUPCLASSNAME" val="ColorSetGroup4"/>
  <p:tag name="TITLEMASTERFONTSETGROUPCLASSNAME" val="FontSetGroup1"/>
  <p:tag name="TITLEMASTERSTYLESETGROUPCLASSNAME" val="StyleSetGroup1"/>
  <p:tag name="TITLEMASTERMODIFIED" val="1"/>
  <p:tag name="AGCN" val="0"/>
  <p:tag name="SLIDEMASTERMASTERNAME" val="Slide"/>
  <p:tag name="SLIDEMASTERSHAPESETGROUPCLASSNAME" val="ShapeSetGroup1"/>
  <p:tag name="SLIDEMASTERCOLORSETGROUPCLASSNAME" val="ColorSetGroup4"/>
  <p:tag name="SLIDEMASTERFONTSETGROUPCLASSNAME" val="FontSetGroup1"/>
  <p:tag name="SLIDEMASTERSTYLESETGROUPCLASSNAME" val="StyleSetGroup1"/>
  <p:tag name="SLIDEMASTERMODIFIED" val="1"/>
  <p:tag name="ML_UFSOK" val="de1e43e42e44e11e12de4de8de7de9e45e10e13e46e26e14e18e41e28e47e17e15e16e25e23e30e29e31e40e24e32e34e48e37e49"/>
  <p:tag name="FIELD.DATE.CONTENT" val="6/22/2016"/>
  <p:tag name="FIELD.DATE.VALUE" val="6/22/2016"/>
</p:tagLst>
</file>

<file path=ppt/tags/tag10.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MLI" val="1"/>
  <p:tag name="SHAPESETGROUPCLASSNAME" val="ShapeSetGroup1"/>
  <p:tag name="SHAPESETCLASSNAME" val="TitleSupergraphic1"/>
  <p:tag name="COLORSETGROUPCLASSNAME" val="ColorSetGroup4"/>
  <p:tag name="FONTSETGROUPCLASSNAME" val="FontSetGroup1"/>
  <p:tag name="SHAPECLASSNAME" val="LogoOnSlides"/>
  <p:tag name="SHAPECLASSFILE" val="BoschLogo2016.jpg"/>
  <p:tag name="SHAPECLASSPROTECTIONTYPE" val="15"/>
</p:tagLst>
</file>

<file path=ppt/tags/tag100.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101.xml><?xml version="1.0" encoding="utf-8"?>
<p:tagLst xmlns:a="http://schemas.openxmlformats.org/drawingml/2006/main" xmlns:r="http://schemas.openxmlformats.org/officeDocument/2006/relationships" xmlns:p="http://schemas.openxmlformats.org/presentationml/2006/main">
  <p:tag name="COLORSETCLASSNAME" val="ColorSet1"/>
  <p:tag name="COLORS" val="-2;-2;Black;White;-1;-2"/>
</p:tagLst>
</file>

<file path=ppt/tags/tag102.xml><?xml version="1.0" encoding="utf-8"?>
<p:tagLst xmlns:a="http://schemas.openxmlformats.org/drawingml/2006/main" xmlns:r="http://schemas.openxmlformats.org/officeDocument/2006/relationships" xmlns:p="http://schemas.openxmlformats.org/presentationml/2006/main">
  <p:tag name="COLORSETCLASSNAME" val="ColorSet1"/>
  <p:tag name="COLORS" val="-2;-2;-1;White;-1;-2"/>
</p:tagLst>
</file>

<file path=ppt/tags/tag103.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104.xml><?xml version="1.0" encoding="utf-8"?>
<p:tagLst xmlns:a="http://schemas.openxmlformats.org/drawingml/2006/main" xmlns:r="http://schemas.openxmlformats.org/officeDocument/2006/relationships" xmlns:p="http://schemas.openxmlformats.org/presentationml/2006/main">
  <p:tag name="COLORSETCLASSNAME" val="ColorSet1"/>
  <p:tag name="COLORS" val="-2;-2;-1;White;-1;-2"/>
</p:tagLst>
</file>

<file path=ppt/tags/tag105.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106.xml><?xml version="1.0" encoding="utf-8"?>
<p:tagLst xmlns:a="http://schemas.openxmlformats.org/drawingml/2006/main" xmlns:r="http://schemas.openxmlformats.org/officeDocument/2006/relationships" xmlns:p="http://schemas.openxmlformats.org/presentationml/2006/main">
  <p:tag name="COLORSETCLASSNAME" val="ColorSet1"/>
  <p:tag name="COLORS" val="-2;-2;Black;White;-1;-2"/>
</p:tagLst>
</file>

<file path=ppt/tags/tag107.xml><?xml version="1.0" encoding="utf-8"?>
<p:tagLst xmlns:a="http://schemas.openxmlformats.org/drawingml/2006/main" xmlns:r="http://schemas.openxmlformats.org/officeDocument/2006/relationships" xmlns:p="http://schemas.openxmlformats.org/presentationml/2006/main">
  <p:tag name="COLORSETCLASSNAME" val="ColorSet1"/>
  <p:tag name="COLORS" val="-2;-2;-1;White;-1;-2"/>
</p:tagLst>
</file>

<file path=ppt/tags/tag108.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109.xml><?xml version="1.0" encoding="utf-8"?>
<p:tagLst xmlns:a="http://schemas.openxmlformats.org/drawingml/2006/main" xmlns:r="http://schemas.openxmlformats.org/officeDocument/2006/relationships" xmlns:p="http://schemas.openxmlformats.org/presentationml/2006/main">
  <p:tag name="COLORSETCLASSNAME" val="ColorSet1"/>
  <p:tag name="COLORS" val="-2;-2;-1;White;-1;-2"/>
</p:tagLst>
</file>

<file path=ppt/tags/tag11.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MLI" val="1"/>
  <p:tag name="SHAPESETGROUPCLASSNAME" val="ShapeSetGroup1"/>
  <p:tag name="SHAPESETCLASSNAME" val="TitleSupergraphic1"/>
  <p:tag name="COLORSETGROUPCLASSNAME" val="ColorSetGroup4"/>
  <p:tag name="FONTSETGROUPCLASSNAME" val="FontSetGroup1"/>
  <p:tag name="SHAPECLASSNAME" val="ColorBarOnTitleSlides"/>
  <p:tag name="SHAPECLASSFILE" val="Bosch-Symbol-Logotype-Supergraphic.png"/>
  <p:tag name="SHAPECLASSPROTECTIONTYPE" val="15"/>
</p:tagLst>
</file>

<file path=ppt/tags/tag110.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111.xml><?xml version="1.0" encoding="utf-8"?>
<p:tagLst xmlns:a="http://schemas.openxmlformats.org/drawingml/2006/main" xmlns:r="http://schemas.openxmlformats.org/officeDocument/2006/relationships" xmlns:p="http://schemas.openxmlformats.org/presentationml/2006/main">
  <p:tag name="COLORSETCLASSNAME" val="ColorSet1"/>
  <p:tag name="COLORS" val="-2;-2;Black;White;-1;-2"/>
</p:tagLst>
</file>

<file path=ppt/tags/tag112.xml><?xml version="1.0" encoding="utf-8"?>
<p:tagLst xmlns:a="http://schemas.openxmlformats.org/drawingml/2006/main" xmlns:r="http://schemas.openxmlformats.org/officeDocument/2006/relationships" xmlns:p="http://schemas.openxmlformats.org/presentationml/2006/main">
  <p:tag name="COLORSETCLASSNAME" val="ColorSet1"/>
  <p:tag name="COLORS" val="-2;-2;-1;White;-1;-2"/>
</p:tagLst>
</file>

<file path=ppt/tags/tag113.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114.xml><?xml version="1.0" encoding="utf-8"?>
<p:tagLst xmlns:a="http://schemas.openxmlformats.org/drawingml/2006/main" xmlns:r="http://schemas.openxmlformats.org/officeDocument/2006/relationships" xmlns:p="http://schemas.openxmlformats.org/presentationml/2006/main">
  <p:tag name="COLORSETCLASSNAME" val="ColorSet1"/>
  <p:tag name="COLORS" val="-2;-2;-1;White;-1;-2"/>
</p:tagLst>
</file>

<file path=ppt/tags/tag115.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116.xml><?xml version="1.0" encoding="utf-8"?>
<p:tagLst xmlns:a="http://schemas.openxmlformats.org/drawingml/2006/main" xmlns:r="http://schemas.openxmlformats.org/officeDocument/2006/relationships" xmlns:p="http://schemas.openxmlformats.org/presentationml/2006/main">
  <p:tag name="COLORSETCLASSNAME" val="ColorSet1"/>
  <p:tag name="COLORS" val="-2;-2;Black;White;-1;-2"/>
</p:tagLst>
</file>

<file path=ppt/tags/tag117.xml><?xml version="1.0" encoding="utf-8"?>
<p:tagLst xmlns:a="http://schemas.openxmlformats.org/drawingml/2006/main" xmlns:r="http://schemas.openxmlformats.org/officeDocument/2006/relationships" xmlns:p="http://schemas.openxmlformats.org/presentationml/2006/main">
  <p:tag name="COLORSETCLASSNAME" val="ColorSet1"/>
  <p:tag name="COLORS" val="-2;-2;-1;White;-1;-2"/>
</p:tagLst>
</file>

<file path=ppt/tags/tag118.xml><?xml version="1.0" encoding="utf-8"?>
<p:tagLst xmlns:a="http://schemas.openxmlformats.org/drawingml/2006/main" xmlns:r="http://schemas.openxmlformats.org/officeDocument/2006/relationships" xmlns:p="http://schemas.openxmlformats.org/presentationml/2006/main">
  <p:tag name="COLORSETCLASSNAME" val="ColorSet1"/>
  <p:tag name="COLORS" val="-1;White;ExtraYellow2;White;-1;-2"/>
</p:tagLst>
</file>

<file path=ppt/tags/tag119.xml><?xml version="1.0" encoding="utf-8"?>
<p:tagLst xmlns:a="http://schemas.openxmlformats.org/drawingml/2006/main" xmlns:r="http://schemas.openxmlformats.org/officeDocument/2006/relationships" xmlns:p="http://schemas.openxmlformats.org/presentationml/2006/main">
  <p:tag name="COLORSETCLASSNAME" val="ColorSet1"/>
  <p:tag name="COLORS" val="White;White;ExtraYellow2;White;-1;-2"/>
</p:tagLst>
</file>

<file path=ppt/tags/tag12.xml><?xml version="1.0" encoding="utf-8"?>
<p:tagLst xmlns:a="http://schemas.openxmlformats.org/drawingml/2006/main" xmlns:r="http://schemas.openxmlformats.org/officeDocument/2006/relationships" xmlns:p="http://schemas.openxmlformats.org/presentationml/2006/main">
  <p:tag name="FONTSETCLASSNAME" val="FontSet1"/>
  <p:tag name="COLORSETCLASSNAME" val="ColorSet1"/>
  <p:tag name="MLI" val="1"/>
  <p:tag name="SHAPESETGROUPCLASSNAME" val="ShapeSetGroup1"/>
  <p:tag name="COLORSETGROUPCLASSNAME" val="ColorSetGroup4"/>
  <p:tag name="FONTSETGROUPCLASSNAME" val="FontSetGroup1"/>
  <p:tag name="FONT" val="Reg80"/>
  <p:tag name="SHAPESETCLASSNAME" val="TitleSupergraphic1"/>
  <p:tag name="SHAPECLASSNAME" val="TitleOnTitleSlides"/>
  <p:tag name="SHAPECLASSPROTECTIONTYPE" val="0"/>
  <p:tag name="COLORS" val="Black;-1;-2;-2;-1;-2"/>
</p:tagLst>
</file>

<file path=ppt/tags/tag120.xml><?xml version="1.0" encoding="utf-8"?>
<p:tagLst xmlns:a="http://schemas.openxmlformats.org/drawingml/2006/main" xmlns:r="http://schemas.openxmlformats.org/officeDocument/2006/relationships" xmlns:p="http://schemas.openxmlformats.org/presentationml/2006/main">
  <p:tag name="COLORSETCLASSNAME" val="ColorSet1"/>
  <p:tag name="COLORS" val="White;White;ExtraYellow2;White;-1;-2"/>
</p:tagLst>
</file>

<file path=ppt/tags/tag121.xml><?xml version="1.0" encoding="utf-8"?>
<p:tagLst xmlns:a="http://schemas.openxmlformats.org/drawingml/2006/main" xmlns:r="http://schemas.openxmlformats.org/officeDocument/2006/relationships" xmlns:p="http://schemas.openxmlformats.org/presentationml/2006/main">
  <p:tag name="COLORSETCLASSNAME" val="ColorSet1"/>
  <p:tag name="COLORS" val="White;White;ExtraYellow2;White;-1;-2"/>
</p:tagLst>
</file>

<file path=ppt/tags/tag122.xml><?xml version="1.0" encoding="utf-8"?>
<p:tagLst xmlns:a="http://schemas.openxmlformats.org/drawingml/2006/main" xmlns:r="http://schemas.openxmlformats.org/officeDocument/2006/relationships" xmlns:p="http://schemas.openxmlformats.org/presentationml/2006/main">
  <p:tag name="COLORSETCLASSNAME" val="ColorSet1"/>
  <p:tag name="COLORS" val="White;White;ExtraYellow2;White;-1;-2"/>
</p:tagLst>
</file>

<file path=ppt/tags/tag123.xml><?xml version="1.0" encoding="utf-8"?>
<p:tagLst xmlns:a="http://schemas.openxmlformats.org/drawingml/2006/main" xmlns:r="http://schemas.openxmlformats.org/officeDocument/2006/relationships" xmlns:p="http://schemas.openxmlformats.org/presentationml/2006/main">
  <p:tag name="COLORSETCLASSNAME" val="ColorSet1"/>
  <p:tag name="COLORS" val="White;White;ExtraYellow2;White;-1;-2"/>
</p:tagLst>
</file>

<file path=ppt/tags/tag124.xml><?xml version="1.0" encoding="utf-8"?>
<p:tagLst xmlns:a="http://schemas.openxmlformats.org/drawingml/2006/main" xmlns:r="http://schemas.openxmlformats.org/officeDocument/2006/relationships" xmlns:p="http://schemas.openxmlformats.org/presentationml/2006/main">
  <p:tag name="COLORSETCLASSNAME" val="ColorSet1"/>
  <p:tag name="COLORS" val="White;White;ExtraYellow2;White;-1;-2"/>
</p:tagLst>
</file>

<file path=ppt/tags/tag125.xml><?xml version="1.0" encoding="utf-8"?>
<p:tagLst xmlns:a="http://schemas.openxmlformats.org/drawingml/2006/main" xmlns:r="http://schemas.openxmlformats.org/officeDocument/2006/relationships" xmlns:p="http://schemas.openxmlformats.org/presentationml/2006/main">
  <p:tag name="ML_1" val="STNL-CCTV_Ein4_ST"/>
  <p:tag name="SHAPESETGROUPCLASSNAME" val="ShapeSetGroup1"/>
  <p:tag name="FONTSETGROUPCLASSNAME" val="FontSetGroup1"/>
  <p:tag name="STYLESETGROUPCLASSNAME" val="StyleSetGroup1"/>
  <p:tag name="MAPNAME" val="Map1"/>
  <p:tag name="MLI" val="1"/>
  <p:tag name="TEXTBOX 3_SHAPECLASSPROTECTIONTYPE" val="31"/>
  <p:tag name="RECTANGLE 4_SHAPECLASSPROTECTIONTYPE" val="27"/>
  <p:tag name="RECTANGLE 5_SHAPECLASSPROTECTIONTYPE" val="15"/>
  <p:tag name="RECTANGLE 6_SHAPECLASSPROTECTIONTYPE" val="27"/>
  <p:tag name="PICTURE 7_SHAPECLASSPROTECTIONTYPE" val="15"/>
  <p:tag name="TEXTBOX 8_SHAPECLASSPROTECTIONTYPE" val="27"/>
  <p:tag name="TITLE 1_SHAPECLASSPROTECTIONTYPE" val="0"/>
  <p:tag name="RECTANGLE 9_SHAPECLASSPROTECTIONTYPE" val="63"/>
  <p:tag name="TEXT PLACEHOLDER 2_SHAPECLASSPROTECTIONTYPE" val="0"/>
  <p:tag name="NBTXT" val="The edge advantage"/>
  <p:tag name="AGTX" val="The edge advantage"/>
  <p:tag name="FIELD.CHAPTER.COMBOINDEX" val="-2"/>
  <p:tag name="FIELD.REM_ANL.COMBOINDEX" val="-2"/>
  <p:tag name="FIELD.DPT.COMBOINDEX" val="-2"/>
  <p:tag name="TEXT PLACEHOLDER 10_SHAPECLASSPROTECTIONTYPE" val="0"/>
  <p:tag name="FIELD.CHAPTER.CONTENT" val="Video Content Analysis update"/>
  <p:tag name="FIELD.CHAPTER.VALUE" val="Video Content Analysis update"/>
  <p:tag name="ML_2" val="Bosch2.mcr"/>
  <p:tag name="ML_LAYOUT_RESOURCE" val="BOSCH2_16_9.mcr"/>
  <p:tag name="FIELD.DPT.CONTENT" val="ST-VS/MKC"/>
  <p:tag name="FIELD.DPT.VALUE" val="ST-VS/MKC | "/>
  <p:tag name="FIELDS.INITIALIZED" val="1"/>
  <p:tag name="COLORSETCLASSNAME" val="ColorSet2"/>
  <p:tag name="CFG.LAYOUT" val="BOSCH2"/>
  <p:tag name="RECTANGLE 2_SHAPECLASSPROTECTIONTYPE" val="3"/>
  <p:tag name="RECTANGLE 11_SHAPECLASSPROTECTIONTYPE" val="63"/>
  <p:tag name="RECTANGLE 14_SHAPECLASSPROTECTIONTYPE" val="63"/>
  <p:tag name="RECTANGLE 15_SHAPECLASSPROTECTIONTYPE" val="63"/>
  <p:tag name="TEXTPLATZHALTER 10_SHAPECLASSPROTECTIONTYPE" val="0"/>
  <p:tag name="PICTURE 16_SHAPECLASSPROTECTIONTYPE" val="15"/>
  <p:tag name="PICTURE 19_SHAPECLASSPROTECTIONTYPE" val="15"/>
  <p:tag name="TITLE 3_SHAPECLASSPROTECTIONTYPE" val="0"/>
  <p:tag name="SHAPESETCLASSNAME" val="Object"/>
  <p:tag name="COLORSETGROUPCLASSNAME" val="ColorSetGroup4"/>
  <p:tag name="CONFIG" val="BOSCH2"/>
  <p:tag name="NBTXTC" val="The challenges"/>
  <p:tag name="AGTXC" val="The challenges"/>
  <p:tag name="CONTENT PLACEHOLDER 1_SHAPECLASSPROTECTIONTYPE" val="0"/>
</p:tagLst>
</file>

<file path=ppt/tags/tag126.xml><?xml version="1.0" encoding="utf-8"?>
<p:tagLst xmlns:a="http://schemas.openxmlformats.org/drawingml/2006/main" xmlns:r="http://schemas.openxmlformats.org/officeDocument/2006/relationships" xmlns:p="http://schemas.openxmlformats.org/presentationml/2006/main">
  <p:tag name="FONTSETCLASSNAME" val="FontSet1"/>
  <p:tag name="COLORS" val="-2;-2;-2;-2;Red;-2"/>
  <p:tag name="COLORSETCLASSNAME" val="ColorSet1"/>
  <p:tag name="SCRIPT" val="1"/>
  <p:tag name="FIELDS" val="CONF;DPT;DATE;"/>
  <p:tag name="MLI" val="1"/>
  <p:tag name="SHAPESETGROUPCLASSNAME" val="ShapeSetGroup1"/>
  <p:tag name="FONTSETGROUPCLASSNAME" val="FontSetGroup1"/>
  <p:tag name="SHAPECLASSNAME" val="FooterLine1OnSlides"/>
  <p:tag name="SHAPECLASSPROTECTIONTYPE" val="63"/>
  <p:tag name="FONT" val="Bold6"/>
  <p:tag name="FONT2" val="Reg6"/>
  <p:tag name="FONT3" val="Reg6"/>
  <p:tag name="FONTCOLOR" val="Red"/>
  <p:tag name="FONTCOLOR2" val="Black"/>
  <p:tag name="FONTCOLOR3" val="Black"/>
  <p:tag name="FONTCOLOR4" val="Black"/>
  <p:tag name="RUNS.FONT" val="4"/>
  <p:tag name="SHAPESETCLASSNAME" val="Object"/>
  <p:tag name="COLORSETGROUPCLASSNAME" val="ColorSetGroup4"/>
</p:tagLst>
</file>

<file path=ppt/tags/tag127.xml><?xml version="1.0" encoding="utf-8"?>
<p:tagLst xmlns:a="http://schemas.openxmlformats.org/drawingml/2006/main" xmlns:r="http://schemas.openxmlformats.org/officeDocument/2006/relationships" xmlns:p="http://schemas.openxmlformats.org/presentationml/2006/main">
  <p:tag name="FONT" val="Reg6"/>
  <p:tag name="FONTSETCLASSNAME" val="FontSet1"/>
  <p:tag name="RUNS.FONT" val="3"/>
  <p:tag name="COLORS" val="-2;-2;-2;-2;Black;-2"/>
  <p:tag name="COLORSETCLASSNAME" val="ColorSet1"/>
  <p:tag name="SCRIPT" val="1"/>
  <p:tag name="FIELDS" val="REM_ABL;COPY;"/>
  <p:tag name="MLI" val="1"/>
  <p:tag name="SHAPESETGROUPCLASSNAME" val="ShapeSetGroup1"/>
  <p:tag name="FONTSETGROUPCLASSNAME" val="FontSetGroup1"/>
  <p:tag name="SHAPECLASSNAME" val="FooterLine2OnSlides"/>
  <p:tag name="SHAPECLASSPROTECTIONTYPE" val="63"/>
  <p:tag name="FONTCOLOR" val="Black"/>
  <p:tag name="FONTCOLOR2" val="LightGray"/>
  <p:tag name="FONTCOLOR3" val="LightGray"/>
  <p:tag name="SHAPESETCLASSNAME" val="Object"/>
  <p:tag name="COLORSETGROUPCLASSNAME" val="ColorSetGroup4"/>
</p:tagLst>
</file>

<file path=ppt/tags/tag128.xml><?xml version="1.0" encoding="utf-8"?>
<p:tagLst xmlns:a="http://schemas.openxmlformats.org/drawingml/2006/main" xmlns:r="http://schemas.openxmlformats.org/officeDocument/2006/relationships" xmlns:p="http://schemas.openxmlformats.org/presentationml/2006/main">
  <p:tag name="FONT" val="Reg12"/>
  <p:tag name="FONTSETCLASSNAME" val="FontSet1"/>
  <p:tag name="COLORS" val="-2;-2;-2;-2;DarkGray2;-2"/>
  <p:tag name="COLORSETCLASSNAME" val="ColorSet1"/>
  <p:tag name="SCRIPT" val="1"/>
  <p:tag name="MLI" val="1"/>
  <p:tag name="SHAPESETGROUPCLASSNAME" val="ShapeSetGroup1"/>
  <p:tag name="FONTSETGROUPCLASSNAME" val="FontSetGroup1"/>
  <p:tag name="SHAPECLASSNAME" val="PageNumberOnSlides"/>
  <p:tag name="SHAPECLASSPROTECTIONTYPE" val="63"/>
  <p:tag name="SHAPESETCLASSNAME" val="Object"/>
  <p:tag name="COLORSETGROUPCLASSNAME" val="ColorSetGroup4"/>
</p:tagLst>
</file>

<file path=ppt/tags/tag129.xml><?xml version="1.0" encoding="utf-8"?>
<p:tagLst xmlns:a="http://schemas.openxmlformats.org/drawingml/2006/main" xmlns:r="http://schemas.openxmlformats.org/officeDocument/2006/relationships" xmlns:p="http://schemas.openxmlformats.org/presentationml/2006/main">
  <p:tag name="FONT" val="Reg6a"/>
  <p:tag name="FONTSETCLASSNAME" val="FontSet1"/>
  <p:tag name="COLORS" val="-2;-2;-2;-2;-2;-2"/>
  <p:tag name="COLORSETCLASSNAME" val="ColorSet1"/>
  <p:tag name="SCRIPT" val="1"/>
  <p:tag name="FIELDS" val="REM_ANL;"/>
  <p:tag name="MLI" val="1"/>
  <p:tag name="SHAPESETGROUPCLASSNAME" val="ShapeSetGroup1"/>
  <p:tag name="SHAPESETCLASSNAME" val="HiddenType2"/>
  <p:tag name="COLORSETGROUPCLASSNAME" val="ColorSetGroup1"/>
  <p:tag name="FONTSETGROUPCLASSNAME" val="FontSetGroup1"/>
  <p:tag name="SHAPECLASSNAME" val="Attachment"/>
  <p:tag name="SHAPECLASSPROTECTIONTYPE" val="3"/>
</p:tagLst>
</file>

<file path=ppt/tags/tag13.xml><?xml version="1.0" encoding="utf-8"?>
<p:tagLst xmlns:a="http://schemas.openxmlformats.org/drawingml/2006/main" xmlns:r="http://schemas.openxmlformats.org/officeDocument/2006/relationships" xmlns:p="http://schemas.openxmlformats.org/presentationml/2006/main">
  <p:tag name="ML_1" val="STNL-CCTV_Ein4_ST"/>
  <p:tag name="ML_2" val="Bosch2.mcr"/>
  <p:tag name="ML_LAYOUT_RESOURCE" val="BOSCH2_16_9.mcr"/>
  <p:tag name="FIELD.DPT.CONTENT" val="ST-VS/MKC"/>
  <p:tag name="FIELD.DPT.VALUE" val="ST-VS/MKC | "/>
  <p:tag name="FIELDS.INITIALIZED" val="1"/>
  <p:tag name="SHAPESETGROUPCLASSNAME" val="ShapeSetGroup1"/>
  <p:tag name="COLORSETCLASSNAME" val="ColorSet2"/>
  <p:tag name="FONTSETGROUPCLASSNAME" val="FontSetGroup1"/>
  <p:tag name="STYLESETGROUPCLASSNAME" val="StyleSetGroup1"/>
  <p:tag name="MAPNAME" val="Map1"/>
  <p:tag name="CFG.LAYOUT" val="BOSCH2"/>
  <p:tag name="MLI" val="1"/>
  <p:tag name="RECTANGLE 3_SHAPECLASSPROTECTIONTYPE" val="3"/>
  <p:tag name="RECTANGLE 4_SHAPECLASSPROTECTIONTYPE" val="63"/>
  <p:tag name="RECTANGLE 5_SHAPECLASSPROTECTIONTYPE" val="63"/>
  <p:tag name="RECTANGLE 6_SHAPECLASSPROTECTIONTYPE" val="63"/>
  <p:tag name="TEXT PLACEHOLDER 2_SHAPECLASSPROTECTIONTYPE" val="0"/>
  <p:tag name="TITLE 1_SHAPECLASSPROTECTIONTYPE" val="0"/>
  <p:tag name="PICTURE 7_SHAPECLASSPROTECTIONTYPE" val="15"/>
  <p:tag name="PICTURE 8_SHAPECLASSPROTECTIONTYPE" val="15"/>
  <p:tag name="SHAPESETCLASSNAME" val="TwoObjects"/>
  <p:tag name="CONFIG" val="BOSCH2"/>
  <p:tag name="CONTENT PLACEHOLDER 10_SHAPECLASSPROTECTIONTYPE" val="0"/>
  <p:tag name="CONTENT PLACEHOLDER 9_SHAPECLASSPROTECTIONTYPE" val="0"/>
  <p:tag name="CONTENT PLACEHOLDER 14_SHAPECLASSPROTECTIONTYPE" val="0"/>
  <p:tag name="CONTENT PLACEHOLDER 15_SHAPECLASSPROTECTIONTYPE" val="0"/>
  <p:tag name="PICTURE 13_SHAPECLASSPROTECTIONTYPE" val="15"/>
  <p:tag name="CONTENT PLACEHOLDER 19_SHAPECLASSPROTECTIONTYPE" val="0"/>
  <p:tag name="CONTENT PLACEHOLDER 20_SHAPECLASSPROTECTIONTYPE" val="0"/>
  <p:tag name="PICTURE 18_SHAPECLASSPROTECTIONTYPE" val="15"/>
  <p:tag name="NBTXT" val="Data capture    "/>
  <p:tag name="AGTX" val="Data capture    "/>
  <p:tag name="COLORSETGROUPCLASSNAME" val="ColorSetGroup4"/>
  <p:tag name="NBTXTC" val="The challenges"/>
  <p:tag name="AGTXC" val="The challenges"/>
</p:tagLst>
</file>

<file path=ppt/tags/tag130.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Black"/>
  <p:tag name="FONTCOLOR2" val="Primary"/>
  <p:tag name="RUNS.FONT" val="2"/>
  <p:tag name="COLORSETCLASSNAME" val="ColorSet2"/>
  <p:tag name="MLI" val="1"/>
  <p:tag name="SHAPESETGROUPCLASSNAME" val="ShapeSetGroup1"/>
  <p:tag name="SHAPESETCLASSNAME" val="HiddenType2"/>
  <p:tag name="COLORSETGROUPCLASSNAME" val="ColorSetGroup1"/>
  <p:tag name="FONTSETGROUPCLASSNAME" val="FontSetGroup1"/>
  <p:tag name="SHAPECLASSNAME" val="TitleOnSlidesPredefined"/>
  <p:tag name="SHAPECLASSPROTECTIONTYPE" val="0"/>
  <p:tag name="COLORS" val="Black;-1;-2;-2;-1;-2"/>
</p:tagLst>
</file>

<file path=ppt/tags/tag131.xml><?xml version="1.0" encoding="utf-8"?>
<p:tagLst xmlns:a="http://schemas.openxmlformats.org/drawingml/2006/main" xmlns:r="http://schemas.openxmlformats.org/officeDocument/2006/relationships" xmlns:p="http://schemas.openxmlformats.org/presentationml/2006/main">
  <p:tag name="COLORSETCLASSNAME" val="ColorSet2"/>
  <p:tag name="COLORS" val="-1;-1;-1;-1;-1;-2"/>
</p:tagLst>
</file>

<file path=ppt/tags/tag132.xml><?xml version="1.0" encoding="utf-8"?>
<p:tagLst xmlns:a="http://schemas.openxmlformats.org/drawingml/2006/main" xmlns:r="http://schemas.openxmlformats.org/officeDocument/2006/relationships" xmlns:p="http://schemas.openxmlformats.org/presentationml/2006/main">
  <p:tag name="COLORSETCLASSNAME" val="ColorSet2"/>
  <p:tag name="COLORS" val="-1;-1;-1;-1;-1;-2"/>
</p:tagLst>
</file>

<file path=ppt/tags/tag133.xml><?xml version="1.0" encoding="utf-8"?>
<p:tagLst xmlns:a="http://schemas.openxmlformats.org/drawingml/2006/main" xmlns:r="http://schemas.openxmlformats.org/officeDocument/2006/relationships" xmlns:p="http://schemas.openxmlformats.org/presentationml/2006/main">
  <p:tag name="ML_2" val="Bosch2.mcr"/>
  <p:tag name="ML_LAYOUT_RESOURCE" val="BOSCH2_16_9.mcr"/>
  <p:tag name="FIELD.DPT.CONTENT" val="ST-VS/MKC"/>
  <p:tag name="FIELD.DPT.VALUE" val="ST-VS/MKC | "/>
  <p:tag name="FIELDS.INITIALIZED" val="1"/>
  <p:tag name="SHAPESETGROUPCLASSNAME" val="ShapeSetGroup1"/>
  <p:tag name="COLORSETCLASSNAME" val="ColorSet2"/>
  <p:tag name="FONTSETGROUPCLASSNAME" val="FontSetGroup1"/>
  <p:tag name="STYLESETGROUPCLASSNAME" val="StyleSetGroup1"/>
  <p:tag name="MAPNAME" val="Map1"/>
  <p:tag name="CFG.LAYOUT" val="BOSCH2"/>
  <p:tag name="MLI" val="1"/>
  <p:tag name="TEXTBOX 4_SHAPECLASSPROTECTIONTYPE" val="31"/>
  <p:tag name="RECTANGLE 5_SHAPECLASSPROTECTIONTYPE" val="3"/>
  <p:tag name="RECTANGLE 6_SHAPECLASSPROTECTIONTYPE" val="63"/>
  <p:tag name="RECTANGLE 7_SHAPECLASSPROTECTIONTYPE" val="63"/>
  <p:tag name="RECTANGLE 8_SHAPECLASSPROTECTIONTYPE" val="63"/>
  <p:tag name="CONTENT PLACEHOLDER 3_SHAPECLASSPROTECTIONTYPE" val="0"/>
  <p:tag name="CONTENT PLACEHOLDER 2_SHAPECLASSPROTECTIONTYPE" val="0"/>
  <p:tag name="TEXTBOX 9_SHAPECLASSPROTECTIONTYPE" val="25"/>
  <p:tag name="TITLE 1_SHAPECLASSPROTECTIONTYPE" val="9"/>
  <p:tag name="SHAPESETCLASSNAME" val="Object"/>
  <p:tag name="CONFIG" val="BOSCH2"/>
  <p:tag name="CONTENT PLACEHOLDER 11_SHAPECLASSPROTECTIONTYPE" val="0"/>
  <p:tag name="TITLE 10_SHAPECLASSPROTECTIONTYPE" val="9"/>
  <p:tag name="FIELD.CHAPTER.CONTENT" val="Manageability and security of data"/>
  <p:tag name="FIELD.CHAPTER.VALUE" val="Manageability and security of data"/>
  <p:tag name="FIELD.CHAPTER.COMBOINDEX" val="-2"/>
  <p:tag name="FIELD.REM_ANL.COMBOINDEX" val="-2"/>
  <p:tag name="FIELD.DPT.COMBOINDEX" val="-2"/>
  <p:tag name="CONTENT PLACEHOLDER 14_SHAPECLASSPROTECTIONTYPE" val="0"/>
  <p:tag name="NBTXT" val="How can I get it?"/>
  <p:tag name="AGTX" val="How can I get it?"/>
  <p:tag name="CONTENT PLACEHOLDER 19_SHAPECLASSPROTECTIONTYPE" val="0"/>
  <p:tag name="CONTENT PLACEHOLDER 1_SHAPECLASSPROTECTIONTYPE" val="0"/>
  <p:tag name="CONTENT PLACEHOLDER 15_SHAPECLASSPROTECTIONTYPE" val="0"/>
  <p:tag name="PICTURE 14_SHAPECLASSPROTECTIONTYPE" val="15"/>
  <p:tag name="CONTENT PLACEHOLDER 22_SHAPECLASSPROTECTIONTYPE" val="0"/>
  <p:tag name="PICTURE 21_SHAPECLASSPROTECTIONTYPE" val="15"/>
  <p:tag name="ML_1" val="STNL-CCTV_Ein4_ST"/>
  <p:tag name="COLORSETGROUPCLASSNAME" val="ColorSetGroup4"/>
  <p:tag name="NBTXTC" val="Video analytics across portfolio"/>
  <p:tag name="AGTXC" val="Video analytics across portfolio"/>
</p:tagLst>
</file>

<file path=ppt/tags/tag134.xml><?xml version="1.0" encoding="utf-8"?>
<p:tagLst xmlns:a="http://schemas.openxmlformats.org/drawingml/2006/main" xmlns:r="http://schemas.openxmlformats.org/officeDocument/2006/relationships" xmlns:p="http://schemas.openxmlformats.org/presentationml/2006/main">
  <p:tag name="FONTSETCLASSNAME" val="FontSet1"/>
  <p:tag name="COLORS" val="-2;-2;-2;-2;-2;-2"/>
  <p:tag name="COLORSETCLASSNAME" val="ColorSet1"/>
  <p:tag name="STYLENAME" val="Bodystyle"/>
  <p:tag name="MLI" val="1"/>
  <p:tag name="SHAPESETGROUPCLASSNAME" val="ShapeSetGroup1"/>
  <p:tag name="SHAPESETCLASSNAME" val="Object"/>
  <p:tag name="COLORSETGROUPCLASSNAME" val="ColorSetGroup4"/>
  <p:tag name="FONTSETGROUPCLASSNAME" val="FontSetGroup1"/>
  <p:tag name="SHAPECLASSNAME" val="ObjectFull"/>
  <p:tag name="SHAPECLASSPROTECTIONTYPE" val="0"/>
</p:tagLst>
</file>

<file path=ppt/tags/tag135.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COLORSETCLASSNAME" val="ColorSet1"/>
  <p:tag name="SCRIPT" val="1"/>
  <p:tag name="FIELDS" val="CHAPTER;"/>
  <p:tag name="MLI" val="1"/>
  <p:tag name="SHAPESETGROUPCLASSNAME" val="ShapeSetGroup1"/>
  <p:tag name="FONTSETGROUPCLASSNAME" val="FontSetGroup1"/>
  <p:tag name="SHAPECLASSNAME" val="Chapterbox"/>
  <p:tag name="SHAPECLASSPROTECTIONTYPE" val="25"/>
  <p:tag name="SHAPESETCLASSNAME" val="Object"/>
  <p:tag name="COLORSETGROUPCLASSNAME" val="ColorSetGroup4"/>
  <p:tag name="COLORS" val="-2;-2;-2;-2;-1;-2"/>
</p:tagLst>
</file>

<file path=ppt/tags/tag136.xml><?xml version="1.0" encoding="utf-8"?>
<p:tagLst xmlns:a="http://schemas.openxmlformats.org/drawingml/2006/main" xmlns:r="http://schemas.openxmlformats.org/officeDocument/2006/relationships" xmlns:p="http://schemas.openxmlformats.org/presentationml/2006/main">
  <p:tag name="FONTSETCLASSNAME" val="FontSet1"/>
  <p:tag name="COLORS" val="-2;-2;-2;-2;Red;-2"/>
  <p:tag name="COLORSETCLASSNAME" val="ColorSet1"/>
  <p:tag name="SCRIPT" val="1"/>
  <p:tag name="FIELDS" val="CONF;DPT;DATE;"/>
  <p:tag name="MLI" val="1"/>
  <p:tag name="SHAPESETGROUPCLASSNAME" val="ShapeSetGroup1"/>
  <p:tag name="FONTSETGROUPCLASSNAME" val="FontSetGroup1"/>
  <p:tag name="SHAPECLASSNAME" val="FooterLine1OnSlides"/>
  <p:tag name="SHAPECLASSPROTECTIONTYPE" val="63"/>
  <p:tag name="SHAPESETCLASSNAME" val="Object"/>
  <p:tag name="FONT" val="Bold6"/>
  <p:tag name="FONT2" val="Reg6"/>
  <p:tag name="FONT3" val="Reg6"/>
  <p:tag name="FONTCOLOR" val="Red"/>
  <p:tag name="FONTCOLOR2" val="Black"/>
  <p:tag name="FONTCOLOR3" val="Black"/>
  <p:tag name="FONTCOLOR4" val="Black"/>
  <p:tag name="RUNS.FONT" val="4"/>
  <p:tag name="COLORSETGROUPCLASSNAME" val="ColorSetGroup4"/>
</p:tagLst>
</file>

<file path=ppt/tags/tag137.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38.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39.xml><?xml version="1.0" encoding="utf-8"?>
<p:tagLst xmlns:a="http://schemas.openxmlformats.org/drawingml/2006/main" xmlns:r="http://schemas.openxmlformats.org/officeDocument/2006/relationships" xmlns:p="http://schemas.openxmlformats.org/presentationml/2006/main">
  <p:tag name="FONT" val="Reg6"/>
  <p:tag name="FONTSETCLASSNAME" val="FontSet1"/>
  <p:tag name="RUNS.FONT" val="3"/>
  <p:tag name="COLORS" val="-2;-2;-2;-2;Black;-2"/>
  <p:tag name="COLORSETCLASSNAME" val="ColorSet1"/>
  <p:tag name="SCRIPT" val="1"/>
  <p:tag name="FIELDS" val="REM_ABL;COPY;"/>
  <p:tag name="MLI" val="1"/>
  <p:tag name="SHAPESETGROUPCLASSNAME" val="ShapeSetGroup1"/>
  <p:tag name="FONTSETGROUPCLASSNAME" val="FontSetGroup1"/>
  <p:tag name="SHAPECLASSNAME" val="FooterLine2OnSlides"/>
  <p:tag name="SHAPECLASSPROTECTIONTYPE" val="63"/>
  <p:tag name="SHAPESETCLASSNAME" val="Object"/>
  <p:tag name="FONTCOLOR" val="Black"/>
  <p:tag name="FONTCOLOR2" val="LightGray"/>
  <p:tag name="FONTCOLOR3" val="LightGray"/>
  <p:tag name="COLORSETGROUPCLASSNAME" val="ColorSetGroup4"/>
</p:tagLst>
</file>

<file path=ppt/tags/tag14.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Black"/>
  <p:tag name="FONTCOLOR2" val="Primary"/>
  <p:tag name="RUNS.FONT" val="2"/>
  <p:tag name="COLORSETCLASSNAME" val="ColorSet2"/>
  <p:tag name="MLI" val="1"/>
  <p:tag name="SHAPESETGROUPCLASSNAME" val="ShapeSetGroup1"/>
  <p:tag name="SHAPESETCLASSNAME" val="HiddenType2"/>
  <p:tag name="COLORSETGROUPCLASSNAME" val="ColorSetGroup1"/>
  <p:tag name="FONTSETGROUPCLASSNAME" val="FontSetGroup1"/>
  <p:tag name="SHAPECLASSNAME" val="TitleOnSlidesPredefined"/>
  <p:tag name="SHAPECLASSPROTECTIONTYPE" val="0"/>
  <p:tag name="COLORS" val="Black;-1;-2;-2;-3;-2"/>
</p:tagLst>
</file>

<file path=ppt/tags/tag140.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Primary"/>
  <p:tag name="FONTCOLOR2" val="Primary"/>
  <p:tag name="RUNS.FONT" val="2"/>
  <p:tag name="COLORSETCLASSNAME" val="ColorSet2"/>
  <p:tag name="MLI" val="1"/>
  <p:tag name="SHAPESETGROUPCLASSNAME" val="ShapeSetGroup1"/>
  <p:tag name="SHAPESETCLASSNAME" val="Object"/>
  <p:tag name="COLORSETGROUPCLASSNAME" val="ColorSetGroup4"/>
  <p:tag name="FONTSETGROUPCLASSNAME" val="FontSetGroup1"/>
  <p:tag name="SHAPECLASSNAME" val="TitleOnSlides"/>
  <p:tag name="SHAPECLASSPROTECTIONTYPE" val="9"/>
  <p:tag name="COLORS" val="-2;-2;-2;-2;Primary;-2"/>
</p:tagLst>
</file>

<file path=ppt/tags/tag141.xml><?xml version="1.0" encoding="utf-8"?>
<p:tagLst xmlns:a="http://schemas.openxmlformats.org/drawingml/2006/main" xmlns:r="http://schemas.openxmlformats.org/officeDocument/2006/relationships" xmlns:p="http://schemas.openxmlformats.org/presentationml/2006/main">
  <p:tag name="FONT" val="Reg12"/>
  <p:tag name="FONTSETCLASSNAME" val="FontSet1"/>
  <p:tag name="COLORS" val="-2;-2;-2;-2;DarkGray2;-2"/>
  <p:tag name="COLORSETCLASSNAME" val="ColorSet1"/>
  <p:tag name="SCRIPT" val="1"/>
  <p:tag name="MLI" val="1"/>
  <p:tag name="SHAPESETGROUPCLASSNAME" val="ShapeSetGroup1"/>
  <p:tag name="FONTSETGROUPCLASSNAME" val="FontSetGroup1"/>
  <p:tag name="SHAPECLASSNAME" val="PageNumberOnSlides"/>
  <p:tag name="SHAPECLASSPROTECTIONTYPE" val="63"/>
  <p:tag name="SHAPESETCLASSNAME" val="Object"/>
  <p:tag name="COLORSETGROUPCLASSNAME" val="ColorSetGroup4"/>
</p:tagLst>
</file>

<file path=ppt/tags/tag142.xml><?xml version="1.0" encoding="utf-8"?>
<p:tagLst xmlns:a="http://schemas.openxmlformats.org/drawingml/2006/main" xmlns:r="http://schemas.openxmlformats.org/officeDocument/2006/relationships" xmlns:p="http://schemas.openxmlformats.org/presentationml/2006/main">
  <p:tag name="FONT" val="Reg5x5"/>
  <p:tag name="FONTSETCLASSNAME" val="FontSet1"/>
  <p:tag name="COLORSETCLASSNAME" val="ColorSet1"/>
  <p:tag name="SCRIPT" val="1"/>
  <p:tag name="FIELDS" val="REM_ANL;"/>
  <p:tag name="MLI" val="1"/>
  <p:tag name="SHAPESETGROUPCLASSNAME" val="ShapeSetGroup1"/>
  <p:tag name="SHAPESETCLASSNAME" val="TwoObjects"/>
  <p:tag name="COLORSETGROUPCLASSNAME" val="ColorSetGroup4"/>
  <p:tag name="FONTSETGROUPCLASSNAME" val="FontSetGroup1"/>
  <p:tag name="SHAPECLASSNAME" val="Attachment"/>
  <p:tag name="SHAPECLASSPROTECTIONTYPE" val="3"/>
  <p:tag name="COLORS" val="-2;-2;-2;-2;-1;-2"/>
</p:tagLst>
</file>

<file path=ppt/tags/tag143.xml><?xml version="1.0" encoding="utf-8"?>
<p:tagLst xmlns:a="http://schemas.openxmlformats.org/drawingml/2006/main" xmlns:r="http://schemas.openxmlformats.org/officeDocument/2006/relationships" xmlns:p="http://schemas.openxmlformats.org/presentationml/2006/main">
  <p:tag name="FONT" val="NavbarItem"/>
  <p:tag name="FONTSETCLASSNAME" val="FontSet1"/>
  <p:tag name="COLORS" val="-2;-2;-2;-2;-2;-2"/>
  <p:tag name="COLORSETCLASSNAME" val="ColorSet1"/>
  <p:tag name="MLI" val="1"/>
  <p:tag name="SHAPESETGROUPCLASSNAME" val="ShapeSetGroup1"/>
  <p:tag name="FONTSETGROUPCLASSNAME" val="FontSetGroup1"/>
  <p:tag name="SHAPECLASSNAME" val="tNavbar"/>
  <p:tag name="SHAPECLASSPROTECTIONTYPE" val="31"/>
  <p:tag name="SHAPESETCLASSNAME" val="Object"/>
  <p:tag name="COLORSETGROUPCLASSNAME" val="ColorSetGroup4"/>
</p:tagLst>
</file>

<file path=ppt/tags/tag144.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45.xml><?xml version="1.0" encoding="utf-8"?>
<p:tagLst xmlns:a="http://schemas.openxmlformats.org/drawingml/2006/main" xmlns:r="http://schemas.openxmlformats.org/officeDocument/2006/relationships" xmlns:p="http://schemas.openxmlformats.org/presentationml/2006/main">
  <p:tag name="COLORSETCLASSNAME" val="ColorSet2"/>
  <p:tag name="COLORS" val="Primary;-1;-2;-2;-1;-2"/>
</p:tagLst>
</file>

<file path=ppt/tags/tag146.xml><?xml version="1.0" encoding="utf-8"?>
<p:tagLst xmlns:a="http://schemas.openxmlformats.org/drawingml/2006/main" xmlns:r="http://schemas.openxmlformats.org/officeDocument/2006/relationships" xmlns:p="http://schemas.openxmlformats.org/presentationml/2006/main">
  <p:tag name="COLORSETCLASSNAME" val="ColorSet2"/>
  <p:tag name="COLORS" val="Primary;-1;-2;-2;-1;-2"/>
</p:tagLst>
</file>

<file path=ppt/tags/tag147.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48.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49.xml><?xml version="1.0" encoding="utf-8"?>
<p:tagLst xmlns:a="http://schemas.openxmlformats.org/drawingml/2006/main" xmlns:r="http://schemas.openxmlformats.org/officeDocument/2006/relationships" xmlns:p="http://schemas.openxmlformats.org/presentationml/2006/main">
  <p:tag name="COLORSETCLASSNAME" val="ColorSet2"/>
  <p:tag name="COLORS" val="-1;-1;-2;-2;-1;-2"/>
</p:tagLst>
</file>

<file path=ppt/tags/tag15.xml><?xml version="1.0" encoding="utf-8"?>
<p:tagLst xmlns:a="http://schemas.openxmlformats.org/drawingml/2006/main" xmlns:r="http://schemas.openxmlformats.org/officeDocument/2006/relationships" xmlns:p="http://schemas.openxmlformats.org/presentationml/2006/main">
  <p:tag name="FONTSETCLASSNAME" val="FontSet1"/>
  <p:tag name="COLORSETCLASSNAME" val="ColorSet1"/>
  <p:tag name="STYLENAME" val="Bodystyle"/>
  <p:tag name="MLI" val="1"/>
  <p:tag name="SHAPESETGROUPCLASSNAME" val="ShapeSetGroup1"/>
  <p:tag name="SHAPESETCLASSNAME" val="TwoObjects"/>
  <p:tag name="COLORSETGROUPCLASSNAME" val="ColorSetGroup1"/>
  <p:tag name="FONTSETGROUPCLASSNAME" val="FontSetGroup1"/>
  <p:tag name="SHAPECLASSNAME" val="ObjectLeft"/>
  <p:tag name="SHAPECLASSPROTECTIONTYPE" val="0"/>
  <p:tag name="COLORS" val="Black;-1;-2;-2;-1;-2"/>
</p:tagLst>
</file>

<file path=ppt/tags/tag150.xml><?xml version="1.0" encoding="utf-8"?>
<p:tagLst xmlns:a="http://schemas.openxmlformats.org/drawingml/2006/main" xmlns:r="http://schemas.openxmlformats.org/officeDocument/2006/relationships" xmlns:p="http://schemas.openxmlformats.org/presentationml/2006/main">
  <p:tag name="COLORSETCLASSNAME" val="ColorSet2"/>
  <p:tag name="COLORS" val="Black;-1;-2;-2;LightBlue;-2"/>
</p:tagLst>
</file>

<file path=ppt/tags/tag151.xml><?xml version="1.0" encoding="utf-8"?>
<p:tagLst xmlns:a="http://schemas.openxmlformats.org/drawingml/2006/main" xmlns:r="http://schemas.openxmlformats.org/officeDocument/2006/relationships" xmlns:p="http://schemas.openxmlformats.org/presentationml/2006/main">
  <p:tag name="COLORSETCLASSNAME" val="ColorSet2"/>
  <p:tag name="COLORS" val="Black;-1;-2;-2;LightBlue;-2"/>
</p:tagLst>
</file>

<file path=ppt/tags/tag152.xml><?xml version="1.0" encoding="utf-8"?>
<p:tagLst xmlns:a="http://schemas.openxmlformats.org/drawingml/2006/main" xmlns:r="http://schemas.openxmlformats.org/officeDocument/2006/relationships" xmlns:p="http://schemas.openxmlformats.org/presentationml/2006/main">
  <p:tag name="ML_1" val="STNL-CCTV_Ein4_ST"/>
  <p:tag name="ML_2" val="Bosch2.mcr"/>
  <p:tag name="ML_LAYOUT_RESOURCE" val="BOSCH2_16_9.mcr"/>
  <p:tag name="FIELD.DPT.CONTENT" val="ST-VS/MKC"/>
  <p:tag name="FIELD.DPT.VALUE" val="ST-VS/MKC | "/>
  <p:tag name="FIELDS.INITIALIZED" val="1"/>
  <p:tag name="SHAPESETGROUPCLASSNAME" val="ShapeSetGroup1"/>
  <p:tag name="COLORSETGROUPCLASSNAME" val="ColorSetGroup4"/>
  <p:tag name="COLORSETCLASSNAME" val="ColorSet2"/>
  <p:tag name="FONTSETGROUPCLASSNAME" val="FontSetGroup1"/>
  <p:tag name="STYLESETGROUPCLASSNAME" val="StyleSetGroup1"/>
  <p:tag name="MAPNAME" val="Map1"/>
  <p:tag name="CFG.LAYOUT" val="BOSCH2"/>
  <p:tag name="MLI" val="1"/>
  <p:tag name="RECTANGLE 3_SHAPECLASSPROTECTIONTYPE" val="3"/>
  <p:tag name="RECTANGLE 4_SHAPECLASSPROTECTIONTYPE" val="63"/>
  <p:tag name="RECTANGLE 5_SHAPECLASSPROTECTIONTYPE" val="63"/>
  <p:tag name="RECTANGLE 6_SHAPECLASSPROTECTIONTYPE" val="63"/>
  <p:tag name="CONTENT PLACEHOLDER 2_SHAPECLASSPROTECTIONTYPE" val="0"/>
  <p:tag name="SHAPESETCLASSNAME" val="EndSlide"/>
  <p:tag name="CONFIG" val="BOSCH2"/>
  <p:tag name="PICTURE 8_SHAPECLASSPROTECTIONTYPE" val="15"/>
  <p:tag name="PICTURE 9_SHAPECLASSPROTECTIONTYPE" val="15"/>
  <p:tag name="SUBTITLE 7_SHAPECLASSPROTECTIONTYPE" val="0"/>
  <p:tag name="TITLE 1_SHAPECLASSPROTECTIONTYPE" val="3"/>
  <p:tag name="PICTURE 10_SHAPECLASSPROTECTIONTYPE" val="15"/>
  <p:tag name="NBTXT" val="Conclusion"/>
  <p:tag name="AGTX" val="Conclusion"/>
  <p:tag name="NBTXTC" val="Video analytics across portfolio"/>
  <p:tag name="AGTXC" val="Video analytics across portfolio"/>
</p:tagLst>
</file>

<file path=ppt/tags/tag153.xml><?xml version="1.0" encoding="utf-8"?>
<p:tagLst xmlns:a="http://schemas.openxmlformats.org/drawingml/2006/main" xmlns:r="http://schemas.openxmlformats.org/officeDocument/2006/relationships" xmlns:p="http://schemas.openxmlformats.org/presentationml/2006/main">
  <p:tag name="FONT" val="Disguised"/>
  <p:tag name="FONTSETCLASSNAME" val="FontSet1"/>
  <p:tag name="COLORS" val="-2;-2;-2;-2;-2;-2"/>
  <p:tag name="COLORSETCLASSNAME" val="ColorSet1"/>
  <p:tag name="MLI" val="1"/>
  <p:tag name="SHAPESETGROUPCLASSNAME" val="ShapeSetGroup1"/>
  <p:tag name="SHAPESETCLASSNAME" val="EndSlide"/>
  <p:tag name="COLORSETGROUPCLASSNAME" val="ColorSetGroup4"/>
  <p:tag name="FONTSETGROUPCLASSNAME" val="FontSetGroup1"/>
  <p:tag name="SHAPECLASSNAME" val="HiddenSubtitle"/>
  <p:tag name="SHAPECLASSPROTECTIONTYPE" val="0"/>
  <p:tag name="ML_SENDTOBACK" val=" 1"/>
</p:tagLst>
</file>

<file path=ppt/tags/tag154.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MLI" val="1"/>
  <p:tag name="SHAPESETGROUPCLASSNAME" val="ShapeSetGroup1"/>
  <p:tag name="SHAPESETCLASSNAME" val="EndSlide"/>
  <p:tag name="COLORSETGROUPCLASSNAME" val="ColorSetGroup4"/>
  <p:tag name="FONTSETGROUPCLASSNAME" val="FontSetGroup1"/>
  <p:tag name="SHAPECLASSNAME" val="SupergraphicGray"/>
  <p:tag name="SHAPECLASSFILE" val="Bosch-Supergraphic-Light-Gray-16-9.png"/>
  <p:tag name="SHAPECLASSPROTECTIONTYPE" val="15"/>
</p:tagLst>
</file>

<file path=ppt/tags/tag155.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MLI" val="1"/>
  <p:tag name="SHAPESETGROUPCLASSNAME" val="ShapeSetGroup1"/>
  <p:tag name="SHAPESETCLASSNAME" val="EndSlide"/>
  <p:tag name="COLORSETGROUPCLASSNAME" val="ColorSetGroup4"/>
  <p:tag name="FONTSETGROUPCLASSNAME" val="FontSetGroup1"/>
  <p:tag name="SHAPECLASSNAME" val="LogoOnSlides"/>
  <p:tag name="SHAPECLASSFILE" val="BoschLogo2016.emf"/>
  <p:tag name="SHAPECLASSPROTECTIONTYPE" val="15"/>
</p:tagLst>
</file>

<file path=ppt/tags/tag156.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MLI" val="1"/>
  <p:tag name="SHAPESETGROUPCLASSNAME" val="ShapeSetGroup1"/>
  <p:tag name="SHAPESETCLASSNAME" val="EndSlide"/>
  <p:tag name="COLORSETGROUPCLASSNAME" val="ColorSetGroup4"/>
  <p:tag name="FONTSETGROUPCLASSNAME" val="FontSetGroup1"/>
  <p:tag name="SHAPECLASSNAME" val="ColorBarOnTitleSlides"/>
  <p:tag name="SHAPECLASSFILE" val="Bosch-Symbol-Logotype-Supergraphic.png"/>
  <p:tag name="SHAPECLASSPROTECTIONTYPE" val="15"/>
</p:tagLst>
</file>

<file path=ppt/tags/tag157.xml><?xml version="1.0" encoding="utf-8"?>
<p:tagLst xmlns:a="http://schemas.openxmlformats.org/drawingml/2006/main" xmlns:r="http://schemas.openxmlformats.org/officeDocument/2006/relationships" xmlns:p="http://schemas.openxmlformats.org/presentationml/2006/main">
  <p:tag name="FONTSETCLASSNAME" val="FontSet1"/>
  <p:tag name="FONTCOLOR" val="Black"/>
  <p:tag name="FONTCOLOR2" val="Primary"/>
  <p:tag name="RUNS.FONT" val="2"/>
  <p:tag name="MLI" val="1"/>
  <p:tag name="SHAPESETGROUPCLASSNAME" val="ShapeSetGroup1"/>
  <p:tag name="COLORSETGROUPCLASSNAME" val="ColorSetGroup4"/>
  <p:tag name="FONTSETGROUPCLASSNAME" val="FontSetGroup1"/>
  <p:tag name="FONT" val="Reg80"/>
  <p:tag name="COLORSETCLASSNAME" val="ColorSet1"/>
  <p:tag name="SHAPESETCLASSNAME" val="EndSlide"/>
  <p:tag name="SHAPECLASSNAME" val="TextOnEndSlide"/>
  <p:tag name="SHAPECLASSPROTECTIONTYPE" val="3"/>
  <p:tag name="COLORS" val="-2;-2;-2;-2;-1;-2"/>
</p:tagLst>
</file>

<file path=ppt/tags/tag158.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16.xml><?xml version="1.0" encoding="utf-8"?>
<p:tagLst xmlns:a="http://schemas.openxmlformats.org/drawingml/2006/main" xmlns:r="http://schemas.openxmlformats.org/officeDocument/2006/relationships" xmlns:p="http://schemas.openxmlformats.org/presentationml/2006/main">
  <p:tag name="FONTSETCLASSNAME" val="FontSet1"/>
  <p:tag name="COLORS" val="-2;-2;-2;-2;Red;-2"/>
  <p:tag name="COLORSETCLASSNAME" val="ColorSet1"/>
  <p:tag name="SCRIPT" val="1"/>
  <p:tag name="FIELDS" val="CONF;DPT;DATE;"/>
  <p:tag name="MLI" val="1"/>
  <p:tag name="SHAPESETGROUPCLASSNAME" val="ShapeSetGroup1"/>
  <p:tag name="FONTSETGROUPCLASSNAME" val="FontSetGroup1"/>
  <p:tag name="SHAPECLASSNAME" val="FooterLine1OnSlides"/>
  <p:tag name="SHAPECLASSPROTECTIONTYPE" val="63"/>
  <p:tag name="SHAPESETCLASSNAME" val="TwoObjects"/>
  <p:tag name="FONT" val="Bold6"/>
  <p:tag name="FONT2" val="Reg6"/>
  <p:tag name="FONT3" val="Reg6"/>
  <p:tag name="FONTCOLOR" val="Red"/>
  <p:tag name="FONTCOLOR2" val="Black"/>
  <p:tag name="FONTCOLOR3" val="Black"/>
  <p:tag name="FONTCOLOR4" val="Black"/>
  <p:tag name="RUNS.FONT" val="4"/>
  <p:tag name="COLORSETGROUPCLASSNAME" val="ColorSetGroup4"/>
</p:tagLst>
</file>

<file path=ppt/tags/tag17.xml><?xml version="1.0" encoding="utf-8"?>
<p:tagLst xmlns:a="http://schemas.openxmlformats.org/drawingml/2006/main" xmlns:r="http://schemas.openxmlformats.org/officeDocument/2006/relationships" xmlns:p="http://schemas.openxmlformats.org/presentationml/2006/main">
  <p:tag name="FONTSETCLASSNAME" val="FontSet1"/>
  <p:tag name="COLORSETCLASSNAME" val="ColorSet1"/>
  <p:tag name="STYLENAME" val="Bodystyle"/>
  <p:tag name="MLI" val="1"/>
  <p:tag name="SHAPESETGROUPCLASSNAME" val="ShapeSetGroup1"/>
  <p:tag name="SHAPESETCLASSNAME" val="TwoObjects"/>
  <p:tag name="COLORSETGROUPCLASSNAME" val="ColorSetGroup1"/>
  <p:tag name="FONTSETGROUPCLASSNAME" val="FontSetGroup1"/>
  <p:tag name="SHAPECLASSNAME" val="ObjectRight"/>
  <p:tag name="SHAPECLASSPROTECTIONTYPE" val="0"/>
  <p:tag name="COLORS" val="Black;-1;-2;-2;-1;-2"/>
</p:tagLst>
</file>

<file path=ppt/tags/tag18.xml><?xml version="1.0" encoding="utf-8"?>
<p:tagLst xmlns:a="http://schemas.openxmlformats.org/drawingml/2006/main" xmlns:r="http://schemas.openxmlformats.org/officeDocument/2006/relationships" xmlns:p="http://schemas.openxmlformats.org/presentationml/2006/main">
  <p:tag name="FONT" val="Reg6"/>
  <p:tag name="FONTSETCLASSNAME" val="FontSet1"/>
  <p:tag name="RUNS.FONT" val="3"/>
  <p:tag name="COLORS" val="-2;-2;-2;-2;Black;-2"/>
  <p:tag name="COLORSETCLASSNAME" val="ColorSet1"/>
  <p:tag name="SCRIPT" val="1"/>
  <p:tag name="FIELDS" val="REM_ABL;COPY;"/>
  <p:tag name="MLI" val="1"/>
  <p:tag name="SHAPESETGROUPCLASSNAME" val="ShapeSetGroup1"/>
  <p:tag name="FONTSETGROUPCLASSNAME" val="FontSetGroup1"/>
  <p:tag name="SHAPECLASSNAME" val="FooterLine2OnSlides"/>
  <p:tag name="SHAPECLASSPROTECTIONTYPE" val="63"/>
  <p:tag name="SHAPESETCLASSNAME" val="TwoObjects"/>
  <p:tag name="FONTCOLOR" val="Black"/>
  <p:tag name="FONTCOLOR2" val="LightGray"/>
  <p:tag name="FONTCOLOR3" val="LightGray"/>
  <p:tag name="COLORSETGROUPCLASSNAME" val="ColorSetGroup4"/>
</p:tagLst>
</file>

<file path=ppt/tags/tag19.xml><?xml version="1.0" encoding="utf-8"?>
<p:tagLst xmlns:a="http://schemas.openxmlformats.org/drawingml/2006/main" xmlns:r="http://schemas.openxmlformats.org/officeDocument/2006/relationships" xmlns:p="http://schemas.openxmlformats.org/presentationml/2006/main">
  <p:tag name="FONT" val="Reg12"/>
  <p:tag name="FONTSETCLASSNAME" val="FontSet1"/>
  <p:tag name="COLORS" val="-2;-2;-2;-2;DarkGray2;-2"/>
  <p:tag name="COLORSETCLASSNAME" val="ColorSet1"/>
  <p:tag name="SCRIPT" val="1"/>
  <p:tag name="MLI" val="1"/>
  <p:tag name="SHAPESETGROUPCLASSNAME" val="ShapeSetGroup1"/>
  <p:tag name="FONTSETGROUPCLASSNAME" val="FontSetGroup1"/>
  <p:tag name="SHAPECLASSNAME" val="PageNumberOnSlides"/>
  <p:tag name="SHAPECLASSPROTECTIONTYPE" val="63"/>
  <p:tag name="SHAPESETCLASSNAME" val="TwoObjects"/>
  <p:tag name="COLORSETGROUPCLASSNAME" val="ColorSetGroup4"/>
</p:tagLst>
</file>

<file path=ppt/tags/tag2.xml><?xml version="1.0" encoding="utf-8"?>
<p:tagLst xmlns:a="http://schemas.openxmlformats.org/drawingml/2006/main" xmlns:r="http://schemas.openxmlformats.org/officeDocument/2006/relationships" xmlns:p="http://schemas.openxmlformats.org/presentationml/2006/main">
  <p:tag name="FONT" val="Titlefont"/>
  <p:tag name="FONTSETCLASSNAME" val="FontSet1"/>
  <p:tag name="COLORS" val="-2;-2;-2;-2;TitleFontColor;-2"/>
  <p:tag name="COLORSETCLASSNAME" val="ColorSet1"/>
  <p:tag name="MLI" val="1"/>
  <p:tag name="SHAPESETGROUPCLASSNAME" val="ShapeSetGroup1"/>
  <p:tag name="SHAPESETCLASSNAME" val="Slide"/>
  <p:tag name="COLORSETGROUPCLASSNAME" val="ColorSetGroup1"/>
  <p:tag name="FONTSETGROUPCLASSNAME" val="FontSetGroup1"/>
  <p:tag name="SHAPECLASSNAME" val="TitleBox"/>
  <p:tag name="SHAPECLASSPROTECTIONTYPE" val="0"/>
</p:tagLst>
</file>

<file path=ppt/tags/tag20.xml><?xml version="1.0" encoding="utf-8"?>
<p:tagLst xmlns:a="http://schemas.openxmlformats.org/drawingml/2006/main" xmlns:r="http://schemas.openxmlformats.org/officeDocument/2006/relationships" xmlns:p="http://schemas.openxmlformats.org/presentationml/2006/main">
  <p:tag name="FONT" val="Reg6a"/>
  <p:tag name="FONTSETCLASSNAME" val="FontSet1"/>
  <p:tag name="COLORS" val="-2;-2;-2;-2;-2;-2"/>
  <p:tag name="COLORSETCLASSNAME" val="ColorSet1"/>
  <p:tag name="SCRIPT" val="1"/>
  <p:tag name="FIELDS" val="REM_ANL;"/>
  <p:tag name="MLI" val="1"/>
  <p:tag name="SHAPESETGROUPCLASSNAME" val="ShapeSetGroup1"/>
  <p:tag name="SHAPESETCLASSNAME" val="HiddenType2"/>
  <p:tag name="COLORSETGROUPCLASSNAME" val="ColorSetGroup1"/>
  <p:tag name="FONTSETGROUPCLASSNAME" val="FontSetGroup1"/>
  <p:tag name="SHAPECLASSNAME" val="Attachment"/>
  <p:tag name="SHAPECLASSPROTECTIONTYPE" val="3"/>
</p:tagLst>
</file>

<file path=ppt/tags/tag21.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22.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23.xml><?xml version="1.0" encoding="utf-8"?>
<p:tagLst xmlns:a="http://schemas.openxmlformats.org/drawingml/2006/main" xmlns:r="http://schemas.openxmlformats.org/officeDocument/2006/relationships" xmlns:p="http://schemas.openxmlformats.org/presentationml/2006/main">
  <p:tag name="ML_1" val="STNL-CCTV_Ein4_ST"/>
  <p:tag name="SHAPESETGROUPCLASSNAME" val="ShapeSetGroup1"/>
  <p:tag name="FONTSETGROUPCLASSNAME" val="FontSetGroup1"/>
  <p:tag name="STYLESETGROUPCLASSNAME" val="StyleSetGroup1"/>
  <p:tag name="MAPNAME" val="Map1"/>
  <p:tag name="MLI" val="1"/>
  <p:tag name="TEXTBOX 3_SHAPECLASSPROTECTIONTYPE" val="31"/>
  <p:tag name="RECTANGLE 4_SHAPECLASSPROTECTIONTYPE" val="27"/>
  <p:tag name="RECTANGLE 5_SHAPECLASSPROTECTIONTYPE" val="15"/>
  <p:tag name="RECTANGLE 6_SHAPECLASSPROTECTIONTYPE" val="27"/>
  <p:tag name="PICTURE 7_SHAPECLASSPROTECTIONTYPE" val="15"/>
  <p:tag name="TEXTBOX 8_SHAPECLASSPROTECTIONTYPE" val="27"/>
  <p:tag name="TITLE 1_SHAPECLASSPROTECTIONTYPE" val="0"/>
  <p:tag name="RECTANGLE 9_SHAPECLASSPROTECTIONTYPE" val="63"/>
  <p:tag name="TEXT PLACEHOLDER 2_SHAPECLASSPROTECTIONTYPE" val="0"/>
  <p:tag name="NBTXT" val="The edge advantage"/>
  <p:tag name="AGTX" val="The edge advantage"/>
  <p:tag name="FIELD.CHAPTER.COMBOINDEX" val="-2"/>
  <p:tag name="FIELD.REM_ANL.COMBOINDEX" val="-2"/>
  <p:tag name="FIELD.DPT.COMBOINDEX" val="-2"/>
  <p:tag name="TEXT PLACEHOLDER 10_SHAPECLASSPROTECTIONTYPE" val="0"/>
  <p:tag name="FIELD.CHAPTER.CONTENT" val="Video Content Analysis update"/>
  <p:tag name="FIELD.CHAPTER.VALUE" val="Video Content Analysis update"/>
  <p:tag name="ML_2" val="Bosch2.mcr"/>
  <p:tag name="ML_LAYOUT_RESOURCE" val="BOSCH2_16_9.mcr"/>
  <p:tag name="FIELD.DPT.CONTENT" val="ST-VS/MKC"/>
  <p:tag name="FIELD.DPT.VALUE" val="ST-VS/MKC | "/>
  <p:tag name="FIELDS.INITIALIZED" val="1"/>
  <p:tag name="COLORSETCLASSNAME" val="ColorSet2"/>
  <p:tag name="CFG.LAYOUT" val="BOSCH2"/>
  <p:tag name="RECTANGLE 2_SHAPECLASSPROTECTIONTYPE" val="3"/>
  <p:tag name="RECTANGLE 11_SHAPECLASSPROTECTIONTYPE" val="63"/>
  <p:tag name="RECTANGLE 14_SHAPECLASSPROTECTIONTYPE" val="63"/>
  <p:tag name="RECTANGLE 15_SHAPECLASSPROTECTIONTYPE" val="63"/>
  <p:tag name="TEXTPLATZHALTER 10_SHAPECLASSPROTECTIONTYPE" val="0"/>
  <p:tag name="PICTURE 16_SHAPECLASSPROTECTIONTYPE" val="15"/>
  <p:tag name="PICTURE 19_SHAPECLASSPROTECTIONTYPE" val="15"/>
  <p:tag name="TITLE 3_SHAPECLASSPROTECTIONTYPE" val="0"/>
  <p:tag name="SHAPESETCLASSNAME" val="Object"/>
  <p:tag name="COLORSETGROUPCLASSNAME" val="ColorSetGroup4"/>
  <p:tag name="CONFIG" val="BOSCH2"/>
  <p:tag name="NBTXTC" val="The challenges"/>
  <p:tag name="AGTXC" val="The challenges"/>
</p:tagLst>
</file>

<file path=ppt/tags/tag24.xml><?xml version="1.0" encoding="utf-8"?>
<p:tagLst xmlns:a="http://schemas.openxmlformats.org/drawingml/2006/main" xmlns:r="http://schemas.openxmlformats.org/officeDocument/2006/relationships" xmlns:p="http://schemas.openxmlformats.org/presentationml/2006/main">
  <p:tag name="FONTSETCLASSNAME" val="FontSet1"/>
  <p:tag name="COLORS" val="-2;-2;-2;-2;Red;-2"/>
  <p:tag name="COLORSETCLASSNAME" val="ColorSet1"/>
  <p:tag name="SCRIPT" val="1"/>
  <p:tag name="FIELDS" val="CONF;DPT;DATE;"/>
  <p:tag name="MLI" val="1"/>
  <p:tag name="SHAPESETGROUPCLASSNAME" val="ShapeSetGroup1"/>
  <p:tag name="FONTSETGROUPCLASSNAME" val="FontSetGroup1"/>
  <p:tag name="SHAPECLASSNAME" val="FooterLine1OnSlides"/>
  <p:tag name="SHAPECLASSPROTECTIONTYPE" val="63"/>
  <p:tag name="FONT" val="Bold6"/>
  <p:tag name="FONT2" val="Reg6"/>
  <p:tag name="FONT3" val="Reg6"/>
  <p:tag name="FONTCOLOR" val="Red"/>
  <p:tag name="FONTCOLOR2" val="Black"/>
  <p:tag name="FONTCOLOR3" val="Black"/>
  <p:tag name="FONTCOLOR4" val="Black"/>
  <p:tag name="RUNS.FONT" val="4"/>
  <p:tag name="SHAPESETCLASSNAME" val="Object"/>
  <p:tag name="COLORSETGROUPCLASSNAME" val="ColorSetGroup4"/>
</p:tagLst>
</file>

<file path=ppt/tags/tag25.xml><?xml version="1.0" encoding="utf-8"?>
<p:tagLst xmlns:a="http://schemas.openxmlformats.org/drawingml/2006/main" xmlns:r="http://schemas.openxmlformats.org/officeDocument/2006/relationships" xmlns:p="http://schemas.openxmlformats.org/presentationml/2006/main">
  <p:tag name="FONT" val="Reg6"/>
  <p:tag name="FONTSETCLASSNAME" val="FontSet1"/>
  <p:tag name="RUNS.FONT" val="3"/>
  <p:tag name="COLORS" val="-2;-2;-2;-2;Black;-2"/>
  <p:tag name="COLORSETCLASSNAME" val="ColorSet1"/>
  <p:tag name="SCRIPT" val="1"/>
  <p:tag name="FIELDS" val="REM_ABL;COPY;"/>
  <p:tag name="MLI" val="1"/>
  <p:tag name="SHAPESETGROUPCLASSNAME" val="ShapeSetGroup1"/>
  <p:tag name="FONTSETGROUPCLASSNAME" val="FontSetGroup1"/>
  <p:tag name="SHAPECLASSNAME" val="FooterLine2OnSlides"/>
  <p:tag name="SHAPECLASSPROTECTIONTYPE" val="63"/>
  <p:tag name="FONTCOLOR" val="Black"/>
  <p:tag name="FONTCOLOR2" val="LightGray"/>
  <p:tag name="FONTCOLOR3" val="LightGray"/>
  <p:tag name="SHAPESETCLASSNAME" val="Object"/>
  <p:tag name="COLORSETGROUPCLASSNAME" val="ColorSetGroup4"/>
</p:tagLst>
</file>

<file path=ppt/tags/tag26.xml><?xml version="1.0" encoding="utf-8"?>
<p:tagLst xmlns:a="http://schemas.openxmlformats.org/drawingml/2006/main" xmlns:r="http://schemas.openxmlformats.org/officeDocument/2006/relationships" xmlns:p="http://schemas.openxmlformats.org/presentationml/2006/main">
  <p:tag name="FONT" val="Reg12"/>
  <p:tag name="FONTSETCLASSNAME" val="FontSet1"/>
  <p:tag name="COLORS" val="-2;-2;-2;-2;DarkGray2;-2"/>
  <p:tag name="COLORSETCLASSNAME" val="ColorSet1"/>
  <p:tag name="SCRIPT" val="1"/>
  <p:tag name="MLI" val="1"/>
  <p:tag name="SHAPESETGROUPCLASSNAME" val="ShapeSetGroup1"/>
  <p:tag name="FONTSETGROUPCLASSNAME" val="FontSetGroup1"/>
  <p:tag name="SHAPECLASSNAME" val="PageNumberOnSlides"/>
  <p:tag name="SHAPECLASSPROTECTIONTYPE" val="63"/>
  <p:tag name="SHAPESETCLASSNAME" val="Object"/>
  <p:tag name="COLORSETGROUPCLASSNAME" val="ColorSetGroup4"/>
</p:tagLst>
</file>

<file path=ppt/tags/tag27.xml><?xml version="1.0" encoding="utf-8"?>
<p:tagLst xmlns:a="http://schemas.openxmlformats.org/drawingml/2006/main" xmlns:r="http://schemas.openxmlformats.org/officeDocument/2006/relationships" xmlns:p="http://schemas.openxmlformats.org/presentationml/2006/main">
  <p:tag name="FONT" val="Reg6a"/>
  <p:tag name="FONTSETCLASSNAME" val="FontSet1"/>
  <p:tag name="COLORS" val="-2;-2;-2;-2;-2;-2"/>
  <p:tag name="COLORSETCLASSNAME" val="ColorSet1"/>
  <p:tag name="SCRIPT" val="1"/>
  <p:tag name="FIELDS" val="REM_ANL;"/>
  <p:tag name="MLI" val="1"/>
  <p:tag name="SHAPESETGROUPCLASSNAME" val="ShapeSetGroup1"/>
  <p:tag name="SHAPESETCLASSNAME" val="HiddenType2"/>
  <p:tag name="COLORSETGROUPCLASSNAME" val="ColorSetGroup1"/>
  <p:tag name="FONTSETGROUPCLASSNAME" val="FontSetGroup1"/>
  <p:tag name="SHAPECLASSNAME" val="Attachment"/>
  <p:tag name="SHAPECLASSPROTECTIONTYPE" val="3"/>
</p:tagLst>
</file>

<file path=ppt/tags/tag28.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Black"/>
  <p:tag name="FONTCOLOR2" val="Primary"/>
  <p:tag name="RUNS.FONT" val="2"/>
  <p:tag name="COLORSETCLASSNAME" val="ColorSet2"/>
  <p:tag name="MLI" val="1"/>
  <p:tag name="SHAPESETGROUPCLASSNAME" val="ShapeSetGroup1"/>
  <p:tag name="SHAPESETCLASSNAME" val="HiddenType2"/>
  <p:tag name="COLORSETGROUPCLASSNAME" val="ColorSetGroup1"/>
  <p:tag name="FONTSETGROUPCLASSNAME" val="FontSetGroup1"/>
  <p:tag name="SHAPECLASSNAME" val="TitleOnSlidesPredefined"/>
  <p:tag name="SHAPECLASSPROTECTIONTYPE" val="0"/>
  <p:tag name="COLORS" val="Black;-1;-2;-2;-3;-2"/>
</p:tagLst>
</file>

<file path=ppt/tags/tag29.xml><?xml version="1.0" encoding="utf-8"?>
<p:tagLst xmlns:a="http://schemas.openxmlformats.org/drawingml/2006/main" xmlns:r="http://schemas.openxmlformats.org/officeDocument/2006/relationships" xmlns:p="http://schemas.openxmlformats.org/presentationml/2006/main">
  <p:tag name="FONTSETCLASSNAME" val="FontSet1"/>
  <p:tag name="COLORSETCLASSNAME" val="ColorSet1"/>
  <p:tag name="MLI" val="1"/>
  <p:tag name="SHAPESETGROUPCLASSNAME" val="ShapeSetGroup1"/>
  <p:tag name="FONTSETGROUPCLASSNAME" val="FontSetGroup1"/>
  <p:tag name="SHAPECLASSPROTECTIONTYPE" val="0"/>
  <p:tag name="STYLENAME" val="Bodystyle"/>
  <p:tag name="SHAPESETCLASSNAME" val="Object"/>
  <p:tag name="COLORSETGROUPCLASSNAME" val="ColorSetGroup4"/>
  <p:tag name="SHAPECLASSNAME" val="ObjectFull"/>
  <p:tag name="COLORS" val="Black;-1;-2;-2;-1;-2"/>
</p:tagLst>
</file>

<file path=ppt/tags/tag3.xml><?xml version="1.0" encoding="utf-8"?>
<p:tagLst xmlns:a="http://schemas.openxmlformats.org/drawingml/2006/main" xmlns:r="http://schemas.openxmlformats.org/officeDocument/2006/relationships" xmlns:p="http://schemas.openxmlformats.org/presentationml/2006/main">
  <p:tag name="FONT" val="TextBoxFont"/>
  <p:tag name="FONTSETCLASSNAME" val="FontSet1"/>
  <p:tag name="COLORS" val="-2;-2;-2;-2;-2;-2"/>
  <p:tag name="COLORSETCLASSNAME" val="ColorSet1"/>
  <p:tag name="MLI" val="1"/>
  <p:tag name="SHAPESETGROUPCLASSNAME" val="ShapeSetGroup1"/>
  <p:tag name="SHAPESETCLASSNAME" val="Slide"/>
  <p:tag name="COLORSETGROUPCLASSNAME" val="ColorSetGroup1"/>
  <p:tag name="FONTSETGROUPCLASSNAME" val="FontSetGroup1"/>
  <p:tag name="SHAPECLASSNAME" val="TextBox"/>
  <p:tag name="SHAPECLASSPROTECTIONTYPE" val="0"/>
</p:tagLst>
</file>

<file path=ppt/tags/tag30.xml><?xml version="1.0" encoding="utf-8"?>
<p:tagLst xmlns:a="http://schemas.openxmlformats.org/drawingml/2006/main" xmlns:r="http://schemas.openxmlformats.org/officeDocument/2006/relationships" xmlns:p="http://schemas.openxmlformats.org/presentationml/2006/main">
  <p:tag name="COLORSETCLASSNAME" val="ColorSet2"/>
  <p:tag name="COLORS" val="Primary;-1;-2;-2;-1;-2"/>
</p:tagLst>
</file>

<file path=ppt/tags/tag31.xml><?xml version="1.0" encoding="utf-8"?>
<p:tagLst xmlns:a="http://schemas.openxmlformats.org/drawingml/2006/main" xmlns:r="http://schemas.openxmlformats.org/officeDocument/2006/relationships" xmlns:p="http://schemas.openxmlformats.org/presentationml/2006/main">
  <p:tag name="ML_1" val="STNL-CCTV_Ein4_ST"/>
  <p:tag name="SHAPESETGROUPCLASSNAME" val="ShapeSetGroup1"/>
  <p:tag name="FONTSETGROUPCLASSNAME" val="FontSetGroup1"/>
  <p:tag name="STYLESETGROUPCLASSNAME" val="StyleSetGroup1"/>
  <p:tag name="MAPNAME" val="Map1"/>
  <p:tag name="MLI" val="1"/>
  <p:tag name="TEXTBOX 3_SHAPECLASSPROTECTIONTYPE" val="31"/>
  <p:tag name="RECTANGLE 4_SHAPECLASSPROTECTIONTYPE" val="27"/>
  <p:tag name="RECTANGLE 5_SHAPECLASSPROTECTIONTYPE" val="15"/>
  <p:tag name="RECTANGLE 6_SHAPECLASSPROTECTIONTYPE" val="27"/>
  <p:tag name="PICTURE 7_SHAPECLASSPROTECTIONTYPE" val="15"/>
  <p:tag name="TEXTBOX 8_SHAPECLASSPROTECTIONTYPE" val="27"/>
  <p:tag name="TITLE 1_SHAPECLASSPROTECTIONTYPE" val="0"/>
  <p:tag name="RECTANGLE 9_SHAPECLASSPROTECTIONTYPE" val="63"/>
  <p:tag name="TEXT PLACEHOLDER 2_SHAPECLASSPROTECTIONTYPE" val="0"/>
  <p:tag name="NBTXT" val="The edge advantage"/>
  <p:tag name="AGTX" val="The edge advantage"/>
  <p:tag name="FIELD.CHAPTER.COMBOINDEX" val="-2"/>
  <p:tag name="FIELD.REM_ANL.COMBOINDEX" val="-2"/>
  <p:tag name="FIELD.DPT.COMBOINDEX" val="-2"/>
  <p:tag name="TEXT PLACEHOLDER 10_SHAPECLASSPROTECTIONTYPE" val="0"/>
  <p:tag name="FIELD.CHAPTER.CONTENT" val="Video Content Analysis update"/>
  <p:tag name="FIELD.CHAPTER.VALUE" val="Video Content Analysis update"/>
  <p:tag name="ML_2" val="Bosch2.mcr"/>
  <p:tag name="ML_LAYOUT_RESOURCE" val="BOSCH2_16_9.mcr"/>
  <p:tag name="FIELD.DPT.CONTENT" val="ST-VS/MKC"/>
  <p:tag name="FIELD.DPT.VALUE" val="ST-VS/MKC | "/>
  <p:tag name="FIELDS.INITIALIZED" val="1"/>
  <p:tag name="COLORSETCLASSNAME" val="ColorSet2"/>
  <p:tag name="CFG.LAYOUT" val="BOSCH2"/>
  <p:tag name="RECTANGLE 2_SHAPECLASSPROTECTIONTYPE" val="3"/>
  <p:tag name="RECTANGLE 11_SHAPECLASSPROTECTIONTYPE" val="63"/>
  <p:tag name="RECTANGLE 14_SHAPECLASSPROTECTIONTYPE" val="63"/>
  <p:tag name="RECTANGLE 15_SHAPECLASSPROTECTIONTYPE" val="63"/>
  <p:tag name="TEXTPLATZHALTER 10_SHAPECLASSPROTECTIONTYPE" val="0"/>
  <p:tag name="PICTURE 16_SHAPECLASSPROTECTIONTYPE" val="15"/>
  <p:tag name="PICTURE 17_SHAPECLASSPROTECTIONTYPE" val="15"/>
  <p:tag name="TITLE 18_SHAPECLASSPROTECTIONTYPE" val="0"/>
  <p:tag name="SHAPESETCLASSNAME" val="Object"/>
  <p:tag name="COLORSETGROUPCLASSNAME" val="ColorSetGroup4"/>
  <p:tag name="CONFIG" val="BOSCH2"/>
  <p:tag name="NBTXTC" val="Enforcing safety regulations: Blocked emergency exit"/>
  <p:tag name="AGTXC" val="Enforcing safety regulations: Blocked emergency exit"/>
</p:tagLst>
</file>

<file path=ppt/tags/tag32.xml><?xml version="1.0" encoding="utf-8"?>
<p:tagLst xmlns:a="http://schemas.openxmlformats.org/drawingml/2006/main" xmlns:r="http://schemas.openxmlformats.org/officeDocument/2006/relationships" xmlns:p="http://schemas.openxmlformats.org/presentationml/2006/main">
  <p:tag name="FONTSETCLASSNAME" val="FontSet1"/>
  <p:tag name="COLORS" val="-2;-2;-2;-2;Red;-2"/>
  <p:tag name="COLORSETCLASSNAME" val="ColorSet1"/>
  <p:tag name="SCRIPT" val="1"/>
  <p:tag name="FIELDS" val="CONF;DPT;DATE;"/>
  <p:tag name="MLI" val="1"/>
  <p:tag name="SHAPESETGROUPCLASSNAME" val="ShapeSetGroup1"/>
  <p:tag name="FONTSETGROUPCLASSNAME" val="FontSetGroup1"/>
  <p:tag name="SHAPECLASSNAME" val="FooterLine1OnSlides"/>
  <p:tag name="SHAPECLASSPROTECTIONTYPE" val="63"/>
  <p:tag name="FONT" val="Bold6"/>
  <p:tag name="FONT2" val="Reg6"/>
  <p:tag name="FONT3" val="Reg6"/>
  <p:tag name="FONTCOLOR" val="Red"/>
  <p:tag name="FONTCOLOR2" val="Black"/>
  <p:tag name="FONTCOLOR3" val="Black"/>
  <p:tag name="FONTCOLOR4" val="Black"/>
  <p:tag name="RUNS.FONT" val="4"/>
  <p:tag name="SHAPESETCLASSNAME" val="Object"/>
  <p:tag name="COLORSETGROUPCLASSNAME" val="ColorSetGroup4"/>
</p:tagLst>
</file>

<file path=ppt/tags/tag33.xml><?xml version="1.0" encoding="utf-8"?>
<p:tagLst xmlns:a="http://schemas.openxmlformats.org/drawingml/2006/main" xmlns:r="http://schemas.openxmlformats.org/officeDocument/2006/relationships" xmlns:p="http://schemas.openxmlformats.org/presentationml/2006/main">
  <p:tag name="FONT" val="Reg6"/>
  <p:tag name="FONTSETCLASSNAME" val="FontSet1"/>
  <p:tag name="RUNS.FONT" val="3"/>
  <p:tag name="COLORS" val="-2;-2;-2;-2;Black;-2"/>
  <p:tag name="COLORSETCLASSNAME" val="ColorSet1"/>
  <p:tag name="SCRIPT" val="1"/>
  <p:tag name="FIELDS" val="REM_ABL;COPY;"/>
  <p:tag name="MLI" val="1"/>
  <p:tag name="SHAPESETGROUPCLASSNAME" val="ShapeSetGroup1"/>
  <p:tag name="FONTSETGROUPCLASSNAME" val="FontSetGroup1"/>
  <p:tag name="SHAPECLASSNAME" val="FooterLine2OnSlides"/>
  <p:tag name="SHAPECLASSPROTECTIONTYPE" val="63"/>
  <p:tag name="FONTCOLOR" val="Black"/>
  <p:tag name="FONTCOLOR2" val="LightGray"/>
  <p:tag name="FONTCOLOR3" val="LightGray"/>
  <p:tag name="SHAPESETCLASSNAME" val="Object"/>
  <p:tag name="COLORSETGROUPCLASSNAME" val="ColorSetGroup4"/>
</p:tagLst>
</file>

<file path=ppt/tags/tag34.xml><?xml version="1.0" encoding="utf-8"?>
<p:tagLst xmlns:a="http://schemas.openxmlformats.org/drawingml/2006/main" xmlns:r="http://schemas.openxmlformats.org/officeDocument/2006/relationships" xmlns:p="http://schemas.openxmlformats.org/presentationml/2006/main">
  <p:tag name="FONT" val="Reg12"/>
  <p:tag name="FONTSETCLASSNAME" val="FontSet1"/>
  <p:tag name="COLORS" val="-2;-2;-2;-2;DarkGray2;-2"/>
  <p:tag name="COLORSETCLASSNAME" val="ColorSet1"/>
  <p:tag name="SCRIPT" val="1"/>
  <p:tag name="MLI" val="1"/>
  <p:tag name="SHAPESETGROUPCLASSNAME" val="ShapeSetGroup1"/>
  <p:tag name="FONTSETGROUPCLASSNAME" val="FontSetGroup1"/>
  <p:tag name="SHAPECLASSNAME" val="PageNumberOnSlides"/>
  <p:tag name="SHAPECLASSPROTECTIONTYPE" val="63"/>
  <p:tag name="SHAPESETCLASSNAME" val="Object"/>
  <p:tag name="COLORSETGROUPCLASSNAME" val="ColorSetGroup4"/>
</p:tagLst>
</file>

<file path=ppt/tags/tag35.xml><?xml version="1.0" encoding="utf-8"?>
<p:tagLst xmlns:a="http://schemas.openxmlformats.org/drawingml/2006/main" xmlns:r="http://schemas.openxmlformats.org/officeDocument/2006/relationships" xmlns:p="http://schemas.openxmlformats.org/presentationml/2006/main">
  <p:tag name="FONT" val="Reg6a"/>
  <p:tag name="FONTSETCLASSNAME" val="FontSet1"/>
  <p:tag name="COLORS" val="-2;-2;-2;-2;-2;-2"/>
  <p:tag name="COLORSETCLASSNAME" val="ColorSet1"/>
  <p:tag name="SCRIPT" val="1"/>
  <p:tag name="FIELDS" val="REM_ANL;"/>
  <p:tag name="MLI" val="1"/>
  <p:tag name="SHAPESETGROUPCLASSNAME" val="ShapeSetGroup1"/>
  <p:tag name="SHAPESETCLASSNAME" val="HiddenType2"/>
  <p:tag name="COLORSETGROUPCLASSNAME" val="ColorSetGroup1"/>
  <p:tag name="FONTSETGROUPCLASSNAME" val="FontSetGroup1"/>
  <p:tag name="SHAPECLASSNAME" val="Attachment"/>
  <p:tag name="SHAPECLASSPROTECTIONTYPE" val="3"/>
</p:tagLst>
</file>

<file path=ppt/tags/tag36.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Black"/>
  <p:tag name="FONTCOLOR2" val="Primary"/>
  <p:tag name="RUNS.FONT" val="2"/>
  <p:tag name="COLORSETCLASSNAME" val="ColorSet2"/>
  <p:tag name="MLI" val="1"/>
  <p:tag name="SHAPESETGROUPCLASSNAME" val="ShapeSetGroup1"/>
  <p:tag name="SHAPESETCLASSNAME" val="HiddenType2"/>
  <p:tag name="COLORSETGROUPCLASSNAME" val="ColorSetGroup1"/>
  <p:tag name="FONTSETGROUPCLASSNAME" val="FontSetGroup1"/>
  <p:tag name="SHAPECLASSNAME" val="TitleOnSlidesPredefined"/>
  <p:tag name="SHAPECLASSPROTECTIONTYPE" val="0"/>
  <p:tag name="COLORS" val="Black;-1;-2;-2;-3;-2"/>
</p:tagLst>
</file>

<file path=ppt/tags/tag37.xml><?xml version="1.0" encoding="utf-8"?>
<p:tagLst xmlns:a="http://schemas.openxmlformats.org/drawingml/2006/main" xmlns:r="http://schemas.openxmlformats.org/officeDocument/2006/relationships" xmlns:p="http://schemas.openxmlformats.org/presentationml/2006/main">
  <p:tag name="FONTSETCLASSNAME" val="FontSet1"/>
  <p:tag name="COLORSETCLASSNAME" val="ColorSet1"/>
  <p:tag name="MLI" val="1"/>
  <p:tag name="SHAPESETGROUPCLASSNAME" val="ShapeSetGroup1"/>
  <p:tag name="FONTSETGROUPCLASSNAME" val="FontSetGroup1"/>
  <p:tag name="SHAPECLASSPROTECTIONTYPE" val="0"/>
  <p:tag name="STYLENAME" val="Bodystyle"/>
  <p:tag name="SHAPESETCLASSNAME" val="Object"/>
  <p:tag name="COLORSETGROUPCLASSNAME" val="ColorSetGroup4"/>
  <p:tag name="SHAPECLASSNAME" val="ObjectFull"/>
  <p:tag name="COLORS" val="Black;-1;-2;-2;-1;-2"/>
</p:tagLst>
</file>

<file path=ppt/tags/tag38.xml><?xml version="1.0" encoding="utf-8"?>
<p:tagLst xmlns:a="http://schemas.openxmlformats.org/drawingml/2006/main" xmlns:r="http://schemas.openxmlformats.org/officeDocument/2006/relationships" xmlns:p="http://schemas.openxmlformats.org/presentationml/2006/main">
  <p:tag name="COLORSETCLASSNAME" val="ColorSet2"/>
  <p:tag name="COLORS" val="Primary;-1;-2;-2;-1;-2"/>
</p:tagLst>
</file>

<file path=ppt/tags/tag39.xml><?xml version="1.0" encoding="utf-8"?>
<p:tagLst xmlns:a="http://schemas.openxmlformats.org/drawingml/2006/main" xmlns:r="http://schemas.openxmlformats.org/officeDocument/2006/relationships" xmlns:p="http://schemas.openxmlformats.org/presentationml/2006/main">
  <p:tag name="ML_1" val="STNL-CCTV_Ein4_ST"/>
  <p:tag name="ML_2" val="Bosch2.mcr"/>
  <p:tag name="ML_LAYOUT_RESOURCE" val="BOSCH2_16_9.mcr"/>
  <p:tag name="FIELD.DPT.CONTENT" val="ST-VS/MKC"/>
  <p:tag name="FIELD.DPT.VALUE" val="ST-VS/MKC | "/>
  <p:tag name="FIELDS.INITIALIZED" val="1"/>
  <p:tag name="SHAPESETGROUPCLASSNAME" val="ShapeSetGroup1"/>
  <p:tag name="COLORSETCLASSNAME" val="ColorSet2"/>
  <p:tag name="FONTSETGROUPCLASSNAME" val="FontSetGroup1"/>
  <p:tag name="STYLESETGROUPCLASSNAME" val="StyleSetGroup1"/>
  <p:tag name="MAPNAME" val="Map1"/>
  <p:tag name="CFG.LAYOUT" val="BOSCH2"/>
  <p:tag name="MLI" val="1"/>
  <p:tag name="RECTANGLE 3_SHAPECLASSPROTECTIONTYPE" val="3"/>
  <p:tag name="RECTANGLE 4_SHAPECLASSPROTECTIONTYPE" val="63"/>
  <p:tag name="RECTANGLE 5_SHAPECLASSPROTECTIONTYPE" val="63"/>
  <p:tag name="RECTANGLE 6_SHAPECLASSPROTECTIONTYPE" val="63"/>
  <p:tag name="TEXT PLACEHOLDER 2_SHAPECLASSPROTECTIONTYPE" val="0"/>
  <p:tag name="TITLE 1_SHAPECLASSPROTECTIONTYPE" val="0"/>
  <p:tag name="PICTURE 7_SHAPECLASSPROTECTIONTYPE" val="15"/>
  <p:tag name="PICTURE 8_SHAPECLASSPROTECTIONTYPE" val="15"/>
  <p:tag name="NBTXT" val="Detection distance"/>
  <p:tag name="AGTX" val="Detection distance"/>
  <p:tag name="SHAPESETCLASSNAME" val="Object"/>
  <p:tag name="COLORSETGROUPCLASSNAME" val="ColorSetGroup4"/>
  <p:tag name="CONFIG" val="BOSCH2"/>
  <p:tag name="CONTENT PLACEHOLDER 55_SHAPECLASSPROTECTIONTYPE" val="0"/>
  <p:tag name="CONTENT PLACEHOLDER 13_SHAPECLASSPROTECTIONTYPE" val="0"/>
  <p:tag name="NBTXTC" val="Enforcing safety regulations: Blocked emergency exit"/>
  <p:tag name="AGTXC" val="Enforcing safety regulations: Blocked emergency exit"/>
</p:tagLst>
</file>

<file path=ppt/tags/tag4.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MLI" val="1"/>
  <p:tag name="SHAPESETGROUPCLASSNAME" val="ShapeSetGroup1"/>
  <p:tag name="SHAPESETCLASSNAME" val="Slide"/>
  <p:tag name="COLORSETGROUPCLASSNAME" val="ColorSetGroup4"/>
  <p:tag name="FONTSETGROUPCLASSNAME" val="FontSetGroup1"/>
  <p:tag name="SHAPECLASSNAME" val="LogoOnSlides"/>
  <p:tag name="SHAPECLASSFILE" val="BoschLogo2016.jpg"/>
  <p:tag name="SHAPECLASSPROTECTIONTYPE" val="15"/>
</p:tagLst>
</file>

<file path=ppt/tags/tag40.xml><?xml version="1.0" encoding="utf-8"?>
<p:tagLst xmlns:a="http://schemas.openxmlformats.org/drawingml/2006/main" xmlns:r="http://schemas.openxmlformats.org/officeDocument/2006/relationships" xmlns:p="http://schemas.openxmlformats.org/presentationml/2006/main">
  <p:tag name="FONTSETCLASSNAME" val="FontSet1"/>
  <p:tag name="COLORSETCLASSNAME" val="ColorSet1"/>
  <p:tag name="STYLENAME" val="Bodystyle"/>
  <p:tag name="MLI" val="1"/>
  <p:tag name="SHAPESETGROUPCLASSNAME" val="ShapeSetGroup1"/>
  <p:tag name="SHAPESETCLASSNAME" val="Object"/>
  <p:tag name="COLORSETGROUPCLASSNAME" val="ColorSetGroup4"/>
  <p:tag name="FONTSETGROUPCLASSNAME" val="FontSetGroup1"/>
  <p:tag name="SHAPECLASSNAME" val="ObjectFull"/>
  <p:tag name="SHAPECLASSPROTECTIONTYPE" val="0"/>
  <p:tag name="COLORS" val="-2;-2;-2;-2;-1;-2"/>
</p:tagLst>
</file>

<file path=ppt/tags/tag41.xml><?xml version="1.0" encoding="utf-8"?>
<p:tagLst xmlns:a="http://schemas.openxmlformats.org/drawingml/2006/main" xmlns:r="http://schemas.openxmlformats.org/officeDocument/2006/relationships" xmlns:p="http://schemas.openxmlformats.org/presentationml/2006/main">
  <p:tag name="FONTSETCLASSNAME" val="FontSet1"/>
  <p:tag name="COLORS" val="-2;-2;-2;-2;Red;-2"/>
  <p:tag name="COLORSETCLASSNAME" val="ColorSet1"/>
  <p:tag name="SCRIPT" val="1"/>
  <p:tag name="FIELDS" val="CONF;DPT;DATE;"/>
  <p:tag name="MLI" val="1"/>
  <p:tag name="SHAPESETGROUPCLASSNAME" val="ShapeSetGroup1"/>
  <p:tag name="FONTSETGROUPCLASSNAME" val="FontSetGroup1"/>
  <p:tag name="SHAPECLASSNAME" val="FooterLine1OnSlides"/>
  <p:tag name="SHAPECLASSPROTECTIONTYPE" val="63"/>
  <p:tag name="FONT" val="Bold6"/>
  <p:tag name="FONT2" val="Reg6"/>
  <p:tag name="FONT3" val="Reg6"/>
  <p:tag name="FONTCOLOR" val="Red"/>
  <p:tag name="FONTCOLOR2" val="Black"/>
  <p:tag name="FONTCOLOR3" val="Black"/>
  <p:tag name="FONTCOLOR4" val="Black"/>
  <p:tag name="RUNS.FONT" val="4"/>
  <p:tag name="SHAPESETCLASSNAME" val="Object"/>
  <p:tag name="COLORSETGROUPCLASSNAME" val="ColorSetGroup4"/>
</p:tagLst>
</file>

<file path=ppt/tags/tag42.xml><?xml version="1.0" encoding="utf-8"?>
<p:tagLst xmlns:a="http://schemas.openxmlformats.org/drawingml/2006/main" xmlns:r="http://schemas.openxmlformats.org/officeDocument/2006/relationships" xmlns:p="http://schemas.openxmlformats.org/presentationml/2006/main">
  <p:tag name="FONT" val="Reg6"/>
  <p:tag name="FONTSETCLASSNAME" val="FontSet1"/>
  <p:tag name="RUNS.FONT" val="3"/>
  <p:tag name="COLORS" val="-2;-2;-2;-2;Black;-2"/>
  <p:tag name="COLORSETCLASSNAME" val="ColorSet1"/>
  <p:tag name="SCRIPT" val="1"/>
  <p:tag name="FIELDS" val="REM_ABL;COPY;"/>
  <p:tag name="MLI" val="1"/>
  <p:tag name="SHAPESETGROUPCLASSNAME" val="ShapeSetGroup1"/>
  <p:tag name="FONTSETGROUPCLASSNAME" val="FontSetGroup1"/>
  <p:tag name="SHAPECLASSNAME" val="FooterLine2OnSlides"/>
  <p:tag name="SHAPECLASSPROTECTIONTYPE" val="63"/>
  <p:tag name="FONTCOLOR" val="Black"/>
  <p:tag name="FONTCOLOR2" val="LightGray"/>
  <p:tag name="FONTCOLOR3" val="LightGray"/>
  <p:tag name="SHAPESETCLASSNAME" val="Object"/>
  <p:tag name="COLORSETGROUPCLASSNAME" val="ColorSetGroup4"/>
</p:tagLst>
</file>

<file path=ppt/tags/tag43.xml><?xml version="1.0" encoding="utf-8"?>
<p:tagLst xmlns:a="http://schemas.openxmlformats.org/drawingml/2006/main" xmlns:r="http://schemas.openxmlformats.org/officeDocument/2006/relationships" xmlns:p="http://schemas.openxmlformats.org/presentationml/2006/main">
  <p:tag name="FONT" val="Reg12"/>
  <p:tag name="FONTSETCLASSNAME" val="FontSet1"/>
  <p:tag name="COLORS" val="-2;-2;-2;-2;DarkGray2;-2"/>
  <p:tag name="COLORSETCLASSNAME" val="ColorSet1"/>
  <p:tag name="SCRIPT" val="1"/>
  <p:tag name="MLI" val="1"/>
  <p:tag name="SHAPESETGROUPCLASSNAME" val="ShapeSetGroup1"/>
  <p:tag name="FONTSETGROUPCLASSNAME" val="FontSetGroup1"/>
  <p:tag name="SHAPECLASSNAME" val="PageNumberOnSlides"/>
  <p:tag name="SHAPECLASSPROTECTIONTYPE" val="63"/>
  <p:tag name="SHAPESETCLASSNAME" val="Object"/>
  <p:tag name="COLORSETGROUPCLASSNAME" val="ColorSetGroup4"/>
</p:tagLst>
</file>

<file path=ppt/tags/tag44.xml><?xml version="1.0" encoding="utf-8"?>
<p:tagLst xmlns:a="http://schemas.openxmlformats.org/drawingml/2006/main" xmlns:r="http://schemas.openxmlformats.org/officeDocument/2006/relationships" xmlns:p="http://schemas.openxmlformats.org/presentationml/2006/main">
  <p:tag name="FONT" val="Reg6a"/>
  <p:tag name="FONTSETCLASSNAME" val="FontSet1"/>
  <p:tag name="COLORS" val="-2;-2;-2;-2;-2;-2"/>
  <p:tag name="COLORSETCLASSNAME" val="ColorSet1"/>
  <p:tag name="SCRIPT" val="1"/>
  <p:tag name="FIELDS" val="REM_ANL;"/>
  <p:tag name="MLI" val="1"/>
  <p:tag name="SHAPESETGROUPCLASSNAME" val="ShapeSetGroup1"/>
  <p:tag name="SHAPESETCLASSNAME" val="HiddenType2"/>
  <p:tag name="COLORSETGROUPCLASSNAME" val="ColorSetGroup1"/>
  <p:tag name="FONTSETGROUPCLASSNAME" val="FontSetGroup1"/>
  <p:tag name="SHAPECLASSNAME" val="Attachment"/>
  <p:tag name="SHAPECLASSPROTECTIONTYPE" val="3"/>
</p:tagLst>
</file>

<file path=ppt/tags/tag45.xml><?xml version="1.0" encoding="utf-8"?>
<p:tagLst xmlns:a="http://schemas.openxmlformats.org/drawingml/2006/main" xmlns:r="http://schemas.openxmlformats.org/officeDocument/2006/relationships" xmlns:p="http://schemas.openxmlformats.org/presentationml/2006/main">
  <p:tag name="FONT" val="Reg28"/>
  <p:tag name="FONTSETCLASSNAME" val="FontSet1"/>
  <p:tag name="FONTCOLOR" val="Black"/>
  <p:tag name="FONTCOLOR2" val="Primary"/>
  <p:tag name="RUNS.FONT" val="2"/>
  <p:tag name="COLORSETCLASSNAME" val="ColorSet2"/>
  <p:tag name="MLI" val="1"/>
  <p:tag name="SHAPESETGROUPCLASSNAME" val="ShapeSetGroup1"/>
  <p:tag name="SHAPESETCLASSNAME" val="HiddenType2"/>
  <p:tag name="COLORSETGROUPCLASSNAME" val="ColorSetGroup1"/>
  <p:tag name="FONTSETGROUPCLASSNAME" val="FontSetGroup1"/>
  <p:tag name="SHAPECLASSNAME" val="TitleOnSlidesPredefined"/>
  <p:tag name="SHAPECLASSPROTECTIONTYPE" val="0"/>
  <p:tag name="COLORS" val="Black;-1;-2;-2;-3;-2"/>
</p:tagLst>
</file>

<file path=ppt/tags/tag46.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47.xml><?xml version="1.0" encoding="utf-8"?>
<p:tagLst xmlns:a="http://schemas.openxmlformats.org/drawingml/2006/main" xmlns:r="http://schemas.openxmlformats.org/officeDocument/2006/relationships" xmlns:p="http://schemas.openxmlformats.org/presentationml/2006/main">
  <p:tag name="COLORSETCLASSNAME" val="ColorSet2"/>
  <p:tag name="COLORS" val="DarkBlue;-1;DarkBlue;-1;-1;Black"/>
</p:tagLst>
</file>

<file path=ppt/tags/tag48.xml><?xml version="1.0" encoding="utf-8"?>
<p:tagLst xmlns:a="http://schemas.openxmlformats.org/drawingml/2006/main" xmlns:r="http://schemas.openxmlformats.org/officeDocument/2006/relationships" xmlns:p="http://schemas.openxmlformats.org/presentationml/2006/main">
  <p:tag name="COLORSETCLASSNAME" val="ColorSet2"/>
  <p:tag name="COLORS" val="DarkBlue;-1;DarkBlue;-1;-1;Black"/>
</p:tagLst>
</file>

<file path=ppt/tags/tag49.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5.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MLI" val="1"/>
  <p:tag name="SHAPESETGROUPCLASSNAME" val="ShapeSetGroup1"/>
  <p:tag name="SHAPESETCLASSNAME" val="Slide"/>
  <p:tag name="COLORSETGROUPCLASSNAME" val="ColorSetGroup4"/>
  <p:tag name="FONTSETGROUPCLASSNAME" val="FontSetGroup1"/>
  <p:tag name="SHAPECLASSNAME" val="ColorBarOnSlides"/>
  <p:tag name="SHAPECLASSFILE" val="Bosch-Supergraphic-Bottom-16-9.png"/>
  <p:tag name="SHAPECLASSPROTECTIONTYPE" val="15"/>
</p:tagLst>
</file>

<file path=ppt/tags/tag50.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51.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52.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53.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54.xml><?xml version="1.0" encoding="utf-8"?>
<p:tagLst xmlns:a="http://schemas.openxmlformats.org/drawingml/2006/main" xmlns:r="http://schemas.openxmlformats.org/officeDocument/2006/relationships" xmlns:p="http://schemas.openxmlformats.org/presentationml/2006/main">
  <p:tag name="COLORSETCLASSNAME" val="ColorSet2"/>
  <p:tag name="COLORS" val="-2;-2;-2;-2;-1;-2"/>
</p:tagLst>
</file>

<file path=ppt/tags/tag55.xml><?xml version="1.0" encoding="utf-8"?>
<p:tagLst xmlns:a="http://schemas.openxmlformats.org/drawingml/2006/main" xmlns:r="http://schemas.openxmlformats.org/officeDocument/2006/relationships" xmlns:p="http://schemas.openxmlformats.org/presentationml/2006/main">
  <p:tag name="ML_1" val="STNL-CCTV_Ein4_ST"/>
  <p:tag name="SHAPESETGROUPCLASSNAME" val="ShapeSetGroup1"/>
  <p:tag name="FONTSETGROUPCLASSNAME" val="FontSetGroup1"/>
  <p:tag name="STYLESETGROUPCLASSNAME" val="StyleSetGroup1"/>
  <p:tag name="MAPNAME" val="Map1"/>
  <p:tag name="MLI" val="1"/>
  <p:tag name="TEXTFELD 3_SHAPECLASSPROTECTIONTYPE" val="31"/>
  <p:tag name="RECHTECK 4_SHAPECLASSPROTECTIONTYPE" val="27"/>
  <p:tag name="RECHTECK 5_SHAPECLASSPROTECTIONTYPE" val="15"/>
  <p:tag name="RECHTECK 6_SHAPECLASSPROTECTIONTYPE" val="27"/>
  <p:tag name="GRAFIK 7_SHAPECLASSPROTECTIONTYPE" val="15"/>
  <p:tag name="TEXTFELD 8_SHAPECLASSPROTECTIONTYPE" val="27"/>
  <p:tag name="TITEL 1_SHAPECLASSPROTECTIONTYPE" val="0"/>
  <p:tag name="RECHTECK 9_SHAPECLASSPROTECTIONTYPE" val="63"/>
  <p:tag name="TEXTPLATZHALTER 2_SHAPECLASSPROTECTIONTYPE" val="0"/>
  <p:tag name="TEXTPLATZHALTER 70_SHAPECLASSPROTECTIONTYPE" val="0"/>
  <p:tag name="NBTXT" val="IVA: Rich feature set"/>
  <p:tag name="AGTX" val="IVA: Rich feature set"/>
  <p:tag name="TITLE 78_SHAPECLASSPROTECTIONTYPE" val="0"/>
  <p:tag name="FIELD.CHAPTER.CONTENT" val="Superior intelligence meets the extremes"/>
  <p:tag name="FIELD.CHAPTER.VALUE" val="Superior intelligence meets the extremes"/>
  <p:tag name="FIELD.CHAPTER.COMBOINDEX" val="-2"/>
  <p:tag name="FIELD.REM_ANL.COMBOINDEX" val="-2"/>
  <p:tag name="FIELD.DPT.CONTENT" val="ST-VS/MKC"/>
  <p:tag name="FIELD.DPT.VALUE" val="ST-VS/MKC | "/>
  <p:tag name="FIELD.DPT.COMBOINDEX" val="-2"/>
  <p:tag name="ML_2" val="Bosch2.mcr"/>
  <p:tag name="ML_LAYOUT_RESOURCE" val="BOSCH2_16_9.mcr"/>
  <p:tag name="FIELDS.INITIALIZED" val="1"/>
  <p:tag name="COLORSETCLASSNAME" val="ColorSet2"/>
  <p:tag name="CFG.LAYOUT" val="BOSCH2"/>
  <p:tag name="RECTANGLE 1_SHAPECLASSPROTECTIONTYPE" val="3"/>
  <p:tag name="RECTANGLE 2_SHAPECLASSPROTECTIONTYPE" val="63"/>
  <p:tag name="RECTANGLE 10_SHAPECLASSPROTECTIONTYPE" val="63"/>
  <p:tag name="RECTANGLE 11_SHAPECLASSPROTECTIONTYPE" val="63"/>
  <p:tag name="PICTURE 29_SHAPECLASSPROTECTIONTYPE" val="15"/>
  <p:tag name="PICTURE 30_SHAPECLASSPROTECTIONTYPE" val="15"/>
  <p:tag name="SHAPESETCLASSNAME" val="Object"/>
  <p:tag name="COLORSETGROUPCLASSNAME" val="ColorSetGroup4"/>
  <p:tag name="CONFIG" val="BOSCH2"/>
  <p:tag name="CONTENT PLACEHOLDER 2047_SHAPECLASSPROTECTIONTYPE" val="0"/>
  <p:tag name="NBTXTC" val="Enforcing safety regulations: Blocked emergency exit"/>
  <p:tag name="AGTXC" val="Enforcing safety regulations: Blocked emergency exit"/>
</p:tagLst>
</file>

<file path=ppt/tags/tag56.xml><?xml version="1.0" encoding="utf-8"?>
<p:tagLst xmlns:a="http://schemas.openxmlformats.org/drawingml/2006/main" xmlns:r="http://schemas.openxmlformats.org/officeDocument/2006/relationships" xmlns:p="http://schemas.openxmlformats.org/presentationml/2006/main">
  <p:tag name="FONTSETCLASSNAME" val="FontSet1"/>
  <p:tag name="COLORS" val="-2;-2;-2;-2;Red;-2"/>
  <p:tag name="COLORSETCLASSNAME" val="ColorSet1"/>
  <p:tag name="SCRIPT" val="1"/>
  <p:tag name="FIELDS" val="CONF;DPT;DATE;"/>
  <p:tag name="MLI" val="1"/>
  <p:tag name="SHAPESETGROUPCLASSNAME" val="ShapeSetGroup1"/>
  <p:tag name="FONTSETGROUPCLASSNAME" val="FontSetGroup1"/>
  <p:tag name="SHAPECLASSNAME" val="FooterLine1OnSlides"/>
  <p:tag name="SHAPECLASSPROTECTIONTYPE" val="63"/>
  <p:tag name="FONT" val="Bold6"/>
  <p:tag name="FONT2" val="Reg6"/>
  <p:tag name="FONT3" val="Reg6"/>
  <p:tag name="FONTCOLOR" val="Red"/>
  <p:tag name="FONTCOLOR2" val="Black"/>
  <p:tag name="FONTCOLOR3" val="Black"/>
  <p:tag name="FONTCOLOR4" val="Black"/>
  <p:tag name="RUNS.FONT" val="4"/>
  <p:tag name="SHAPESETCLASSNAME" val="Object"/>
  <p:tag name="COLORSETGROUPCLASSNAME" val="ColorSetGroup4"/>
</p:tagLst>
</file>

<file path=ppt/tags/tag57.xml><?xml version="1.0" encoding="utf-8"?>
<p:tagLst xmlns:a="http://schemas.openxmlformats.org/drawingml/2006/main" xmlns:r="http://schemas.openxmlformats.org/officeDocument/2006/relationships" xmlns:p="http://schemas.openxmlformats.org/presentationml/2006/main">
  <p:tag name="FONT" val="Reg6"/>
  <p:tag name="FONTSETCLASSNAME" val="FontSet1"/>
  <p:tag name="RUNS.FONT" val="3"/>
  <p:tag name="COLORS" val="-2;-2;-2;-2;Black;-2"/>
  <p:tag name="COLORSETCLASSNAME" val="ColorSet1"/>
  <p:tag name="SCRIPT" val="1"/>
  <p:tag name="FIELDS" val="REM_ABL;COPY;"/>
  <p:tag name="MLI" val="1"/>
  <p:tag name="SHAPESETGROUPCLASSNAME" val="ShapeSetGroup1"/>
  <p:tag name="FONTSETGROUPCLASSNAME" val="FontSetGroup1"/>
  <p:tag name="SHAPECLASSNAME" val="FooterLine2OnSlides"/>
  <p:tag name="SHAPECLASSPROTECTIONTYPE" val="63"/>
  <p:tag name="FONTCOLOR" val="Black"/>
  <p:tag name="FONTCOLOR2" val="LightGray"/>
  <p:tag name="FONTCOLOR3" val="LightGray"/>
  <p:tag name="SHAPESETCLASSNAME" val="Object"/>
  <p:tag name="COLORSETGROUPCLASSNAME" val="ColorSetGroup4"/>
</p:tagLst>
</file>

<file path=ppt/tags/tag58.xml><?xml version="1.0" encoding="utf-8"?>
<p:tagLst xmlns:a="http://schemas.openxmlformats.org/drawingml/2006/main" xmlns:r="http://schemas.openxmlformats.org/officeDocument/2006/relationships" xmlns:p="http://schemas.openxmlformats.org/presentationml/2006/main">
  <p:tag name="FONT" val="Reg12"/>
  <p:tag name="FONTSETCLASSNAME" val="FontSet1"/>
  <p:tag name="COLORS" val="-2;-2;-2;-2;DarkGray2;-2"/>
  <p:tag name="COLORSETCLASSNAME" val="ColorSet1"/>
  <p:tag name="SCRIPT" val="1"/>
  <p:tag name="MLI" val="1"/>
  <p:tag name="SHAPESETGROUPCLASSNAME" val="ShapeSetGroup1"/>
  <p:tag name="FONTSETGROUPCLASSNAME" val="FontSetGroup1"/>
  <p:tag name="SHAPECLASSNAME" val="PageNumberOnSlides"/>
  <p:tag name="SHAPECLASSPROTECTIONTYPE" val="63"/>
  <p:tag name="SHAPESETCLASSNAME" val="Object"/>
  <p:tag name="COLORSETGROUPCLASSNAME" val="ColorSetGroup4"/>
</p:tagLst>
</file>

<file path=ppt/tags/tag59.xml><?xml version="1.0" encoding="utf-8"?>
<p:tagLst xmlns:a="http://schemas.openxmlformats.org/drawingml/2006/main" xmlns:r="http://schemas.openxmlformats.org/officeDocument/2006/relationships" xmlns:p="http://schemas.openxmlformats.org/presentationml/2006/main">
  <p:tag name="FONT" val="Reg6a"/>
  <p:tag name="FONTSETCLASSNAME" val="FontSet1"/>
  <p:tag name="COLORS" val="-2;-2;-2;-2;-2;-2"/>
  <p:tag name="COLORSETCLASSNAME" val="ColorSet1"/>
  <p:tag name="SCRIPT" val="1"/>
  <p:tag name="FIELDS" val="REM_ANL;"/>
  <p:tag name="MLI" val="1"/>
  <p:tag name="SHAPESETGROUPCLASSNAME" val="ShapeSetGroup1"/>
  <p:tag name="SHAPESETCLASSNAME" val="HiddenType2"/>
  <p:tag name="COLORSETGROUPCLASSNAME" val="ColorSetGroup1"/>
  <p:tag name="FONTSETGROUPCLASSNAME" val="FontSetGroup1"/>
  <p:tag name="SHAPECLASSNAME" val="Attachment"/>
  <p:tag name="SHAPECLASSPROTECTIONTYPE" val="3"/>
</p:tagLst>
</file>

<file path=ppt/tags/tag6.xml><?xml version="1.0" encoding="utf-8"?>
<p:tagLst xmlns:a="http://schemas.openxmlformats.org/drawingml/2006/main" xmlns:r="http://schemas.openxmlformats.org/officeDocument/2006/relationships" xmlns:p="http://schemas.openxmlformats.org/presentationml/2006/main">
  <p:tag name="FONT" val="Titlefont"/>
  <p:tag name="FONTSETCLASSNAME" val="FontSet1"/>
  <p:tag name="COLORS" val="-2;-2;-2;-2;TitleFontColor;-2"/>
  <p:tag name="COLORSETCLASSNAME" val="ColorSet1"/>
  <p:tag name="MLI" val="1"/>
  <p:tag name="SHAPESETGROUPCLASSNAME" val="ShapeSetGroup1"/>
  <p:tag name="SHAPESETCLASSNAME" val="Slide"/>
  <p:tag name="COLORSETGROUPCLASSNAME" val="ColorSetGroup1"/>
  <p:tag name="FONTSETGROUPCLASSNAME" val="FontSetGroup1"/>
  <p:tag name="SHAPECLASSNAME" val="TitleBox"/>
  <p:tag name="SHAPECLASSPROTECTIONTYPE" val="0"/>
</p:tagLst>
</file>

<file path=ppt/tags/tag60.xml><?xml version="1.0" encoding="utf-8"?>
<p:tagLst xmlns:a="http://schemas.openxmlformats.org/drawingml/2006/main" xmlns:r="http://schemas.openxmlformats.org/officeDocument/2006/relationships" xmlns:p="http://schemas.openxmlformats.org/presentationml/2006/main">
  <p:tag name="COLORSETCLASSNAME" val="ColorSet2"/>
  <p:tag name="COLORS" val="-1;-1;Primary;-1;-1;-2"/>
</p:tagLst>
</file>

<file path=ppt/tags/tag61.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62.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63.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64.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65.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66.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67.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68.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69.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7.xml><?xml version="1.0" encoding="utf-8"?>
<p:tagLst xmlns:a="http://schemas.openxmlformats.org/drawingml/2006/main" xmlns:r="http://schemas.openxmlformats.org/officeDocument/2006/relationships" xmlns:p="http://schemas.openxmlformats.org/presentationml/2006/main">
  <p:tag name="FIELD.DPT.CONTENT" val="ST-VS/MKC"/>
  <p:tag name="FIELD.DPT.VALUE" val="ST-VS/MKC | "/>
  <p:tag name="FIELDS.INITIALIZED" val="1"/>
  <p:tag name="ML_1" val="STNL-CCTV_Ein4_ST"/>
  <p:tag name="ML_2" val="Bosch2.mcr"/>
  <p:tag name="ML_LAYOUT_RESOURCE" val="BOSCH2_16_9.mcr"/>
  <p:tag name="SHAPESETGROUPCLASSNAME" val="ShapeSetGroup1"/>
  <p:tag name="COLORSETGROUPCLASSNAME" val="ColorSetGroup4"/>
  <p:tag name="COLORSETCLASSNAME" val="ColorSet2"/>
  <p:tag name="FONTSETGROUPCLASSNAME" val="FontSetGroup1"/>
  <p:tag name="STYLESETGROUPCLASSNAME" val="StyleSetGroup1"/>
  <p:tag name="MAPNAME" val="Map1"/>
  <p:tag name="CFG.LAYOUT" val="BOSCH2"/>
  <p:tag name="MLI" val="1"/>
  <p:tag name="PICTURE 3_SHAPECLASSPROTECTIONTYPE" val="15"/>
  <p:tag name="PICTURE 4_SHAPECLASSPROTECTIONTYPE" val="15"/>
  <p:tag name="PICTURE 5_SHAPECLASSPROTECTIONTYPE" val="15"/>
  <p:tag name="SUBTITLE 2_SHAPECLASSPROTECTIONTYPE" val="0"/>
  <p:tag name="CONFIG" val="BOSCH2"/>
  <p:tag name="PICTURE 6_SHAPECLASSPROTECTIONTYPE" val="15"/>
  <p:tag name="PICTURE 7_SHAPECLASSPROTECTIONTYPE" val="15"/>
  <p:tag name="SHAPESETCLASSNAME" val="TitleSupergraphic1"/>
  <p:tag name="PICTURE 34_SHAPECLASSPROTECTIONTYPE" val="15"/>
  <p:tag name="PICTURE 35_SHAPECLASSPROTECTIONTYPE" val="15"/>
  <p:tag name="PICTURE 36_SHAPECLASSPROTECTIONTYPE" val="15"/>
  <p:tag name="SUBTITLE 37_SHAPECLASSPROTECTIONTYPE" val="0"/>
  <p:tag name="TITLE 1_SHAPECLASSPROTECTIONTYPE" val="0"/>
</p:tagLst>
</file>

<file path=ppt/tags/tag70.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71.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72.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73.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74.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75.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76.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77.xml><?xml version="1.0" encoding="utf-8"?>
<p:tagLst xmlns:a="http://schemas.openxmlformats.org/drawingml/2006/main" xmlns:r="http://schemas.openxmlformats.org/officeDocument/2006/relationships" xmlns:p="http://schemas.openxmlformats.org/presentationml/2006/main">
  <p:tag name="COLORSETCLASSNAME" val="ColorSet2"/>
  <p:tag name="COLORS" val="-1;-1;Primary;-1;-1;-2"/>
</p:tagLst>
</file>

<file path=ppt/tags/tag78.xml><?xml version="1.0" encoding="utf-8"?>
<p:tagLst xmlns:a="http://schemas.openxmlformats.org/drawingml/2006/main" xmlns:r="http://schemas.openxmlformats.org/officeDocument/2006/relationships" xmlns:p="http://schemas.openxmlformats.org/presentationml/2006/main">
  <p:tag name="COLORSETCLASSNAME" val="ColorSet2"/>
  <p:tag name="COLORS" val="-1;-1;Primary;-1;-1;-2"/>
</p:tagLst>
</file>

<file path=ppt/tags/tag79.xml><?xml version="1.0" encoding="utf-8"?>
<p:tagLst xmlns:a="http://schemas.openxmlformats.org/drawingml/2006/main" xmlns:r="http://schemas.openxmlformats.org/officeDocument/2006/relationships" xmlns:p="http://schemas.openxmlformats.org/presentationml/2006/main">
  <p:tag name="FONTSETCLASSNAME" val="FontSet1"/>
  <p:tag name="MLI" val="1"/>
  <p:tag name="SHAPESETGROUPCLASSNAME" val="ShapeSetGroup1"/>
  <p:tag name="COLORSETGROUPCLASSNAME" val="ColorSetGroup1"/>
  <p:tag name="FONTSETGROUPCLASSNAME" val="FontSetGroup1"/>
  <p:tag name="SHAPECLASSPROTECTIONTYPE" val="0"/>
  <p:tag name="FONT" val="Reg28"/>
  <p:tag name="FONTCOLOR" val="Black"/>
  <p:tag name="FONTCOLOR2" val="Primary"/>
  <p:tag name="RUNS.FONT" val="2"/>
  <p:tag name="COLORSETCLASSNAME" val="ColorSet2"/>
  <p:tag name="SHAPESETCLASSNAME" val="HiddenType2"/>
  <p:tag name="SHAPECLASSNAME" val="TitleOnSlidesPredefined"/>
  <p:tag name="COLORS" val="Black;-1;-2;-2;-3;-2"/>
</p:tagLst>
</file>

<file path=ppt/tags/tag8.xml><?xml version="1.0" encoding="utf-8"?>
<p:tagLst xmlns:a="http://schemas.openxmlformats.org/drawingml/2006/main" xmlns:r="http://schemas.openxmlformats.org/officeDocument/2006/relationships" xmlns:p="http://schemas.openxmlformats.org/presentationml/2006/main">
  <p:tag name="FONT" val="Disguised"/>
  <p:tag name="FONTSETCLASSNAME" val="FontSet1"/>
  <p:tag name="COLORS" val="-2;-2;-2;-2;-2;-2"/>
  <p:tag name="COLORSETCLASSNAME" val="ColorSet1"/>
  <p:tag name="MLI" val="1"/>
  <p:tag name="SHAPESETGROUPCLASSNAME" val="ShapeSetGroup1"/>
  <p:tag name="SHAPESETCLASSNAME" val="TitleSupergraphic1"/>
  <p:tag name="COLORSETGROUPCLASSNAME" val="ColorSetGroup4"/>
  <p:tag name="FONTSETGROUPCLASSNAME" val="FontSetGroup1"/>
  <p:tag name="SHAPECLASSNAME" val="HiddenSubtitle"/>
  <p:tag name="SHAPECLASSPROTECTIONTYPE" val="0"/>
  <p:tag name="ML_SENDTOBACK" val=" 1"/>
</p:tagLst>
</file>

<file path=ppt/tags/tag80.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81.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82.xml><?xml version="1.0" encoding="utf-8"?>
<p:tagLst xmlns:a="http://schemas.openxmlformats.org/drawingml/2006/main" xmlns:r="http://schemas.openxmlformats.org/officeDocument/2006/relationships" xmlns:p="http://schemas.openxmlformats.org/presentationml/2006/main">
  <p:tag name="COLORSETCLASSNAME" val="ColorSet2"/>
  <p:tag name="COLORS" val="-1;-1;Turquoise;-1;-1;-2"/>
</p:tagLst>
</file>

<file path=ppt/tags/tag83.xml><?xml version="1.0" encoding="utf-8"?>
<p:tagLst xmlns:a="http://schemas.openxmlformats.org/drawingml/2006/main" xmlns:r="http://schemas.openxmlformats.org/officeDocument/2006/relationships" xmlns:p="http://schemas.openxmlformats.org/presentationml/2006/main">
  <p:tag name="COLORSETCLASSNAME" val="ColorSet2"/>
  <p:tag name="COLORS" val="-1;-1;Turquoise;-1;-1;-2"/>
</p:tagLst>
</file>

<file path=ppt/tags/tag84.xml><?xml version="1.0" encoding="utf-8"?>
<p:tagLst xmlns:a="http://schemas.openxmlformats.org/drawingml/2006/main" xmlns:r="http://schemas.openxmlformats.org/officeDocument/2006/relationships" xmlns:p="http://schemas.openxmlformats.org/presentationml/2006/main">
  <p:tag name="COLORSETCLASSNAME" val="ColorSet2"/>
  <p:tag name="COLORS" val="-1;-1;Turquoise;-1;-1;-2"/>
</p:tagLst>
</file>

<file path=ppt/tags/tag85.xml><?xml version="1.0" encoding="utf-8"?>
<p:tagLst xmlns:a="http://schemas.openxmlformats.org/drawingml/2006/main" xmlns:r="http://schemas.openxmlformats.org/officeDocument/2006/relationships" xmlns:p="http://schemas.openxmlformats.org/presentationml/2006/main">
  <p:tag name="COLORSETCLASSNAME" val="ColorSet2"/>
  <p:tag name="COLORS" val="-1;-1;Turquoise;-1;-1;-2"/>
</p:tagLst>
</file>

<file path=ppt/tags/tag86.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87.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88.xml><?xml version="1.0" encoding="utf-8"?>
<p:tagLst xmlns:a="http://schemas.openxmlformats.org/drawingml/2006/main" xmlns:r="http://schemas.openxmlformats.org/officeDocument/2006/relationships" xmlns:p="http://schemas.openxmlformats.org/presentationml/2006/main">
  <p:tag name="COLORSETCLASSNAME" val="ColorSet2"/>
  <p:tag name="COLORS" val="Black;-1;Turquoise;-1;-1;-2"/>
</p:tagLst>
</file>

<file path=ppt/tags/tag89.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9.xml><?xml version="1.0" encoding="utf-8"?>
<p:tagLst xmlns:a="http://schemas.openxmlformats.org/drawingml/2006/main" xmlns:r="http://schemas.openxmlformats.org/officeDocument/2006/relationships" xmlns:p="http://schemas.openxmlformats.org/presentationml/2006/main">
  <p:tag name="COLORS" val="-2;-2;-2;-2;-2;-2"/>
  <p:tag name="COLORSETCLASSNAME" val="ColorSet1"/>
  <p:tag name="MLI" val="1"/>
  <p:tag name="SHAPESETGROUPCLASSNAME" val="ShapeSetGroup1"/>
  <p:tag name="SHAPESETCLASSNAME" val="TitleSupergraphic1"/>
  <p:tag name="COLORSETGROUPCLASSNAME" val="ColorSetGroup4"/>
  <p:tag name="FONTSETGROUPCLASSNAME" val="FontSetGroup1"/>
  <p:tag name="SHAPECLASSNAME" val="Supergraphic1"/>
  <p:tag name="SHAPECLASSFILE" val="Bosch-Supergraphic-P1-16-9.png"/>
  <p:tag name="SHAPECLASSPROTECTIONTYPE" val="15"/>
</p:tagLst>
</file>

<file path=ppt/tags/tag90.xml><?xml version="1.0" encoding="utf-8"?>
<p:tagLst xmlns:a="http://schemas.openxmlformats.org/drawingml/2006/main" xmlns:r="http://schemas.openxmlformats.org/officeDocument/2006/relationships" xmlns:p="http://schemas.openxmlformats.org/presentationml/2006/main">
  <p:tag name="COLORSETCLASSNAME" val="ColorSet2"/>
  <p:tag name="COLORS" val="-1;-1;Primary;-1;-1;-2"/>
</p:tagLst>
</file>

<file path=ppt/tags/tag91.xml><?xml version="1.0" encoding="utf-8"?>
<p:tagLst xmlns:a="http://schemas.openxmlformats.org/drawingml/2006/main" xmlns:r="http://schemas.openxmlformats.org/officeDocument/2006/relationships" xmlns:p="http://schemas.openxmlformats.org/presentationml/2006/main">
  <p:tag name="COLORSETCLASSNAME" val="ColorSet2"/>
  <p:tag name="COLORS" val="Black;-1;-2;-2;-1;-2"/>
</p:tagLst>
</file>

<file path=ppt/tags/tag92.xml><?xml version="1.0" encoding="utf-8"?>
<p:tagLst xmlns:a="http://schemas.openxmlformats.org/drawingml/2006/main" xmlns:r="http://schemas.openxmlformats.org/officeDocument/2006/relationships" xmlns:p="http://schemas.openxmlformats.org/presentationml/2006/main">
  <p:tag name="COLORSETCLASSNAME" val="ColorSet2"/>
  <p:tag name="COLORS" val="Black;-1;-2;-2;-1;-2"/>
</p:tagLst>
</file>

<file path=ppt/tags/tag93.xml><?xml version="1.0" encoding="utf-8"?>
<p:tagLst xmlns:a="http://schemas.openxmlformats.org/drawingml/2006/main" xmlns:r="http://schemas.openxmlformats.org/officeDocument/2006/relationships" xmlns:p="http://schemas.openxmlformats.org/presentationml/2006/main">
  <p:tag name="COLORSETCLASSNAME" val="ColorSet2"/>
  <p:tag name="COLORS" val="-2;-2;Primary;-1;-1;-2"/>
</p:tagLst>
</file>

<file path=ppt/tags/tag94.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95.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96.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97.xml><?xml version="1.0" encoding="utf-8"?>
<p:tagLst xmlns:a="http://schemas.openxmlformats.org/drawingml/2006/main" xmlns:r="http://schemas.openxmlformats.org/officeDocument/2006/relationships" xmlns:p="http://schemas.openxmlformats.org/presentationml/2006/main">
  <p:tag name="COLORSETCLASSNAME" val="ColorSet2"/>
  <p:tag name="COLORS" val="-2;-2;-1;-1;-1;-2"/>
</p:tagLst>
</file>

<file path=ppt/tags/tag98.xml><?xml version="1.0" encoding="utf-8"?>
<p:tagLst xmlns:a="http://schemas.openxmlformats.org/drawingml/2006/main" xmlns:r="http://schemas.openxmlformats.org/officeDocument/2006/relationships" xmlns:p="http://schemas.openxmlformats.org/presentationml/2006/main">
  <p:tag name="COLORSETCLASSNAME" val="ColorSet1"/>
  <p:tag name="COLORS" val="-2;-2;-2;-2;-1;-2"/>
</p:tagLst>
</file>

<file path=ppt/tags/tag99.xml><?xml version="1.0" encoding="utf-8"?>
<p:tagLst xmlns:a="http://schemas.openxmlformats.org/drawingml/2006/main" xmlns:r="http://schemas.openxmlformats.org/officeDocument/2006/relationships" xmlns:p="http://schemas.openxmlformats.org/presentationml/2006/main">
  <p:tag name="COLORSETCLASSNAME" val="ColorSet1"/>
  <p:tag name="COLORS" val="-2;-2;-1;White;-1;-2"/>
</p:tagLst>
</file>

<file path=ppt/theme/theme1.xml><?xml version="1.0" encoding="utf-8"?>
<a:theme xmlns:a="http://schemas.openxmlformats.org/drawingml/2006/main" name="Bosch">
  <a:themeElements>
    <a:clrScheme name="Bosch">
      <a:dk1>
        <a:srgbClr val="000000"/>
      </a:dk1>
      <a:lt1>
        <a:srgbClr val="FFFFFF"/>
      </a:lt1>
      <a:dk2>
        <a:srgbClr val="424C58"/>
      </a:dk2>
      <a:lt2>
        <a:srgbClr val="B2B3B5"/>
      </a:lt2>
      <a:accent1>
        <a:srgbClr val="3F136C"/>
      </a:accent1>
      <a:accent2>
        <a:srgbClr val="08427E"/>
      </a:accent2>
      <a:accent3>
        <a:srgbClr val="0E78C5"/>
      </a:accent3>
      <a:accent4>
        <a:srgbClr val="1399A0"/>
      </a:accent4>
      <a:accent5>
        <a:srgbClr val="67B419"/>
      </a:accent5>
      <a:accent6>
        <a:srgbClr val="0A5139"/>
      </a:accent6>
      <a:hlink>
        <a:srgbClr val="738CB4"/>
      </a:hlink>
      <a:folHlink>
        <a:srgbClr val="B0BBD0"/>
      </a:folHlink>
    </a:clrScheme>
    <a:fontScheme name="Bosch Office Sans">
      <a:majorFont>
        <a:latin typeface="Bosch Office Sans"/>
        <a:ea typeface=""/>
        <a:cs typeface=""/>
      </a:majorFont>
      <a:minorFont>
        <a:latin typeface="Bosch Office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9525">
          <a:solidFill>
            <a:schemeClr val="accent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marL="252000" indent="-252000">
          <a:lnSpc>
            <a:spcPts val="2300"/>
          </a:lnSpc>
          <a:spcBef>
            <a:spcPts val="500"/>
          </a:spcBef>
          <a:buFontTx/>
          <a:buNone/>
          <a:defRPr dirty="0" smtClean="0"/>
        </a:defPPr>
      </a:lstStyle>
    </a:txDef>
  </a:objectDefaults>
  <a:extraClrSchemeLst>
    <a:extraClrScheme>
      <a:clrScheme name="Standarddesign 1">
        <a:dk1>
          <a:srgbClr val="000000"/>
        </a:dk1>
        <a:lt1>
          <a:srgbClr val="FFFFFF"/>
        </a:lt1>
        <a:dk2>
          <a:srgbClr val="000000"/>
        </a:dk2>
        <a:lt2>
          <a:srgbClr val="808080"/>
        </a:lt2>
        <a:accent1>
          <a:srgbClr val="153B63"/>
        </a:accent1>
        <a:accent2>
          <a:srgbClr val="425C8F"/>
        </a:accent2>
        <a:accent3>
          <a:srgbClr val="FFFFFF"/>
        </a:accent3>
        <a:accent4>
          <a:srgbClr val="000000"/>
        </a:accent4>
        <a:accent5>
          <a:srgbClr val="AAAFB7"/>
        </a:accent5>
        <a:accent6>
          <a:srgbClr val="3B5381"/>
        </a:accent6>
        <a:hlink>
          <a:srgbClr val="738CB4"/>
        </a:hlink>
        <a:folHlink>
          <a:srgbClr val="B0BBD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efaultBosch2016.potx" id="{81051E99-24B5-4A41-B4F3-C963EC6CD1DB}" vid="{0F0ED88E-60F1-4A11-8D49-7E8019C8E14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Bosch Document" ma:contentTypeID="0x0101009AE8C368AB6AD349A116A5B2FB69A4C8003BE60BF21B84724AB1A2BA4CEB83B1ED" ma:contentTypeVersion="4" ma:contentTypeDescription="Create a new document." ma:contentTypeScope="" ma:versionID="32ebd055d42a7fb2d12fd7bef82baba9">
  <xsd:schema xmlns:xsd="http://www.w3.org/2001/XMLSchema" xmlns:xs="http://www.w3.org/2001/XMLSchema" xmlns:p="http://schemas.microsoft.com/office/2006/metadata/properties" xmlns:ns1="http://schemas.microsoft.com/sharepoint/v3" xmlns:ns2="c7df310f-1d3f-47f5-874a-6599d83d33fc" xmlns:ns3="5053933b-b1a2-4ba6-ba31-614ce796bc3f" targetNamespace="http://schemas.microsoft.com/office/2006/metadata/properties" ma:root="true" ma:fieldsID="881c95659896f83bd5aa926e6ff6f9c9" ns1:_="" ns2:_="" ns3:_="">
    <xsd:import namespace="http://schemas.microsoft.com/sharepoint/v3"/>
    <xsd:import namespace="c7df310f-1d3f-47f5-874a-6599d83d33fc"/>
    <xsd:import namespace="5053933b-b1a2-4ba6-ba31-614ce796bc3f"/>
    <xsd:element name="properties">
      <xsd:complexType>
        <xsd:sequence>
          <xsd:element name="documentManagement">
            <xsd:complexType>
              <xsd:all>
                <xsd:element ref="ns2:_dlc_DocId" minOccurs="0"/>
                <xsd:element ref="ns2:_dlc_DocIdUrl" minOccurs="0"/>
                <xsd:element ref="ns2:_dlc_DocIdPersistId" minOccurs="0"/>
                <xsd:element ref="ns2:ne4592ad7cb549f3befee222a1ef4e56" minOccurs="0"/>
                <xsd:element ref="ns2:TaxCatchAll" minOccurs="0"/>
                <xsd:element ref="ns2:TaxCatchAllLabel" minOccurs="0"/>
                <xsd:element ref="ns1:LikesCount" minOccurs="0"/>
                <xsd:element ref="ns1:LikedBy" minOccurs="0"/>
                <xsd:element ref="ns3:Link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ikesCount" ma:index="15" nillable="true" ma:displayName="Number of Likes" ma:internalName="LikesCount">
      <xsd:simpleType>
        <xsd:restriction base="dms:Unknown"/>
      </xsd:simpleType>
    </xsd:element>
    <xsd:element name="LikedBy" ma:index="16" nillable="true" ma:displayName="Liked By"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7df310f-1d3f-47f5-874a-6599d83d33fc"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ne4592ad7cb549f3befee222a1ef4e56" ma:index="11" nillable="true" ma:taxonomy="true" ma:internalName="ne4592ad7cb549f3befee222a1ef4e56" ma:taxonomyFieldName="DMSKeywords" ma:displayName="Keywords" ma:fieldId="{7e4592ad-7cb5-49f3-befe-e222a1ef4e56}" ma:sspId="b81b984e-7d9a-4f77-a40b-67f8485df2c3" ma:termSetId="f8f53a86-c2b1-45c5-838e-fe63187c3f1d" ma:anchorId="00000000-0000-0000-0000-000000000000" ma:open="true" ma:isKeyword="false">
      <xsd:complexType>
        <xsd:sequence>
          <xsd:element ref="pc:Terms" minOccurs="0" maxOccurs="1"/>
        </xsd:sequence>
      </xsd:complexType>
    </xsd:element>
    <xsd:element name="TaxCatchAll" ma:index="12" nillable="true" ma:displayName="Taxonomy Catch All Column" ma:hidden="true" ma:list="{3234b6b1-cbeb-4a35-9012-f72c4dd91d2f}" ma:internalName="TaxCatchAll" ma:showField="CatchAllData" ma:web="c7df310f-1d3f-47f5-874a-6599d83d33fc">
      <xsd:complexType>
        <xsd:complexContent>
          <xsd:extension base="dms:MultiChoiceLookup">
            <xsd:sequence>
              <xsd:element name="Value" type="dms:Lookup" maxOccurs="unbounded" minOccurs="0" nillable="true"/>
            </xsd:sequence>
          </xsd:extension>
        </xsd:complexContent>
      </xsd:complexType>
    </xsd:element>
    <xsd:element name="TaxCatchAllLabel" ma:index="13" nillable="true" ma:displayName="Taxonomy Catch All Column1" ma:hidden="true" ma:list="{3234b6b1-cbeb-4a35-9012-f72c4dd91d2f}" ma:internalName="TaxCatchAllLabel" ma:readOnly="true" ma:showField="CatchAllDataLabel" ma:web="c7df310f-1d3f-47f5-874a-6599d83d33f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053933b-b1a2-4ba6-ba31-614ce796bc3f" elementFormDefault="qualified">
    <xsd:import namespace="http://schemas.microsoft.com/office/2006/documentManagement/types"/>
    <xsd:import namespace="http://schemas.microsoft.com/office/infopath/2007/PartnerControls"/>
    <xsd:element name="Links" ma:index="17" nillable="true" ma:displayName="Links" ma:internalName="Links">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ne4592ad7cb549f3befee222a1ef4e56 xmlns="c7df310f-1d3f-47f5-874a-6599d83d33fc">
      <Terms xmlns="http://schemas.microsoft.com/office/infopath/2007/PartnerControls"/>
    </ne4592ad7cb549f3befee222a1ef4e56>
    <LikesCount xmlns="http://schemas.microsoft.com/sharepoint/v3" xsi:nil="true"/>
    <Links xmlns="5053933b-b1a2-4ba6-ba31-614ce796bc3f" xsi:nil="true"/>
    <LikedBy xmlns="http://schemas.microsoft.com/sharepoint/v3">
      <UserInfo>
        <DisplayName/>
        <AccountId xsi:nil="true"/>
        <AccountType/>
      </UserInfo>
    </LikedBy>
    <TaxCatchAll xmlns="c7df310f-1d3f-47f5-874a-6599d83d33fc"/>
    <_dlc_DocId xmlns="c7df310f-1d3f-47f5-874a-6599d83d33fc">P01E039236-1272301203-1063</_dlc_DocId>
    <_dlc_DocIdUrl xmlns="c7df310f-1d3f-47f5-874a-6599d83d33fc">
      <Url>https://sites.share.bosch.com/sites/039236/_layouts/15/DocIdRedir.aspx?ID=P01E039236-1272301203-1063</Url>
      <Description>P01E039236-1272301203-1063</Description>
    </_dlc_DocIdUrl>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AB080AF4-7155-4DD5-84B3-A8EA6FA6DEDF}"/>
</file>

<file path=customXml/itemProps2.xml><?xml version="1.0" encoding="utf-8"?>
<ds:datastoreItem xmlns:ds="http://schemas.openxmlformats.org/officeDocument/2006/customXml" ds:itemID="{180331E0-99E4-4255-9E98-AEA5C3680C10}"/>
</file>

<file path=customXml/itemProps3.xml><?xml version="1.0" encoding="utf-8"?>
<ds:datastoreItem xmlns:ds="http://schemas.openxmlformats.org/officeDocument/2006/customXml" ds:itemID="{07B6175E-79EC-4C9D-AEB6-9CFD740E9C01}"/>
</file>

<file path=customXml/itemProps4.xml><?xml version="1.0" encoding="utf-8"?>
<ds:datastoreItem xmlns:ds="http://schemas.openxmlformats.org/officeDocument/2006/customXml" ds:itemID="{C60CD1B9-6B68-4889-8BF7-046D454E72A5}"/>
</file>

<file path=docProps/app.xml><?xml version="1.0" encoding="utf-8"?>
<Properties xmlns="http://schemas.openxmlformats.org/officeDocument/2006/extended-properties" xmlns:vt="http://schemas.openxmlformats.org/officeDocument/2006/docPropsVTypes">
  <Template/>
  <TotalTime>0</TotalTime>
  <Words>1623</Words>
  <Application>Microsoft Office PowerPoint</Application>
  <PresentationFormat>Custom</PresentationFormat>
  <Paragraphs>309</Paragraphs>
  <Slides>9</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Bosch Office Sans</vt:lpstr>
      <vt:lpstr>Calibri</vt:lpstr>
      <vt:lpstr>Times New Roman</vt:lpstr>
      <vt:lpstr>Wingdings</vt:lpstr>
      <vt:lpstr>Wingdings 3</vt:lpstr>
      <vt:lpstr>Bosch</vt:lpstr>
      <vt:lpstr>Essential VS intelligent video analytics</vt:lpstr>
      <vt:lpstr>Bosch video analytics Designed to precisely suit your needs</vt:lpstr>
      <vt:lpstr>Essential Video Analytics For the daily essentials</vt:lpstr>
      <vt:lpstr>Intelligent Video Analytics When conditions get tough</vt:lpstr>
      <vt:lpstr>Bosch video analytics How to select the right one?</vt:lpstr>
      <vt:lpstr>Bosch video analytics Tailor your solution to your exact needs</vt:lpstr>
      <vt:lpstr>Feature overview and comparison</vt:lpstr>
      <vt:lpstr>Video analytics across portfolio</vt:lpstr>
      <vt:lpstr>Thank you</vt:lpstr>
    </vt:vector>
  </TitlesOfParts>
  <Company>BOSCH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Tailored intelligence for more relevance</dc:title>
  <dc:creator>van de Looveren Pieter (ST-VS/MKC)</dc:creator>
  <cp:lastModifiedBy>Tournoux Andre-Luis (ST-VS/MKA-Ein)</cp:lastModifiedBy>
  <cp:revision>265</cp:revision>
  <dcterms:created xsi:type="dcterms:W3CDTF">2016-03-08T12:37:27Z</dcterms:created>
  <dcterms:modified xsi:type="dcterms:W3CDTF">2017-03-20T10:17:26Z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0x0101009AE8C368AB6AD349A116A5B2FB69A4C8003BE60BF21B84724AB1A2BA4CEB83B1ED</vt:lpwstr>
  </property>
  <property fmtid="{D5CDD505-2E9C-101B-9397-08002B2CF9AE}" pid="3" name="_dlc_DocIdItemGuid">
    <vt:lpwstr>1c12e6d8-3ff4-47d4-a282-5b0a70f4efaa</vt:lpwstr>
  </property>
</Properties>
</file>