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58.xml" ContentType="application/vnd.openxmlformats-officedocument.presentationml.tags+xml"/>
  <Override PartName="/ppt/tags/tag31.xml" ContentType="application/vnd.openxmlformats-officedocument.presentationml.tags+xml"/>
  <Override PartName="/ppt/tags/tag30.xml" ContentType="application/vnd.openxmlformats-officedocument.presentationml.tags+xml"/>
  <Override PartName="/ppt/tags/tag29.xml" ContentType="application/vnd.openxmlformats-officedocument.presentationml.tags+xml"/>
  <Override PartName="/ppt/tags/tag28.xml" ContentType="application/vnd.openxmlformats-officedocument.presentationml.tags+xml"/>
  <Override PartName="/ppt/tags/tag27.xml" ContentType="application/vnd.openxmlformats-officedocument.presentationml.tags+xml"/>
  <Override PartName="/ppt/tags/tag26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9.xml" ContentType="application/vnd.openxmlformats-officedocument.presentationml.tags+xml"/>
  <Override PartName="/ppt/tags/tag38.xml" ContentType="application/vnd.openxmlformats-officedocument.presentationml.tags+xml"/>
  <Override PartName="/ppt/tags/tag37.xml" ContentType="application/vnd.openxmlformats-officedocument.presentationml.tags+xml"/>
  <Override PartName="/ppt/tags/tag36.xml" ContentType="application/vnd.openxmlformats-officedocument.presentationml.tags+xml"/>
  <Override PartName="/ppt/tags/tag35.xml" ContentType="application/vnd.openxmlformats-officedocument.presentationml.tags+xml"/>
  <Override PartName="/ppt/tags/tag25.xml" ContentType="application/vnd.openxmlformats-officedocument.presentationml.tags+xml"/>
  <Override PartName="/ppt/tags/tag24.xml" ContentType="application/vnd.openxmlformats-officedocument.presentationml.tags+xml"/>
  <Override PartName="/ppt/tags/tag23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07.xml" ContentType="application/vnd.openxmlformats-officedocument.presentationml.tags+xml"/>
  <Override PartName="/ppt/tags/tag206.xml" ContentType="application/vnd.openxmlformats-officedocument.presentationml.tags+xml"/>
  <Override PartName="/ppt/tags/tag205.xml" ContentType="application/vnd.openxmlformats-officedocument.presentationml.tags+xml"/>
  <Override PartName="/ppt/tags/tag22.xml" ContentType="application/vnd.openxmlformats-officedocument.presentationml.tags+xml"/>
  <Override PartName="/ppt/tags/tag21.xml" ContentType="application/vnd.openxmlformats-officedocument.presentationml.tags+xml"/>
  <Override PartName="/ppt/tags/tag20.xml" ContentType="application/vnd.openxmlformats-officedocument.presentationml.tags+xml"/>
  <Override PartName="/ppt/tags/tag19.xml" ContentType="application/vnd.openxmlformats-officedocument.presentationml.tags+xml"/>
  <Override PartName="/ppt/tags/tag204.xml" ContentType="application/vnd.openxmlformats-officedocument.presentationml.tags+xml"/>
  <Override PartName="/ppt/tags/tag203.xml" ContentType="application/vnd.openxmlformats-officedocument.presentationml.tags+xml"/>
  <Override PartName="/ppt/tags/tag202.xml" ContentType="application/vnd.openxmlformats-officedocument.presentationml.tags+xml"/>
  <Override PartName="/ppt/tags/tag201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79.xml" ContentType="application/vnd.openxmlformats-officedocument.presentationml.tags+xml"/>
  <Override PartName="/ppt/tags/tag178.xml" ContentType="application/vnd.openxmlformats-officedocument.presentationml.tags+xml"/>
  <Override PartName="/ppt/tags/tag177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195.xml" ContentType="application/vnd.openxmlformats-officedocument.presentationml.tags+xml"/>
  <Override PartName="/ppt/tags/tag194.xml" ContentType="application/vnd.openxmlformats-officedocument.presentationml.tags+xml"/>
  <Override PartName="/ppt/tags/tag193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213.xml" ContentType="application/vnd.openxmlformats-officedocument.presentationml.tags+xml"/>
  <Override PartName="/ppt/tags/tag215.xml" ContentType="application/vnd.openxmlformats-officedocument.presentationml.tags+xml"/>
  <Override PartName="/ppt/tags/tag171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1.xml" ContentType="application/vnd.openxmlformats-officedocument.presentationml.tags+xml"/>
  <Override PartName="/ppt/tags/tag255.xml" ContentType="application/vnd.openxmlformats-officedocument.presentationml.tags+xml"/>
  <Override PartName="/ppt/tags/tag254.xml" ContentType="application/vnd.openxmlformats-officedocument.presentationml.tags+xml"/>
  <Override PartName="/ppt/tags/tag253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17.xml" ContentType="application/vnd.openxmlformats-officedocument.presentationml.tags+xml"/>
  <Override PartName="/ppt/tags/tag16.xml" ContentType="application/vnd.openxmlformats-officedocument.presentationml.tags+xml"/>
  <Override PartName="/ppt/tags/tag15.xml" ContentType="application/vnd.openxmlformats-officedocument.presentationml.tag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4.xml" ContentType="application/vnd.openxmlformats-officedocument.presentationml.tags+xml"/>
  <Override PartName="/ppt/tags/tag13.xml" ContentType="application/vnd.openxmlformats-officedocument.presentationml.tags+xml"/>
  <Override PartName="/ppt/tags/tag12.xml" ContentType="application/vnd.openxmlformats-officedocument.presentationml.tags+xml"/>
  <Override PartName="/ppt/tags/tag11.xml" ContentType="application/vnd.openxmlformats-officedocument.presentationml.tags+xml"/>
  <Override PartName="/ppt/tags/tag10.xml" ContentType="application/vnd.openxmlformats-officedocument.presentationml.tags+xml"/>
  <Override PartName="/ppt/tags/tag247.xml" ContentType="application/vnd.openxmlformats-officedocument.presentationml.tags+xml"/>
  <Override PartName="/ppt/tags/tag246.xml" ContentType="application/vnd.openxmlformats-officedocument.presentationml.tags+xml"/>
  <Override PartName="/ppt/tags/tag245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3.xml" ContentType="application/vnd.openxmlformats-officedocument.presentationml.tags+xml"/>
  <Override PartName="/ppt/tags/tag222.xml" ContentType="application/vnd.openxmlformats-officedocument.presentationml.tags+xml"/>
  <Override PartName="/ppt/tags/tag221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39.xml" ContentType="application/vnd.openxmlformats-officedocument.presentationml.tags+xml"/>
  <Override PartName="/ppt/tags/tag238.xml" ContentType="application/vnd.openxmlformats-officedocument.presentationml.tags+xml"/>
  <Override PartName="/ppt/tags/tag237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14.xml" ContentType="application/vnd.openxmlformats-officedocument.presentationml.tags+xml"/>
  <Override PartName="/ppt/tags/tag170.xml" ContentType="application/vnd.openxmlformats-officedocument.presentationml.tags+xml"/>
  <Override PartName="/ppt/tags/tag16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89.xml" ContentType="application/vnd.openxmlformats-officedocument.presentationml.tags+xml"/>
  <Override PartName="/ppt/tags/tag88.xml" ContentType="application/vnd.openxmlformats-officedocument.presentationml.tags+xml"/>
  <Override PartName="/ppt/tags/tag87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06.xml" ContentType="application/vnd.openxmlformats-officedocument.presentationml.tags+xml"/>
  <Override PartName="/ppt/tags/tag105.xml" ContentType="application/vnd.openxmlformats-officedocument.presentationml.tags+xml"/>
  <Override PartName="/ppt/tags/tag104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81.xml" ContentType="application/vnd.openxmlformats-officedocument.presentationml.tags+xml"/>
  <Override PartName="/ppt/tags/tag80.xml" ContentType="application/vnd.openxmlformats-officedocument.presentationml.tags+xml"/>
  <Override PartName="/ppt/tags/tag79.xml" ContentType="application/vnd.openxmlformats-officedocument.presentationml.tags+xml"/>
  <Override PartName="/ppt/tags/tag52.xml" ContentType="application/vnd.openxmlformats-officedocument.presentationml.tags+xml"/>
  <Override PartName="/ppt/tags/tag51.xml" ContentType="application/vnd.openxmlformats-officedocument.presentationml.tags+xml"/>
  <Override PartName="/ppt/tags/tag50.xml" ContentType="application/vnd.openxmlformats-officedocument.presentationml.tags+xml"/>
  <Override PartName="/ppt/tags/tag49.xml" ContentType="application/vnd.openxmlformats-officedocument.presentationml.tags+xml"/>
  <Override PartName="/ppt/tags/tag48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56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3.xml" ContentType="application/vnd.openxmlformats-officedocument.presentationml.tags+xml"/>
  <Override PartName="/ppt/tags/tag72.xml" ContentType="application/vnd.openxmlformats-officedocument.presentationml.tags+xml"/>
  <Override PartName="/ppt/tags/tag71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46.xml" ContentType="application/vnd.openxmlformats-officedocument.presentationml.tags+xml"/>
  <Override PartName="/ppt/tags/tag145.xml" ContentType="application/vnd.openxmlformats-officedocument.presentationml.tags+xml"/>
  <Override PartName="/ppt/tags/tag144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42.xml" ContentType="application/vnd.openxmlformats-officedocument.presentationml.tags+xml"/>
  <Override PartName="/ppt/tags/tag41.xml" ContentType="application/vnd.openxmlformats-officedocument.presentationml.tags+xml"/>
  <Override PartName="/ppt/tags/tag40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3.xml" ContentType="application/vnd.openxmlformats-officedocument.presentationml.tags+xml"/>
  <Override PartName="/ppt/tags/tag162.xml" ContentType="application/vnd.openxmlformats-officedocument.presentationml.tags+xml"/>
  <Override PartName="/ppt/tags/tag161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41.xml" ContentType="application/vnd.openxmlformats-officedocument.presentationml.tags+xml"/>
  <Override PartName="/ppt/tags/tag140.xml" ContentType="application/vnd.openxmlformats-officedocument.presentationml.tags+xml"/>
  <Override PartName="/ppt/tags/tag139.xml" ContentType="application/vnd.openxmlformats-officedocument.presentationml.tags+xml"/>
  <Override PartName="/ppt/tags/tag44.xml" ContentType="application/vnd.openxmlformats-officedocument.presentationml.tags+xml"/>
  <Override PartName="/ppt/tags/tag43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3.xml" ContentType="application/vnd.openxmlformats-officedocument.presentationml.tags+xml"/>
  <Override PartName="/ppt/tags/tag132.xml" ContentType="application/vnd.openxmlformats-officedocument.presentationml.tags+xml"/>
  <Override PartName="/ppt/tags/tag131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57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2" r:id="rId2"/>
    <p:sldId id="261" r:id="rId3"/>
    <p:sldId id="258" r:id="rId4"/>
    <p:sldId id="267" r:id="rId5"/>
    <p:sldId id="263" r:id="rId6"/>
    <p:sldId id="264" r:id="rId7"/>
    <p:sldId id="266" r:id="rId8"/>
    <p:sldId id="265" r:id="rId9"/>
  </p:sldIdLst>
  <p:sldSz cx="10969625" cy="6172200"/>
  <p:notesSz cx="6858000" cy="9144000"/>
  <p:custDataLst>
    <p:tags r:id="rId11"/>
  </p:custDataLst>
  <p:defaultTextStyle>
    <a:defPPr>
      <a:defRPr lang="de-DE"/>
    </a:defPPr>
    <a:lvl1pPr marL="0" algn="l" defTabSz="914400" rtl="0" eaLnBrk="1" latinLnBrk="0" hangingPunct="1">
      <a:buFontTx/>
      <a:buNone/>
      <a:defRPr lang="en-GB" sz="1800" b="0" i="0" u="none" kern="1200">
        <a:solidFill>
          <a:schemeClr val="tx1"/>
        </a:solidFill>
        <a:latin typeface="Bosch Office Sans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4" userDrawn="1">
          <p15:clr>
            <a:srgbClr val="A4A3A4"/>
          </p15:clr>
        </p15:guide>
        <p15:guide id="2" orient="horz" pos="3504" userDrawn="1">
          <p15:clr>
            <a:srgbClr val="A4A3A4"/>
          </p15:clr>
        </p15:guide>
        <p15:guide id="3" orient="horz" pos="3080" userDrawn="1">
          <p15:clr>
            <a:srgbClr val="A4A3A4"/>
          </p15:clr>
        </p15:guide>
        <p15:guide id="4" orient="horz" pos="336" userDrawn="1">
          <p15:clr>
            <a:srgbClr val="A4A3A4"/>
          </p15:clr>
        </p15:guide>
        <p15:guide id="5" orient="horz" pos="680" userDrawn="1">
          <p15:clr>
            <a:srgbClr val="A4A3A4"/>
          </p15:clr>
        </p15:guide>
        <p15:guide id="6" orient="horz" pos="1744" userDrawn="1">
          <p15:clr>
            <a:srgbClr val="A4A3A4"/>
          </p15:clr>
        </p15:guide>
        <p15:guide id="7" pos="6768" userDrawn="1">
          <p15:clr>
            <a:srgbClr val="A4A3A4"/>
          </p15:clr>
        </p15:guide>
        <p15:guide id="8" pos="328" userDrawn="1">
          <p15:clr>
            <a:srgbClr val="A4A3A4"/>
          </p15:clr>
        </p15:guide>
        <p15:guide id="9" pos="3504" userDrawn="1">
          <p15:clr>
            <a:srgbClr val="A4A3A4"/>
          </p15:clr>
        </p15:guide>
        <p15:guide id="10" pos="36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64"/>
    <a:srgbClr val="3A5A82"/>
    <a:srgbClr val="6E8CB2"/>
    <a:srgbClr val="A8BAD2"/>
    <a:srgbClr val="E20015"/>
    <a:srgbClr val="808285"/>
    <a:srgbClr val="A7A7A7"/>
    <a:srgbClr val="DDDDDD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648" y="84"/>
      </p:cViewPr>
      <p:guideLst>
        <p:guide orient="horz" pos="1664"/>
        <p:guide orient="horz" pos="3504"/>
        <p:guide orient="horz" pos="3080"/>
        <p:guide orient="horz" pos="336"/>
        <p:guide orient="horz" pos="680"/>
        <p:guide orient="horz" pos="1744"/>
        <p:guide pos="6768"/>
        <p:guide pos="328"/>
        <p:guide pos="3504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8F9E5-339C-44A4-9F9F-4EDD6F5018CE}" type="datetimeFigureOut">
              <a:rPr lang="en-GB" smtClean="0"/>
              <a:t>26/01/2016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75A07-CEF3-4E79-8CEC-496A5C208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68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88FFC6-99C0-4D1A-A1F5-0915F2B728B3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6258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88FFC6-99C0-4D1A-A1F5-0915F2B728B3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9235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1.pn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image" Target="../media/image3.emf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BB733-5D61-4127-9A01-ABA98A97BF46}" type="slidenum">
              <a:rPr lang="de-DE" smtClean="0"/>
              <a:t>‹#›</a:t>
            </a:fld>
            <a:endParaRPr lang="de-DE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685602" y="533401"/>
            <a:ext cx="9402536" cy="5334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lIns="0" tIns="127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93305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BB733-5D61-4127-9A01-ABA98A97BF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2446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603" y="533401"/>
            <a:ext cx="4895612" cy="5334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BB733-5D61-4127-9A01-ABA98A97BF46}" type="slidenum">
              <a:rPr lang="de-DE" smtClean="0"/>
              <a:t>‹#›</a:t>
            </a:fld>
            <a:endParaRPr lang="de-DE"/>
          </a:p>
        </p:txBody>
      </p:sp>
      <p:sp>
        <p:nvSpPr>
          <p:cNvPr id="4" name="Textplatzhalter 2"/>
          <p:cNvSpPr>
            <a:spLocks noGrp="1"/>
          </p:cNvSpPr>
          <p:nvPr>
            <p:ph type="body" idx="1"/>
          </p:nvPr>
        </p:nvSpPr>
        <p:spPr>
          <a:xfrm>
            <a:off x="685603" y="1066801"/>
            <a:ext cx="4891766" cy="3810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2"/>
          <p:cNvSpPr>
            <a:spLocks noGrp="1"/>
          </p:cNvSpPr>
          <p:nvPr>
            <p:ph type="body" idx="11"/>
          </p:nvPr>
        </p:nvSpPr>
        <p:spPr>
          <a:xfrm>
            <a:off x="5762479" y="1065600"/>
            <a:ext cx="4891766" cy="3810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0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0" y="5562600"/>
            <a:ext cx="10972800" cy="6096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Grafik 10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5651500"/>
            <a:ext cx="1828800" cy="4064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Grafik 9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1670"/>
            <a:ext cx="1403350" cy="25146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533400" y="533400"/>
            <a:ext cx="10207625" cy="533400"/>
          </a:xfrm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12700" rIns="0" bIns="0" anchor="t"/>
          <a:lstStyle>
            <a:lvl1pPr algn="l">
              <a:lnSpc>
                <a:spcPct val="111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700" b="0" i="0" u="none" spc="0">
                <a:solidFill>
                  <a:srgbClr val="000000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 hidden="1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33400" y="3200399"/>
            <a:ext cx="10207625" cy="1676400"/>
          </a:xfrm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63500" rIns="0" bIns="0"/>
          <a:lstStyle>
            <a:lvl1pPr marL="285750" indent="-285750" algn="l">
              <a:lnSpc>
                <a:spcPct val="111000"/>
              </a:lnSpc>
              <a:spcBef>
                <a:spcPts val="0"/>
              </a:spcBef>
              <a:spcAft>
                <a:spcPts val="0"/>
              </a:spcAft>
              <a:buClr>
                <a:srgbClr val="425C8F"/>
              </a:buClr>
              <a:buSzPct val="65000"/>
              <a:buFont typeface="Wingdings" panose="05000000000000000000" pitchFamily="2" charset="2"/>
              <a:buChar char="è"/>
              <a:defRPr sz="1800" b="0" i="0" u="none" spc="0">
                <a:latin typeface="Bosch Office Sans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76200" y="5851525"/>
            <a:ext cx="381000" cy="190500"/>
          </a:xfrm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anchor="t"/>
          <a:lstStyle>
            <a:lvl1pPr>
              <a:lnSpc>
                <a:spcPct val="111000"/>
              </a:lnSpc>
              <a:spcBef>
                <a:spcPts val="0"/>
              </a:spcBef>
              <a:spcAft>
                <a:spcPts val="0"/>
              </a:spcAft>
              <a:defRPr spc="0">
                <a:solidFill>
                  <a:srgbClr val="707070"/>
                </a:solidFill>
              </a:defRPr>
            </a:lvl1pPr>
          </a:lstStyle>
          <a:p>
            <a:fld id="{299BB733-5D61-4127-9A01-ABA98A97BF4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Rechteck 8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10972800" cy="533400"/>
          </a:xfrm>
          <a:prstGeom prst="rect">
            <a:avLst/>
          </a:prstGeom>
          <a:solidFill>
            <a:srgbClr val="00326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GB" spc="0">
              <a:solidFill>
                <a:srgbClr val="003264"/>
              </a:solidFill>
            </a:endParaRPr>
          </a:p>
        </p:txBody>
      </p:sp>
      <p:sp>
        <p:nvSpPr>
          <p:cNvPr id="8" name="Rechteck 7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215900" cy="533400"/>
          </a:xfrm>
          <a:prstGeom prst="rect">
            <a:avLst/>
          </a:prstGeom>
          <a:solidFill>
            <a:srgbClr val="00326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GB" spc="0">
              <a:solidFill>
                <a:srgbClr val="003264"/>
              </a:solidFill>
            </a:endParaRPr>
          </a:p>
        </p:txBody>
      </p:sp>
      <p:sp>
        <p:nvSpPr>
          <p:cNvPr id="7" name="Rechteck 6" hidden="1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669290" cy="533400"/>
          </a:xfrm>
          <a:prstGeom prst="rect">
            <a:avLst/>
          </a:prstGeom>
          <a:solidFill>
            <a:srgbClr val="00326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GB" spc="0">
              <a:solidFill>
                <a:srgbClr val="003264"/>
              </a:solidFill>
            </a:endParaRPr>
          </a:p>
        </p:txBody>
      </p:sp>
      <p:cxnSp>
        <p:nvCxnSpPr>
          <p:cNvPr id="6" name="Gerader Verbinder 5"/>
          <p:cNvCxnSpPr/>
          <p:nvPr userDrawn="1">
            <p:custDataLst>
              <p:tags r:id="rId10"/>
            </p:custDataLst>
          </p:nvPr>
        </p:nvCxnSpPr>
        <p:spPr>
          <a:xfrm>
            <a:off x="0" y="533400"/>
            <a:ext cx="10972800" cy="0"/>
          </a:xfrm>
          <a:prstGeom prst="line">
            <a:avLst/>
          </a:prstGeom>
          <a:ln>
            <a:solidFill>
              <a:srgbClr val="003264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r Verbinder 4"/>
          <p:cNvCxnSpPr/>
          <p:nvPr userDrawn="1">
            <p:custDataLst>
              <p:tags r:id="rId11"/>
            </p:custDataLst>
          </p:nvPr>
        </p:nvCxnSpPr>
        <p:spPr>
          <a:xfrm>
            <a:off x="0" y="5562600"/>
            <a:ext cx="10972800" cy="0"/>
          </a:xfrm>
          <a:prstGeom prst="line">
            <a:avLst/>
          </a:prstGeom>
          <a:ln>
            <a:solidFill>
              <a:srgbClr val="DDDDE7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520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13" Type="http://schemas.openxmlformats.org/officeDocument/2006/relationships/tags" Target="../tags/tag9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3.xml"/><Relationship Id="rId12" Type="http://schemas.openxmlformats.org/officeDocument/2006/relationships/tags" Target="../tags/tag8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11" Type="http://schemas.openxmlformats.org/officeDocument/2006/relationships/tags" Target="../tags/tag7.xml"/><Relationship Id="rId5" Type="http://schemas.openxmlformats.org/officeDocument/2006/relationships/theme" Target="../theme/theme1.xml"/><Relationship Id="rId15" Type="http://schemas.openxmlformats.org/officeDocument/2006/relationships/tags" Target="../tags/tag11.xml"/><Relationship Id="rId10" Type="http://schemas.openxmlformats.org/officeDocument/2006/relationships/tags" Target="../tags/tag6.xml"/><Relationship Id="rId19" Type="http://schemas.openxmlformats.org/officeDocument/2006/relationships/image" Target="../media/image3.emf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5.xml"/><Relationship Id="rId14" Type="http://schemas.openxmlformats.org/officeDocument/2006/relationships/tags" Target="../tags/tag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5562600"/>
            <a:ext cx="10972800" cy="6096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33" name="Rectangl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-1" y="0"/>
            <a:ext cx="10972800" cy="533400"/>
          </a:xfrm>
          <a:prstGeom prst="rect">
            <a:avLst/>
          </a:prstGeom>
          <a:solidFill>
            <a:srgbClr val="003264"/>
          </a:solidFill>
          <a:ln w="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anchor="ctr"/>
          <a:lstStyle/>
          <a:p>
            <a:pPr algn="ctr">
              <a:defRPr/>
            </a:pPr>
            <a:endParaRPr lang="de-DE" sz="1619" spc="0">
              <a:solidFill>
                <a:srgbClr val="003264"/>
              </a:solidFill>
              <a:latin typeface="Bosch Office Sans"/>
            </a:endParaRPr>
          </a:p>
        </p:txBody>
      </p:sp>
      <p:pic>
        <p:nvPicPr>
          <p:cNvPr id="7" name="Grafik 6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5651500"/>
            <a:ext cx="1828800" cy="4064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Grafik 5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1670"/>
            <a:ext cx="1403350" cy="25146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32" name="Line 8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-1" y="533400"/>
            <a:ext cx="10972800" cy="0"/>
          </a:xfrm>
          <a:prstGeom prst="line">
            <a:avLst/>
          </a:prstGeom>
          <a:noFill/>
          <a:ln w="9017">
            <a:solidFill>
              <a:srgbClr val="00326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anchor="ctr"/>
          <a:lstStyle/>
          <a:p>
            <a:pPr>
              <a:defRPr/>
            </a:pPr>
            <a:endParaRPr lang="de-DE" sz="1619" spc="0">
              <a:latin typeface="Bosch Office Sans"/>
            </a:endParaRPr>
          </a:p>
        </p:txBody>
      </p:sp>
      <p:sp>
        <p:nvSpPr>
          <p:cNvPr id="5" name="Rechteck 4" hidden="1"/>
          <p:cNvSpPr/>
          <p:nvPr userDrawn="1">
            <p:custDataLst>
              <p:tags r:id="rId11"/>
            </p:custDataLst>
          </p:nvPr>
        </p:nvSpPr>
        <p:spPr>
          <a:xfrm>
            <a:off x="0" y="0"/>
            <a:ext cx="215900" cy="533400"/>
          </a:xfrm>
          <a:prstGeom prst="rect">
            <a:avLst/>
          </a:prstGeom>
          <a:solidFill>
            <a:srgbClr val="00326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GB" spc="0">
              <a:solidFill>
                <a:srgbClr val="003264"/>
              </a:solidFill>
            </a:endParaRPr>
          </a:p>
        </p:txBody>
      </p:sp>
      <p:sp>
        <p:nvSpPr>
          <p:cNvPr id="4" name="Rechteck 3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669290" cy="533400"/>
          </a:xfrm>
          <a:prstGeom prst="rect">
            <a:avLst/>
          </a:prstGeom>
          <a:solidFill>
            <a:srgbClr val="00326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GB" spc="0">
              <a:solidFill>
                <a:srgbClr val="003264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-1" y="5562600"/>
            <a:ext cx="10972800" cy="0"/>
          </a:xfrm>
          <a:prstGeom prst="line">
            <a:avLst/>
          </a:prstGeom>
          <a:noFill/>
          <a:ln w="9017">
            <a:solidFill>
              <a:srgbClr val="DDDDE7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anchor="ctr"/>
          <a:lstStyle/>
          <a:p>
            <a:pPr>
              <a:defRPr/>
            </a:pPr>
            <a:endParaRPr lang="de-DE" sz="1619" spc="0">
              <a:latin typeface="Bosch Office Sans"/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auto">
          <a:xfrm>
            <a:off x="685602" y="533401"/>
            <a:ext cx="9402536" cy="5334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127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Titelmasterformat durch Klicken bearbeiten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auto">
          <a:xfrm>
            <a:off x="685602" y="1066801"/>
            <a:ext cx="9402536" cy="38100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635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</a:p>
          <a:p>
            <a:pPr lvl="6"/>
            <a:r>
              <a:rPr lang="de-DE" dirty="0" smtClean="0"/>
              <a:t>Siebte Ebene</a:t>
            </a:r>
          </a:p>
          <a:p>
            <a:pPr lvl="7"/>
            <a:r>
              <a:rPr lang="de-DE" dirty="0" smtClean="0"/>
              <a:t>Achte Ebene</a:t>
            </a:r>
          </a:p>
          <a:p>
            <a:pPr lvl="8"/>
            <a:r>
              <a:rPr lang="de-DE" dirty="0" smtClean="0"/>
              <a:t>Neunte Ebene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  <p:custDataLst>
              <p:tags r:id="rId16"/>
            </p:custDataLst>
          </p:nvPr>
        </p:nvSpPr>
        <p:spPr bwMode="auto">
          <a:xfrm>
            <a:off x="76200" y="5851525"/>
            <a:ext cx="381000" cy="1905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1000"/>
              </a:lnSpc>
              <a:spcBef>
                <a:spcPts val="0"/>
              </a:spcBef>
              <a:spcAft>
                <a:spcPts val="0"/>
              </a:spcAft>
              <a:defRPr sz="1500" spc="0">
                <a:solidFill>
                  <a:srgbClr val="707070"/>
                </a:solidFill>
                <a:latin typeface="Bosch Office Sans"/>
              </a:defRPr>
            </a:lvl1pPr>
          </a:lstStyle>
          <a:p>
            <a:fld id="{299BB733-5D61-4127-9A01-ABA98A97BF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060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FontTx/>
        <a:buNone/>
        <a:defRPr sz="2700" b="0" i="0" u="none" spc="0">
          <a:solidFill>
            <a:srgbClr val="000000"/>
          </a:solidFill>
          <a:latin typeface="Bosch Office Sans" panose="020B0604020202020204" pitchFamily="34" charset="0"/>
          <a:ea typeface="+mj-ea"/>
          <a:cs typeface="+mj-cs"/>
        </a:defRPr>
      </a:lvl1pPr>
      <a:lvl2pPr algn="l" rtl="0" eaLnBrk="1" fontAlgn="base" hangingPunct="1">
        <a:lnSpc>
          <a:spcPct val="111000"/>
        </a:lnSpc>
        <a:spcBef>
          <a:spcPct val="0"/>
        </a:spcBef>
        <a:spcAft>
          <a:spcPct val="0"/>
        </a:spcAft>
        <a:defRPr sz="2429">
          <a:solidFill>
            <a:srgbClr val="000000"/>
          </a:solidFill>
          <a:latin typeface="Bosch Office Sans"/>
        </a:defRPr>
      </a:lvl2pPr>
      <a:lvl3pPr algn="l" rtl="0" eaLnBrk="1" fontAlgn="base" hangingPunct="1">
        <a:lnSpc>
          <a:spcPct val="111000"/>
        </a:lnSpc>
        <a:spcBef>
          <a:spcPct val="0"/>
        </a:spcBef>
        <a:spcAft>
          <a:spcPct val="0"/>
        </a:spcAft>
        <a:defRPr sz="2429">
          <a:solidFill>
            <a:srgbClr val="000000"/>
          </a:solidFill>
          <a:latin typeface="Bosch Office Sans"/>
        </a:defRPr>
      </a:lvl3pPr>
      <a:lvl4pPr algn="l" rtl="0" eaLnBrk="1" fontAlgn="base" hangingPunct="1">
        <a:lnSpc>
          <a:spcPct val="111000"/>
        </a:lnSpc>
        <a:spcBef>
          <a:spcPct val="0"/>
        </a:spcBef>
        <a:spcAft>
          <a:spcPct val="0"/>
        </a:spcAft>
        <a:defRPr sz="2429">
          <a:solidFill>
            <a:srgbClr val="000000"/>
          </a:solidFill>
          <a:latin typeface="Bosch Office Sans"/>
        </a:defRPr>
      </a:lvl4pPr>
      <a:lvl5pPr algn="l" rtl="0" eaLnBrk="1" fontAlgn="base" hangingPunct="1">
        <a:lnSpc>
          <a:spcPct val="111000"/>
        </a:lnSpc>
        <a:spcBef>
          <a:spcPct val="0"/>
        </a:spcBef>
        <a:spcAft>
          <a:spcPct val="0"/>
        </a:spcAft>
        <a:defRPr sz="2429">
          <a:solidFill>
            <a:srgbClr val="000000"/>
          </a:solidFill>
          <a:latin typeface="Bosch Office Sans"/>
        </a:defRPr>
      </a:lvl5pPr>
      <a:lvl6pPr marL="411339" algn="l" rtl="0" eaLnBrk="1" fontAlgn="base" hangingPunct="1">
        <a:lnSpc>
          <a:spcPct val="111000"/>
        </a:lnSpc>
        <a:spcBef>
          <a:spcPct val="0"/>
        </a:spcBef>
        <a:spcAft>
          <a:spcPct val="0"/>
        </a:spcAft>
        <a:defRPr sz="2429">
          <a:solidFill>
            <a:srgbClr val="000000"/>
          </a:solidFill>
          <a:latin typeface="Bosch Office Sans"/>
        </a:defRPr>
      </a:lvl6pPr>
      <a:lvl7pPr marL="822678" algn="l" rtl="0" eaLnBrk="1" fontAlgn="base" hangingPunct="1">
        <a:lnSpc>
          <a:spcPct val="111000"/>
        </a:lnSpc>
        <a:spcBef>
          <a:spcPct val="0"/>
        </a:spcBef>
        <a:spcAft>
          <a:spcPct val="0"/>
        </a:spcAft>
        <a:defRPr sz="2429">
          <a:solidFill>
            <a:srgbClr val="000000"/>
          </a:solidFill>
          <a:latin typeface="Bosch Office Sans"/>
        </a:defRPr>
      </a:lvl7pPr>
      <a:lvl8pPr marL="1234017" algn="l" rtl="0" eaLnBrk="1" fontAlgn="base" hangingPunct="1">
        <a:lnSpc>
          <a:spcPct val="111000"/>
        </a:lnSpc>
        <a:spcBef>
          <a:spcPct val="0"/>
        </a:spcBef>
        <a:spcAft>
          <a:spcPct val="0"/>
        </a:spcAft>
        <a:defRPr sz="2429">
          <a:solidFill>
            <a:srgbClr val="000000"/>
          </a:solidFill>
          <a:latin typeface="Bosch Office Sans"/>
        </a:defRPr>
      </a:lvl8pPr>
      <a:lvl9pPr marL="1645355" algn="l" rtl="0" eaLnBrk="1" fontAlgn="base" hangingPunct="1">
        <a:lnSpc>
          <a:spcPct val="111000"/>
        </a:lnSpc>
        <a:spcBef>
          <a:spcPct val="0"/>
        </a:spcBef>
        <a:spcAft>
          <a:spcPct val="0"/>
        </a:spcAft>
        <a:defRPr sz="2429">
          <a:solidFill>
            <a:srgbClr val="000000"/>
          </a:solidFill>
          <a:latin typeface="Bosch Office Sans"/>
        </a:defRPr>
      </a:lvl9pPr>
    </p:titleStyle>
    <p:bodyStyle>
      <a:lvl1pPr marL="304800" indent="-304800"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Clr>
          <a:srgbClr val="425C8F"/>
        </a:buClr>
        <a:buSzPct val="65000"/>
        <a:buFont typeface="Wingdings" panose="05000000000000000000" pitchFamily="2" charset="2"/>
        <a:buChar char="è"/>
        <a:defRPr sz="1800" b="0" i="0" u="none" spc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609600" indent="-190500"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Clr>
          <a:srgbClr val="425C8F"/>
        </a:buClr>
        <a:buSzPct val="50000"/>
        <a:buFont typeface="Wingdings" panose="05000000000000000000" pitchFamily="2" charset="2"/>
        <a:buChar char=""/>
        <a:defRPr sz="1800" b="0" i="0" u="none" spc="0">
          <a:solidFill>
            <a:schemeClr val="tx1"/>
          </a:solidFill>
          <a:latin typeface="Bosch Office Sans" panose="020B0604020202020204" pitchFamily="34" charset="0"/>
        </a:defRPr>
      </a:lvl2pPr>
      <a:lvl3pPr marL="914400" indent="-190500"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Clr>
          <a:srgbClr val="425C8F"/>
        </a:buClr>
        <a:buSzPct val="50000"/>
        <a:buFont typeface="Wingdings" panose="05000000000000000000" pitchFamily="2" charset="2"/>
        <a:buChar char=""/>
        <a:defRPr sz="1800" b="0" i="0" u="none" spc="0">
          <a:solidFill>
            <a:schemeClr val="tx1"/>
          </a:solidFill>
          <a:latin typeface="Bosch Office Sans" panose="020B0604020202020204" pitchFamily="34" charset="0"/>
        </a:defRPr>
      </a:lvl3pPr>
      <a:lvl4pPr marL="1219200" indent="-190500"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Clr>
          <a:srgbClr val="425C8F"/>
        </a:buClr>
        <a:buSzPct val="50000"/>
        <a:buFont typeface="Wingdings" panose="05000000000000000000" pitchFamily="2" charset="2"/>
        <a:buChar char=""/>
        <a:defRPr sz="1800" b="0" i="0" u="none" spc="0">
          <a:solidFill>
            <a:schemeClr val="tx1"/>
          </a:solidFill>
          <a:latin typeface="Bosch Office Sans" panose="020B0604020202020204" pitchFamily="34" charset="0"/>
        </a:defRPr>
      </a:lvl4pPr>
      <a:lvl5pPr marL="1524000" indent="-190500"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Clr>
          <a:srgbClr val="425C8F"/>
        </a:buClr>
        <a:buSzPct val="50000"/>
        <a:buFont typeface="Wingdings" panose="05000000000000000000" pitchFamily="2" charset="2"/>
        <a:buChar char=""/>
        <a:defRPr sz="1800" b="0" i="0" u="none" spc="0">
          <a:solidFill>
            <a:schemeClr val="tx1"/>
          </a:solidFill>
          <a:latin typeface="Bosch Office Sans" panose="020B0604020202020204" pitchFamily="34" charset="0"/>
        </a:defRPr>
      </a:lvl5pPr>
      <a:lvl6pPr marL="1828800" indent="-190500"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Clr>
          <a:srgbClr val="425C8F"/>
        </a:buClr>
        <a:buSzPct val="50000"/>
        <a:buFont typeface="Wingdings" panose="05000000000000000000" pitchFamily="2" charset="2"/>
        <a:buChar char=""/>
        <a:defRPr sz="1800" b="0" i="0" u="none" spc="0">
          <a:solidFill>
            <a:schemeClr val="tx1"/>
          </a:solidFill>
          <a:latin typeface="Bosch Office Sans" panose="020B0604020202020204" pitchFamily="34" charset="0"/>
        </a:defRPr>
      </a:lvl6pPr>
      <a:lvl7pPr marL="2133600" indent="-190500"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Clr>
          <a:srgbClr val="425C8F"/>
        </a:buClr>
        <a:buSzPct val="50000"/>
        <a:buFont typeface="Wingdings" panose="05000000000000000000" pitchFamily="2" charset="2"/>
        <a:buChar char=""/>
        <a:defRPr sz="1800" b="0" i="0" u="none" spc="0">
          <a:solidFill>
            <a:schemeClr val="tx1"/>
          </a:solidFill>
          <a:latin typeface="Bosch Office Sans" panose="020B0604020202020204" pitchFamily="34" charset="0"/>
        </a:defRPr>
      </a:lvl7pPr>
      <a:lvl8pPr marL="2438400" indent="-190500"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Clr>
          <a:srgbClr val="425C8F"/>
        </a:buClr>
        <a:buSzPct val="50000"/>
        <a:buFont typeface="Wingdings" panose="05000000000000000000" pitchFamily="2" charset="2"/>
        <a:buChar char=""/>
        <a:defRPr sz="1800" b="0" i="0" u="none" spc="0">
          <a:solidFill>
            <a:schemeClr val="tx1"/>
          </a:solidFill>
          <a:latin typeface="Bosch Office Sans" panose="020B0604020202020204" pitchFamily="34" charset="0"/>
        </a:defRPr>
      </a:lvl8pPr>
      <a:lvl9pPr marL="2743200" indent="-190500" algn="l" rtl="0" eaLnBrk="1" fontAlgn="base" hangingPunct="1">
        <a:lnSpc>
          <a:spcPct val="111000"/>
        </a:lnSpc>
        <a:spcBef>
          <a:spcPts val="0"/>
        </a:spcBef>
        <a:spcAft>
          <a:spcPts val="0"/>
        </a:spcAft>
        <a:buClr>
          <a:srgbClr val="425C8F"/>
        </a:buClr>
        <a:buSzPct val="50000"/>
        <a:buFont typeface="Wingdings" panose="05000000000000000000" pitchFamily="2" charset="2"/>
        <a:buChar char=""/>
        <a:defRPr sz="1800" b="0" i="0" u="none" spc="0">
          <a:solidFill>
            <a:schemeClr val="tx1"/>
          </a:solidFill>
          <a:latin typeface="Bosch Office Sans" panose="020B0604020202020204" pitchFamily="34" charset="0"/>
        </a:defRPr>
      </a:lvl9pPr>
    </p:bodyStyle>
    <p:otherStyle>
      <a:defPPr>
        <a:defRPr lang="de-DE"/>
      </a:defPPr>
      <a:lvl1pPr marL="0" algn="l" defTabSz="822678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1pPr>
      <a:lvl2pPr marL="411339" algn="l" defTabSz="822678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2pPr>
      <a:lvl3pPr marL="822678" algn="l" defTabSz="822678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3pPr>
      <a:lvl4pPr marL="1234017" algn="l" defTabSz="822678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4pPr>
      <a:lvl5pPr marL="1645355" algn="l" defTabSz="822678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5pPr>
      <a:lvl6pPr marL="2056694" algn="l" defTabSz="822678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6pPr>
      <a:lvl7pPr marL="2468033" algn="l" defTabSz="822678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7pPr>
      <a:lvl8pPr marL="2879371" algn="l" defTabSz="822678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8pPr>
      <a:lvl9pPr marL="3290709" algn="l" defTabSz="822678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tags" Target="../tags/tag42.xml"/><Relationship Id="rId26" Type="http://schemas.openxmlformats.org/officeDocument/2006/relationships/image" Target="../media/image8.png"/><Relationship Id="rId3" Type="http://schemas.openxmlformats.org/officeDocument/2006/relationships/tags" Target="../tags/tag27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5" Type="http://schemas.openxmlformats.org/officeDocument/2006/relationships/image" Target="../media/image7.png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tags" Target="../tags/tag44.xml"/><Relationship Id="rId29" Type="http://schemas.openxmlformats.org/officeDocument/2006/relationships/image" Target="../media/image11.pn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24" Type="http://schemas.openxmlformats.org/officeDocument/2006/relationships/image" Target="../media/image6.jpeg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23" Type="http://schemas.openxmlformats.org/officeDocument/2006/relationships/image" Target="../media/image5.png"/><Relationship Id="rId28" Type="http://schemas.openxmlformats.org/officeDocument/2006/relationships/image" Target="../media/image10.png"/><Relationship Id="rId10" Type="http://schemas.openxmlformats.org/officeDocument/2006/relationships/tags" Target="../tags/tag34.xml"/><Relationship Id="rId19" Type="http://schemas.openxmlformats.org/officeDocument/2006/relationships/tags" Target="../tags/tag43.xml"/><Relationship Id="rId31" Type="http://schemas.openxmlformats.org/officeDocument/2006/relationships/image" Target="../media/image13.png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Relationship Id="rId22" Type="http://schemas.openxmlformats.org/officeDocument/2006/relationships/notesSlide" Target="../notesSlides/notesSlide1.xml"/><Relationship Id="rId27" Type="http://schemas.openxmlformats.org/officeDocument/2006/relationships/image" Target="../media/image9.png"/><Relationship Id="rId30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tags" Target="../tags/tag57.xml"/><Relationship Id="rId18" Type="http://schemas.openxmlformats.org/officeDocument/2006/relationships/tags" Target="../tags/tag62.xml"/><Relationship Id="rId26" Type="http://schemas.openxmlformats.org/officeDocument/2006/relationships/image" Target="../media/image18.png"/><Relationship Id="rId3" Type="http://schemas.openxmlformats.org/officeDocument/2006/relationships/tags" Target="../tags/tag47.xml"/><Relationship Id="rId21" Type="http://schemas.openxmlformats.org/officeDocument/2006/relationships/image" Target="../media/image5.png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tags" Target="../tags/tag61.xml"/><Relationship Id="rId25" Type="http://schemas.openxmlformats.org/officeDocument/2006/relationships/image" Target="../media/image17.png"/><Relationship Id="rId2" Type="http://schemas.openxmlformats.org/officeDocument/2006/relationships/tags" Target="../tags/tag46.xml"/><Relationship Id="rId16" Type="http://schemas.openxmlformats.org/officeDocument/2006/relationships/tags" Target="../tags/tag60.xml"/><Relationship Id="rId20" Type="http://schemas.openxmlformats.org/officeDocument/2006/relationships/notesSlide" Target="../notesSlides/notesSlide2.xml"/><Relationship Id="rId29" Type="http://schemas.openxmlformats.org/officeDocument/2006/relationships/image" Target="../media/image21.png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24" Type="http://schemas.openxmlformats.org/officeDocument/2006/relationships/image" Target="../media/image16.emf"/><Relationship Id="rId5" Type="http://schemas.openxmlformats.org/officeDocument/2006/relationships/tags" Target="../tags/tag49.xml"/><Relationship Id="rId15" Type="http://schemas.openxmlformats.org/officeDocument/2006/relationships/tags" Target="../tags/tag59.xml"/><Relationship Id="rId23" Type="http://schemas.openxmlformats.org/officeDocument/2006/relationships/image" Target="../media/image15.png"/><Relationship Id="rId28" Type="http://schemas.openxmlformats.org/officeDocument/2006/relationships/image" Target="../media/image20.png"/><Relationship Id="rId10" Type="http://schemas.openxmlformats.org/officeDocument/2006/relationships/tags" Target="../tags/tag54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tags" Target="../tags/tag58.xml"/><Relationship Id="rId22" Type="http://schemas.openxmlformats.org/officeDocument/2006/relationships/image" Target="../media/image14.png"/><Relationship Id="rId27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75.xml"/><Relationship Id="rId18" Type="http://schemas.openxmlformats.org/officeDocument/2006/relationships/tags" Target="../tags/tag80.xml"/><Relationship Id="rId26" Type="http://schemas.openxmlformats.org/officeDocument/2006/relationships/tags" Target="../tags/tag88.xml"/><Relationship Id="rId39" Type="http://schemas.openxmlformats.org/officeDocument/2006/relationships/tags" Target="../tags/tag101.xml"/><Relationship Id="rId21" Type="http://schemas.openxmlformats.org/officeDocument/2006/relationships/tags" Target="../tags/tag83.xml"/><Relationship Id="rId34" Type="http://schemas.openxmlformats.org/officeDocument/2006/relationships/tags" Target="../tags/tag96.xml"/><Relationship Id="rId42" Type="http://schemas.openxmlformats.org/officeDocument/2006/relationships/tags" Target="../tags/tag104.xml"/><Relationship Id="rId47" Type="http://schemas.openxmlformats.org/officeDocument/2006/relationships/tags" Target="../tags/tag109.xml"/><Relationship Id="rId50" Type="http://schemas.openxmlformats.org/officeDocument/2006/relationships/tags" Target="../tags/tag112.xml"/><Relationship Id="rId55" Type="http://schemas.openxmlformats.org/officeDocument/2006/relationships/tags" Target="../tags/tag117.xml"/><Relationship Id="rId63" Type="http://schemas.openxmlformats.org/officeDocument/2006/relationships/image" Target="../media/image25.png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6" Type="http://schemas.openxmlformats.org/officeDocument/2006/relationships/tags" Target="../tags/tag78.xml"/><Relationship Id="rId20" Type="http://schemas.openxmlformats.org/officeDocument/2006/relationships/tags" Target="../tags/tag82.xml"/><Relationship Id="rId29" Type="http://schemas.openxmlformats.org/officeDocument/2006/relationships/tags" Target="../tags/tag91.xml"/><Relationship Id="rId41" Type="http://schemas.openxmlformats.org/officeDocument/2006/relationships/tags" Target="../tags/tag103.xml"/><Relationship Id="rId54" Type="http://schemas.openxmlformats.org/officeDocument/2006/relationships/tags" Target="../tags/tag116.xml"/><Relationship Id="rId62" Type="http://schemas.openxmlformats.org/officeDocument/2006/relationships/image" Target="../media/image24.png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24" Type="http://schemas.openxmlformats.org/officeDocument/2006/relationships/tags" Target="../tags/tag86.xml"/><Relationship Id="rId32" Type="http://schemas.openxmlformats.org/officeDocument/2006/relationships/tags" Target="../tags/tag94.xml"/><Relationship Id="rId37" Type="http://schemas.openxmlformats.org/officeDocument/2006/relationships/tags" Target="../tags/tag99.xml"/><Relationship Id="rId40" Type="http://schemas.openxmlformats.org/officeDocument/2006/relationships/tags" Target="../tags/tag102.xml"/><Relationship Id="rId45" Type="http://schemas.openxmlformats.org/officeDocument/2006/relationships/tags" Target="../tags/tag107.xml"/><Relationship Id="rId53" Type="http://schemas.openxmlformats.org/officeDocument/2006/relationships/tags" Target="../tags/tag115.xml"/><Relationship Id="rId58" Type="http://schemas.openxmlformats.org/officeDocument/2006/relationships/slideLayout" Target="../slideLayouts/slideLayout2.xml"/><Relationship Id="rId5" Type="http://schemas.openxmlformats.org/officeDocument/2006/relationships/tags" Target="../tags/tag67.xml"/><Relationship Id="rId15" Type="http://schemas.openxmlformats.org/officeDocument/2006/relationships/tags" Target="../tags/tag77.xml"/><Relationship Id="rId23" Type="http://schemas.openxmlformats.org/officeDocument/2006/relationships/tags" Target="../tags/tag85.xml"/><Relationship Id="rId28" Type="http://schemas.openxmlformats.org/officeDocument/2006/relationships/tags" Target="../tags/tag90.xml"/><Relationship Id="rId36" Type="http://schemas.openxmlformats.org/officeDocument/2006/relationships/tags" Target="../tags/tag98.xml"/><Relationship Id="rId49" Type="http://schemas.openxmlformats.org/officeDocument/2006/relationships/tags" Target="../tags/tag111.xml"/><Relationship Id="rId57" Type="http://schemas.openxmlformats.org/officeDocument/2006/relationships/tags" Target="../tags/tag119.xml"/><Relationship Id="rId61" Type="http://schemas.openxmlformats.org/officeDocument/2006/relationships/image" Target="../media/image23.png"/><Relationship Id="rId10" Type="http://schemas.openxmlformats.org/officeDocument/2006/relationships/tags" Target="../tags/tag72.xml"/><Relationship Id="rId19" Type="http://schemas.openxmlformats.org/officeDocument/2006/relationships/tags" Target="../tags/tag81.xml"/><Relationship Id="rId31" Type="http://schemas.openxmlformats.org/officeDocument/2006/relationships/tags" Target="../tags/tag93.xml"/><Relationship Id="rId44" Type="http://schemas.openxmlformats.org/officeDocument/2006/relationships/tags" Target="../tags/tag106.xml"/><Relationship Id="rId52" Type="http://schemas.openxmlformats.org/officeDocument/2006/relationships/tags" Target="../tags/tag114.xml"/><Relationship Id="rId60" Type="http://schemas.openxmlformats.org/officeDocument/2006/relationships/image" Target="../media/image22.png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tags" Target="../tags/tag76.xml"/><Relationship Id="rId22" Type="http://schemas.openxmlformats.org/officeDocument/2006/relationships/tags" Target="../tags/tag84.xml"/><Relationship Id="rId27" Type="http://schemas.openxmlformats.org/officeDocument/2006/relationships/tags" Target="../tags/tag89.xml"/><Relationship Id="rId30" Type="http://schemas.openxmlformats.org/officeDocument/2006/relationships/tags" Target="../tags/tag92.xml"/><Relationship Id="rId35" Type="http://schemas.openxmlformats.org/officeDocument/2006/relationships/tags" Target="../tags/tag97.xml"/><Relationship Id="rId43" Type="http://schemas.openxmlformats.org/officeDocument/2006/relationships/tags" Target="../tags/tag105.xml"/><Relationship Id="rId48" Type="http://schemas.openxmlformats.org/officeDocument/2006/relationships/tags" Target="../tags/tag110.xml"/><Relationship Id="rId56" Type="http://schemas.openxmlformats.org/officeDocument/2006/relationships/tags" Target="../tags/tag118.xml"/><Relationship Id="rId64" Type="http://schemas.openxmlformats.org/officeDocument/2006/relationships/image" Target="../media/image26.png"/><Relationship Id="rId8" Type="http://schemas.openxmlformats.org/officeDocument/2006/relationships/tags" Target="../tags/tag70.xml"/><Relationship Id="rId51" Type="http://schemas.openxmlformats.org/officeDocument/2006/relationships/tags" Target="../tags/tag113.xml"/><Relationship Id="rId3" Type="http://schemas.openxmlformats.org/officeDocument/2006/relationships/tags" Target="../tags/tag65.xml"/><Relationship Id="rId12" Type="http://schemas.openxmlformats.org/officeDocument/2006/relationships/tags" Target="../tags/tag74.xml"/><Relationship Id="rId17" Type="http://schemas.openxmlformats.org/officeDocument/2006/relationships/tags" Target="../tags/tag79.xml"/><Relationship Id="rId25" Type="http://schemas.openxmlformats.org/officeDocument/2006/relationships/tags" Target="../tags/tag87.xml"/><Relationship Id="rId33" Type="http://schemas.openxmlformats.org/officeDocument/2006/relationships/tags" Target="../tags/tag95.xml"/><Relationship Id="rId38" Type="http://schemas.openxmlformats.org/officeDocument/2006/relationships/tags" Target="../tags/tag100.xml"/><Relationship Id="rId46" Type="http://schemas.openxmlformats.org/officeDocument/2006/relationships/tags" Target="../tags/tag108.xml"/><Relationship Id="rId5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18" Type="http://schemas.openxmlformats.org/officeDocument/2006/relationships/tags" Target="../tags/tag137.xml"/><Relationship Id="rId26" Type="http://schemas.openxmlformats.org/officeDocument/2006/relationships/image" Target="../media/image5.png"/><Relationship Id="rId3" Type="http://schemas.openxmlformats.org/officeDocument/2006/relationships/tags" Target="../tags/tag122.xml"/><Relationship Id="rId21" Type="http://schemas.openxmlformats.org/officeDocument/2006/relationships/tags" Target="../tags/tag140.xml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17" Type="http://schemas.openxmlformats.org/officeDocument/2006/relationships/tags" Target="../tags/tag136.xml"/><Relationship Id="rId25" Type="http://schemas.openxmlformats.org/officeDocument/2006/relationships/slideLayout" Target="../slideLayouts/slideLayout2.xml"/><Relationship Id="rId2" Type="http://schemas.openxmlformats.org/officeDocument/2006/relationships/tags" Target="../tags/tag121.xml"/><Relationship Id="rId16" Type="http://schemas.openxmlformats.org/officeDocument/2006/relationships/tags" Target="../tags/tag135.xml"/><Relationship Id="rId20" Type="http://schemas.openxmlformats.org/officeDocument/2006/relationships/tags" Target="../tags/tag139.xml"/><Relationship Id="rId29" Type="http://schemas.openxmlformats.org/officeDocument/2006/relationships/image" Target="../media/image29.png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24" Type="http://schemas.openxmlformats.org/officeDocument/2006/relationships/tags" Target="../tags/tag143.xml"/><Relationship Id="rId5" Type="http://schemas.openxmlformats.org/officeDocument/2006/relationships/tags" Target="../tags/tag124.xml"/><Relationship Id="rId15" Type="http://schemas.openxmlformats.org/officeDocument/2006/relationships/tags" Target="../tags/tag134.xml"/><Relationship Id="rId23" Type="http://schemas.openxmlformats.org/officeDocument/2006/relationships/tags" Target="../tags/tag142.xml"/><Relationship Id="rId28" Type="http://schemas.openxmlformats.org/officeDocument/2006/relationships/image" Target="../media/image28.png"/><Relationship Id="rId10" Type="http://schemas.openxmlformats.org/officeDocument/2006/relationships/tags" Target="../tags/tag129.xml"/><Relationship Id="rId19" Type="http://schemas.openxmlformats.org/officeDocument/2006/relationships/tags" Target="../tags/tag138.xml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tags" Target="../tags/tag133.xml"/><Relationship Id="rId22" Type="http://schemas.openxmlformats.org/officeDocument/2006/relationships/tags" Target="../tags/tag141.xml"/><Relationship Id="rId27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image" Target="../media/image5.png"/><Relationship Id="rId5" Type="http://schemas.openxmlformats.org/officeDocument/2006/relationships/tags" Target="../tags/tag14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47.xml"/><Relationship Id="rId9" Type="http://schemas.openxmlformats.org/officeDocument/2006/relationships/tags" Target="../tags/tag15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image" Target="../media/image5.png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176.xml"/><Relationship Id="rId18" Type="http://schemas.openxmlformats.org/officeDocument/2006/relationships/tags" Target="../tags/tag181.xml"/><Relationship Id="rId26" Type="http://schemas.openxmlformats.org/officeDocument/2006/relationships/tags" Target="../tags/tag189.xml"/><Relationship Id="rId39" Type="http://schemas.openxmlformats.org/officeDocument/2006/relationships/tags" Target="../tags/tag202.xml"/><Relationship Id="rId21" Type="http://schemas.openxmlformats.org/officeDocument/2006/relationships/tags" Target="../tags/tag184.xml"/><Relationship Id="rId34" Type="http://schemas.openxmlformats.org/officeDocument/2006/relationships/tags" Target="../tags/tag197.xml"/><Relationship Id="rId42" Type="http://schemas.openxmlformats.org/officeDocument/2006/relationships/image" Target="../media/image5.png"/><Relationship Id="rId47" Type="http://schemas.openxmlformats.org/officeDocument/2006/relationships/image" Target="../media/image34.png"/><Relationship Id="rId50" Type="http://schemas.openxmlformats.org/officeDocument/2006/relationships/image" Target="../media/image37.png"/><Relationship Id="rId55" Type="http://schemas.openxmlformats.org/officeDocument/2006/relationships/image" Target="../media/image42.png"/><Relationship Id="rId63" Type="http://schemas.openxmlformats.org/officeDocument/2006/relationships/image" Target="../media/image49.png"/><Relationship Id="rId7" Type="http://schemas.openxmlformats.org/officeDocument/2006/relationships/tags" Target="../tags/tag170.xml"/><Relationship Id="rId2" Type="http://schemas.openxmlformats.org/officeDocument/2006/relationships/tags" Target="../tags/tag165.xml"/><Relationship Id="rId16" Type="http://schemas.openxmlformats.org/officeDocument/2006/relationships/tags" Target="../tags/tag179.xml"/><Relationship Id="rId20" Type="http://schemas.openxmlformats.org/officeDocument/2006/relationships/tags" Target="../tags/tag183.xml"/><Relationship Id="rId29" Type="http://schemas.openxmlformats.org/officeDocument/2006/relationships/tags" Target="../tags/tag192.xml"/><Relationship Id="rId41" Type="http://schemas.openxmlformats.org/officeDocument/2006/relationships/slideLayout" Target="../slideLayouts/slideLayout4.xml"/><Relationship Id="rId54" Type="http://schemas.openxmlformats.org/officeDocument/2006/relationships/image" Target="../media/image41.png"/><Relationship Id="rId62" Type="http://schemas.openxmlformats.org/officeDocument/2006/relationships/image" Target="../media/image48.png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24" Type="http://schemas.openxmlformats.org/officeDocument/2006/relationships/tags" Target="../tags/tag187.xml"/><Relationship Id="rId32" Type="http://schemas.openxmlformats.org/officeDocument/2006/relationships/tags" Target="../tags/tag195.xml"/><Relationship Id="rId37" Type="http://schemas.openxmlformats.org/officeDocument/2006/relationships/tags" Target="../tags/tag200.xml"/><Relationship Id="rId40" Type="http://schemas.openxmlformats.org/officeDocument/2006/relationships/tags" Target="../tags/tag203.xml"/><Relationship Id="rId45" Type="http://schemas.openxmlformats.org/officeDocument/2006/relationships/image" Target="../media/image32.png"/><Relationship Id="rId53" Type="http://schemas.openxmlformats.org/officeDocument/2006/relationships/image" Target="../media/image40.png"/><Relationship Id="rId58" Type="http://schemas.openxmlformats.org/officeDocument/2006/relationships/image" Target="../media/image44.png"/><Relationship Id="rId5" Type="http://schemas.openxmlformats.org/officeDocument/2006/relationships/tags" Target="../tags/tag168.xml"/><Relationship Id="rId15" Type="http://schemas.openxmlformats.org/officeDocument/2006/relationships/tags" Target="../tags/tag178.xml"/><Relationship Id="rId23" Type="http://schemas.openxmlformats.org/officeDocument/2006/relationships/tags" Target="../tags/tag186.xml"/><Relationship Id="rId28" Type="http://schemas.openxmlformats.org/officeDocument/2006/relationships/tags" Target="../tags/tag191.xml"/><Relationship Id="rId36" Type="http://schemas.openxmlformats.org/officeDocument/2006/relationships/tags" Target="../tags/tag199.xml"/><Relationship Id="rId49" Type="http://schemas.openxmlformats.org/officeDocument/2006/relationships/image" Target="../media/image36.png"/><Relationship Id="rId57" Type="http://schemas.openxmlformats.org/officeDocument/2006/relationships/image" Target="../media/image24.png"/><Relationship Id="rId61" Type="http://schemas.openxmlformats.org/officeDocument/2006/relationships/image" Target="../media/image47.png"/><Relationship Id="rId10" Type="http://schemas.openxmlformats.org/officeDocument/2006/relationships/tags" Target="../tags/tag173.xml"/><Relationship Id="rId19" Type="http://schemas.openxmlformats.org/officeDocument/2006/relationships/tags" Target="../tags/tag182.xml"/><Relationship Id="rId31" Type="http://schemas.openxmlformats.org/officeDocument/2006/relationships/tags" Target="../tags/tag194.xml"/><Relationship Id="rId44" Type="http://schemas.openxmlformats.org/officeDocument/2006/relationships/image" Target="../media/image31.png"/><Relationship Id="rId52" Type="http://schemas.openxmlformats.org/officeDocument/2006/relationships/image" Target="../media/image39.png"/><Relationship Id="rId60" Type="http://schemas.openxmlformats.org/officeDocument/2006/relationships/image" Target="../media/image46.png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tags" Target="../tags/tag177.xml"/><Relationship Id="rId22" Type="http://schemas.openxmlformats.org/officeDocument/2006/relationships/tags" Target="../tags/tag185.xml"/><Relationship Id="rId27" Type="http://schemas.openxmlformats.org/officeDocument/2006/relationships/tags" Target="../tags/tag190.xml"/><Relationship Id="rId30" Type="http://schemas.openxmlformats.org/officeDocument/2006/relationships/tags" Target="../tags/tag193.xml"/><Relationship Id="rId35" Type="http://schemas.openxmlformats.org/officeDocument/2006/relationships/tags" Target="../tags/tag198.xml"/><Relationship Id="rId43" Type="http://schemas.openxmlformats.org/officeDocument/2006/relationships/image" Target="../media/image30.png"/><Relationship Id="rId48" Type="http://schemas.openxmlformats.org/officeDocument/2006/relationships/image" Target="../media/image35.png"/><Relationship Id="rId56" Type="http://schemas.openxmlformats.org/officeDocument/2006/relationships/image" Target="../media/image43.png"/><Relationship Id="rId64" Type="http://schemas.openxmlformats.org/officeDocument/2006/relationships/image" Target="../media/image50.png"/><Relationship Id="rId8" Type="http://schemas.openxmlformats.org/officeDocument/2006/relationships/tags" Target="../tags/tag171.xml"/><Relationship Id="rId51" Type="http://schemas.openxmlformats.org/officeDocument/2006/relationships/image" Target="../media/image38.png"/><Relationship Id="rId3" Type="http://schemas.openxmlformats.org/officeDocument/2006/relationships/tags" Target="../tags/tag166.xml"/><Relationship Id="rId12" Type="http://schemas.openxmlformats.org/officeDocument/2006/relationships/tags" Target="../tags/tag175.xml"/><Relationship Id="rId17" Type="http://schemas.openxmlformats.org/officeDocument/2006/relationships/tags" Target="../tags/tag180.xml"/><Relationship Id="rId25" Type="http://schemas.openxmlformats.org/officeDocument/2006/relationships/tags" Target="../tags/tag188.xml"/><Relationship Id="rId33" Type="http://schemas.openxmlformats.org/officeDocument/2006/relationships/tags" Target="../tags/tag196.xml"/><Relationship Id="rId38" Type="http://schemas.openxmlformats.org/officeDocument/2006/relationships/tags" Target="../tags/tag201.xml"/><Relationship Id="rId46" Type="http://schemas.openxmlformats.org/officeDocument/2006/relationships/image" Target="../media/image33.png"/><Relationship Id="rId5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216.xml"/><Relationship Id="rId18" Type="http://schemas.openxmlformats.org/officeDocument/2006/relationships/tags" Target="../tags/tag221.xml"/><Relationship Id="rId26" Type="http://schemas.openxmlformats.org/officeDocument/2006/relationships/tags" Target="../tags/tag229.xml"/><Relationship Id="rId39" Type="http://schemas.openxmlformats.org/officeDocument/2006/relationships/tags" Target="../tags/tag242.xml"/><Relationship Id="rId21" Type="http://schemas.openxmlformats.org/officeDocument/2006/relationships/tags" Target="../tags/tag224.xml"/><Relationship Id="rId34" Type="http://schemas.openxmlformats.org/officeDocument/2006/relationships/tags" Target="../tags/tag237.xml"/><Relationship Id="rId42" Type="http://schemas.openxmlformats.org/officeDocument/2006/relationships/tags" Target="../tags/tag245.xml"/><Relationship Id="rId47" Type="http://schemas.openxmlformats.org/officeDocument/2006/relationships/tags" Target="../tags/tag250.xml"/><Relationship Id="rId50" Type="http://schemas.openxmlformats.org/officeDocument/2006/relationships/tags" Target="../tags/tag253.xml"/><Relationship Id="rId55" Type="http://schemas.openxmlformats.org/officeDocument/2006/relationships/slideLayout" Target="../slideLayouts/slideLayout2.xml"/><Relationship Id="rId7" Type="http://schemas.openxmlformats.org/officeDocument/2006/relationships/tags" Target="../tags/tag210.xml"/><Relationship Id="rId12" Type="http://schemas.openxmlformats.org/officeDocument/2006/relationships/tags" Target="../tags/tag215.xml"/><Relationship Id="rId17" Type="http://schemas.openxmlformats.org/officeDocument/2006/relationships/tags" Target="../tags/tag220.xml"/><Relationship Id="rId25" Type="http://schemas.openxmlformats.org/officeDocument/2006/relationships/tags" Target="../tags/tag228.xml"/><Relationship Id="rId33" Type="http://schemas.openxmlformats.org/officeDocument/2006/relationships/tags" Target="../tags/tag236.xml"/><Relationship Id="rId38" Type="http://schemas.openxmlformats.org/officeDocument/2006/relationships/tags" Target="../tags/tag241.xml"/><Relationship Id="rId46" Type="http://schemas.openxmlformats.org/officeDocument/2006/relationships/tags" Target="../tags/tag249.xml"/><Relationship Id="rId59" Type="http://schemas.openxmlformats.org/officeDocument/2006/relationships/image" Target="../media/image26.png"/><Relationship Id="rId2" Type="http://schemas.openxmlformats.org/officeDocument/2006/relationships/tags" Target="../tags/tag205.xml"/><Relationship Id="rId16" Type="http://schemas.openxmlformats.org/officeDocument/2006/relationships/tags" Target="../tags/tag219.xml"/><Relationship Id="rId20" Type="http://schemas.openxmlformats.org/officeDocument/2006/relationships/tags" Target="../tags/tag223.xml"/><Relationship Id="rId29" Type="http://schemas.openxmlformats.org/officeDocument/2006/relationships/tags" Target="../tags/tag232.xml"/><Relationship Id="rId41" Type="http://schemas.openxmlformats.org/officeDocument/2006/relationships/tags" Target="../tags/tag244.xml"/><Relationship Id="rId54" Type="http://schemas.openxmlformats.org/officeDocument/2006/relationships/tags" Target="../tags/tag257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24" Type="http://schemas.openxmlformats.org/officeDocument/2006/relationships/tags" Target="../tags/tag227.xml"/><Relationship Id="rId32" Type="http://schemas.openxmlformats.org/officeDocument/2006/relationships/tags" Target="../tags/tag235.xml"/><Relationship Id="rId37" Type="http://schemas.openxmlformats.org/officeDocument/2006/relationships/tags" Target="../tags/tag240.xml"/><Relationship Id="rId40" Type="http://schemas.openxmlformats.org/officeDocument/2006/relationships/tags" Target="../tags/tag243.xml"/><Relationship Id="rId45" Type="http://schemas.openxmlformats.org/officeDocument/2006/relationships/tags" Target="../tags/tag248.xml"/><Relationship Id="rId53" Type="http://schemas.openxmlformats.org/officeDocument/2006/relationships/tags" Target="../tags/tag256.xml"/><Relationship Id="rId58" Type="http://schemas.openxmlformats.org/officeDocument/2006/relationships/image" Target="../media/image23.png"/><Relationship Id="rId5" Type="http://schemas.openxmlformats.org/officeDocument/2006/relationships/tags" Target="../tags/tag208.xml"/><Relationship Id="rId15" Type="http://schemas.openxmlformats.org/officeDocument/2006/relationships/tags" Target="../tags/tag218.xml"/><Relationship Id="rId23" Type="http://schemas.openxmlformats.org/officeDocument/2006/relationships/tags" Target="../tags/tag226.xml"/><Relationship Id="rId28" Type="http://schemas.openxmlformats.org/officeDocument/2006/relationships/tags" Target="../tags/tag231.xml"/><Relationship Id="rId36" Type="http://schemas.openxmlformats.org/officeDocument/2006/relationships/tags" Target="../tags/tag239.xml"/><Relationship Id="rId49" Type="http://schemas.openxmlformats.org/officeDocument/2006/relationships/tags" Target="../tags/tag252.xml"/><Relationship Id="rId57" Type="http://schemas.openxmlformats.org/officeDocument/2006/relationships/image" Target="../media/image24.png"/><Relationship Id="rId10" Type="http://schemas.openxmlformats.org/officeDocument/2006/relationships/tags" Target="../tags/tag213.xml"/><Relationship Id="rId19" Type="http://schemas.openxmlformats.org/officeDocument/2006/relationships/tags" Target="../tags/tag222.xml"/><Relationship Id="rId31" Type="http://schemas.openxmlformats.org/officeDocument/2006/relationships/tags" Target="../tags/tag234.xml"/><Relationship Id="rId44" Type="http://schemas.openxmlformats.org/officeDocument/2006/relationships/tags" Target="../tags/tag247.xml"/><Relationship Id="rId52" Type="http://schemas.openxmlformats.org/officeDocument/2006/relationships/tags" Target="../tags/tag255.xml"/><Relationship Id="rId60" Type="http://schemas.openxmlformats.org/officeDocument/2006/relationships/image" Target="../media/image25.png"/><Relationship Id="rId4" Type="http://schemas.openxmlformats.org/officeDocument/2006/relationships/tags" Target="../tags/tag207.xml"/><Relationship Id="rId9" Type="http://schemas.openxmlformats.org/officeDocument/2006/relationships/tags" Target="../tags/tag212.xml"/><Relationship Id="rId14" Type="http://schemas.openxmlformats.org/officeDocument/2006/relationships/tags" Target="../tags/tag217.xml"/><Relationship Id="rId22" Type="http://schemas.openxmlformats.org/officeDocument/2006/relationships/tags" Target="../tags/tag225.xml"/><Relationship Id="rId27" Type="http://schemas.openxmlformats.org/officeDocument/2006/relationships/tags" Target="../tags/tag230.xml"/><Relationship Id="rId30" Type="http://schemas.openxmlformats.org/officeDocument/2006/relationships/tags" Target="../tags/tag233.xml"/><Relationship Id="rId35" Type="http://schemas.openxmlformats.org/officeDocument/2006/relationships/tags" Target="../tags/tag238.xml"/><Relationship Id="rId43" Type="http://schemas.openxmlformats.org/officeDocument/2006/relationships/tags" Target="../tags/tag246.xml"/><Relationship Id="rId48" Type="http://schemas.openxmlformats.org/officeDocument/2006/relationships/tags" Target="../tags/tag251.xml"/><Relationship Id="rId56" Type="http://schemas.openxmlformats.org/officeDocument/2006/relationships/image" Target="../media/image5.png"/><Relationship Id="rId8" Type="http://schemas.openxmlformats.org/officeDocument/2006/relationships/tags" Target="../tags/tag211.xml"/><Relationship Id="rId51" Type="http://schemas.openxmlformats.org/officeDocument/2006/relationships/tags" Target="../tags/tag254.xml"/><Relationship Id="rId3" Type="http://schemas.openxmlformats.org/officeDocument/2006/relationships/tags" Target="../tags/tag2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33400" y="5930900"/>
            <a:ext cx="6403975" cy="190500"/>
          </a:xfrm>
          <a:prstGeom prst="rect">
            <a:avLst/>
          </a:prstGeom>
          <a:noFill/>
          <a:ln w="0">
            <a:noFill/>
            <a:headEnd/>
            <a:tailEnd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b"/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smtClean="0">
                <a:solidFill>
                  <a:srgbClr val="707070"/>
                </a:solidFill>
              </a:rPr>
              <a:t>Internal  | ST-VS/MKC | 13/01/2016 | © Robert Bosch GmbH 2016. All rights reserved, also regarding any disposal, exploitation, reproduction, editing, distribution, as well as in the event of applications for industrial property rights.</a:t>
            </a:r>
            <a:endParaRPr lang="x-none" sz="700">
              <a:solidFill>
                <a:srgbClr val="707070"/>
              </a:solidFill>
            </a:endParaRPr>
          </a:p>
        </p:txBody>
      </p:sp>
      <p:sp>
        <p:nvSpPr>
          <p:cNvPr id="9" name="TextBox 8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0"/>
            <a:ext cx="5715000" cy="520700"/>
          </a:xfrm>
          <a:prstGeom prst="rect">
            <a:avLst/>
          </a:prstGeom>
          <a:noFill/>
          <a:ln w="0">
            <a:noFill/>
          </a:ln>
          <a:effectLst/>
        </p:spPr>
        <p:txBody>
          <a:bodyPr vert="horz" wrap="square" lIns="0" tIns="57150" rIns="0" bIns="0" rtlCol="0" anchor="ctr">
            <a:noAutofit/>
          </a:bodyPr>
          <a:lstStyle/>
          <a:p>
            <a:pPr>
              <a:lnSpc>
                <a:spcPct val="111000"/>
              </a:lnSpc>
            </a:pPr>
            <a:r>
              <a:rPr lang="en-GB" b="1" dirty="0">
                <a:solidFill>
                  <a:srgbClr val="FFFFFF"/>
                </a:solidFill>
              </a:rPr>
              <a:t>IVA </a:t>
            </a:r>
            <a:r>
              <a:rPr lang="en-GB" b="1" dirty="0" smtClean="0">
                <a:solidFill>
                  <a:srgbClr val="FFFFFF"/>
                </a:solidFill>
              </a:rPr>
              <a:t>6.30 &amp; </a:t>
            </a:r>
            <a:r>
              <a:rPr lang="en-GB" b="1" dirty="0">
                <a:solidFill>
                  <a:srgbClr val="FFFFFF"/>
                </a:solidFill>
              </a:rPr>
              <a:t>Essential Analytics</a:t>
            </a:r>
          </a:p>
        </p:txBody>
      </p:sp>
      <p:pic>
        <p:nvPicPr>
          <p:cNvPr id="8" name="Picture 7" descr="BEQIK_FR.png" hidden="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23" cstate="print"/>
          <a:stretch>
            <a:fillRect/>
          </a:stretch>
        </p:blipFill>
        <p:spPr>
          <a:xfrm>
            <a:off x="76200" y="5653404"/>
            <a:ext cx="381000" cy="174625"/>
          </a:xfrm>
          <a:prstGeom prst="rect">
            <a:avLst/>
          </a:prstGeom>
          <a:ln w="0">
            <a:noFill/>
          </a:ln>
          <a:effectLst/>
        </p:spPr>
      </p:pic>
      <p:sp>
        <p:nvSpPr>
          <p:cNvPr id="7" name="Rectangle 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8915400" y="205143"/>
            <a:ext cx="1828800" cy="123111"/>
          </a:xfrm>
          <a:prstGeom prst="rect">
            <a:avLst/>
          </a:prstGeom>
          <a:noFill/>
          <a:ln w="0">
            <a:noFill/>
            <a:headEnd/>
            <a:tailEnd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ctr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x-none" sz="80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33400" y="5638800"/>
            <a:ext cx="5715000" cy="190500"/>
          </a:xfrm>
          <a:prstGeom prst="rect">
            <a:avLst/>
          </a:prstGeom>
          <a:noFill/>
          <a:ln w="0">
            <a:noFill/>
            <a:headEnd/>
            <a:tailEnd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rtlCol="0" anchor="b"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x-none" sz="120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>
            <p:custDataLst>
              <p:tags r:id="rId7"/>
            </p:custDataLst>
          </p:nvPr>
        </p:nvSpPr>
        <p:spPr bwMode="auto">
          <a:xfrm>
            <a:off x="8509000" y="6038355"/>
            <a:ext cx="25400" cy="115288"/>
          </a:xfrm>
          <a:prstGeom prst="rect">
            <a:avLst/>
          </a:prstGeom>
          <a:noFill/>
          <a:ln w="0">
            <a:noFill/>
            <a:headEnd/>
            <a:tailEnd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x-none" sz="700"/>
          </a:p>
        </p:txBody>
      </p:sp>
      <p:sp>
        <p:nvSpPr>
          <p:cNvPr id="4" name="TextBox 3" hidden="1"/>
          <p:cNvSpPr txBox="1"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  <a:effectLst/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0"/>
              </a:spcBef>
            </a:pPr>
            <a:endParaRPr lang="x-none" sz="130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33400" y="533400"/>
            <a:ext cx="9554737" cy="533400"/>
          </a:xfrm>
          <a:ln w="0"/>
          <a:effectLst/>
        </p:spPr>
        <p:txBody>
          <a:bodyPr wrap="square" lIns="0" tIns="12700" rIns="0" bIns="0" anchor="t"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 smtClean="0"/>
              <a:t>Essential </a:t>
            </a:r>
            <a:r>
              <a:rPr lang="en-GB" dirty="0" smtClean="0"/>
              <a:t>Analytics</a:t>
            </a:r>
            <a:endParaRPr lang="en-GB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533401" y="1066800"/>
            <a:ext cx="6224372" cy="3810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63500" rIns="0" bIns="0"/>
          <a:lstStyle/>
          <a:p>
            <a:pPr marL="0" indent="0">
              <a:buNone/>
            </a:pPr>
            <a:r>
              <a:rPr lang="en-GB" sz="1600" dirty="0" smtClean="0"/>
              <a:t>Available </a:t>
            </a:r>
            <a:r>
              <a:rPr lang="en-GB" sz="1600" dirty="0" smtClean="0"/>
              <a:t>on: </a:t>
            </a:r>
            <a:r>
              <a:rPr lang="en-GB" sz="1600" dirty="0" smtClean="0"/>
              <a:t>all upcoming IP 4000 – 6000 series cameras</a:t>
            </a:r>
            <a:endParaRPr lang="en-GB" sz="1600" dirty="0"/>
          </a:p>
          <a:p>
            <a:endParaRPr lang="en-GB" sz="1600" dirty="0" smtClean="0"/>
          </a:p>
          <a:p>
            <a:pPr marL="0" indent="0">
              <a:buNone/>
            </a:pPr>
            <a:r>
              <a:rPr lang="en-GB" sz="1600" b="1" dirty="0" smtClean="0"/>
              <a:t>Typical applications</a:t>
            </a:r>
            <a:r>
              <a:rPr lang="en-GB" sz="1600" b="1" dirty="0" smtClean="0"/>
              <a:t>:</a:t>
            </a:r>
            <a:r>
              <a:rPr lang="en-GB" sz="1600" dirty="0" smtClean="0"/>
              <a:t> </a:t>
            </a:r>
            <a:r>
              <a:rPr lang="en-US" sz="1600" dirty="0"/>
              <a:t>small and medium businesses, large retail stores, commercial buildings and </a:t>
            </a:r>
            <a:r>
              <a:rPr lang="en-US" sz="1600" dirty="0" smtClean="0"/>
              <a:t>warehouses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GB" sz="1600" dirty="0" smtClean="0"/>
              <a:t>(Indoor) intrusion detection </a:t>
            </a:r>
          </a:p>
          <a:p>
            <a:r>
              <a:rPr lang="en-GB" sz="1600" dirty="0" smtClean="0"/>
              <a:t>Enforcing health and safety regulations:</a:t>
            </a:r>
          </a:p>
          <a:p>
            <a:pPr lvl="1"/>
            <a:r>
              <a:rPr lang="en-GB" sz="1600" dirty="0"/>
              <a:t>Enforcing no-parking zones</a:t>
            </a:r>
          </a:p>
          <a:p>
            <a:pPr lvl="1"/>
            <a:r>
              <a:rPr lang="en-GB" sz="1600" dirty="0"/>
              <a:t>Detect blocked emergency </a:t>
            </a:r>
            <a:r>
              <a:rPr lang="en-GB" sz="1600" dirty="0" smtClean="0"/>
              <a:t>exits</a:t>
            </a:r>
          </a:p>
          <a:p>
            <a:r>
              <a:rPr lang="en-GB" sz="1600" dirty="0" smtClean="0"/>
              <a:t>Business analytics:</a:t>
            </a:r>
          </a:p>
          <a:p>
            <a:pPr lvl="1"/>
            <a:r>
              <a:rPr lang="en-GB" sz="1600" dirty="0" smtClean="0"/>
              <a:t>Queuing</a:t>
            </a:r>
          </a:p>
          <a:p>
            <a:pPr lvl="1"/>
            <a:r>
              <a:rPr lang="en-GB" sz="1600" dirty="0" smtClean="0"/>
              <a:t>People counting </a:t>
            </a:r>
            <a:endParaRPr lang="en-GB" sz="1600" dirty="0"/>
          </a:p>
          <a:p>
            <a:pPr lvl="1"/>
            <a:r>
              <a:rPr lang="en-GB" sz="1600" dirty="0" smtClean="0"/>
              <a:t>Crowd density information</a:t>
            </a:r>
          </a:p>
        </p:txBody>
      </p:sp>
      <p:pic>
        <p:nvPicPr>
          <p:cNvPr id="28" name="Picture 19" descr="IVA car.jpg"/>
          <p:cNvPicPr preferRelativeResize="0">
            <a:picLocks/>
          </p:cNvPicPr>
          <p:nvPr>
            <p:custDataLst>
              <p:tags r:id="rId11"/>
            </p:custDataLst>
          </p:nvPr>
        </p:nvPicPr>
        <p:blipFill>
          <a:blip r:embed="rId24" cstate="print"/>
          <a:stretch>
            <a:fillRect/>
          </a:stretch>
        </p:blipFill>
        <p:spPr>
          <a:xfrm>
            <a:off x="8928000" y="685076"/>
            <a:ext cx="1800000" cy="1080000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BB733-5D61-4127-9A01-ABA98A97BF46}" type="slidenum">
              <a:rPr lang="de-DE" smtClean="0"/>
              <a:t>1</a:t>
            </a:fld>
            <a:endParaRPr lang="de-DE"/>
          </a:p>
        </p:txBody>
      </p:sp>
      <p:pic>
        <p:nvPicPr>
          <p:cNvPr id="13" name="Grafik 12"/>
          <p:cNvPicPr preferRelativeResize="0">
            <a:picLocks/>
          </p:cNvPicPr>
          <p:nvPr>
            <p:custDataLst>
              <p:tags r:id="rId12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"/>
          <a:stretch/>
        </p:blipFill>
        <p:spPr>
          <a:xfrm>
            <a:off x="6948000" y="685077"/>
            <a:ext cx="1800000" cy="1080000"/>
          </a:xfrm>
          <a:prstGeom prst="rect">
            <a:avLst/>
          </a:prstGeom>
        </p:spPr>
      </p:pic>
      <p:pic>
        <p:nvPicPr>
          <p:cNvPr id="40" name="Picture 6" descr="C:\Users\ebj2hi\Desktop\No parking zone - car parking on no parking zone (hq).wmv_snapshot_00.15_[2013.07.09_16.02.13].png"/>
          <p:cNvPicPr preferRelativeResize="0">
            <a:picLocks noChangeArrowheads="1"/>
          </p:cNvPicPr>
          <p:nvPr>
            <p:custDataLst>
              <p:tags r:id="rId13"/>
            </p:custDataLst>
          </p:nvPr>
        </p:nvPicPr>
        <p:blipFill rotWithShape="1">
          <a:blip r:embed="rId26" cstate="print"/>
          <a:srcRect t="18200"/>
          <a:stretch/>
        </p:blipFill>
        <p:spPr bwMode="auto">
          <a:xfrm>
            <a:off x="8928000" y="1908000"/>
            <a:ext cx="180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Picture 4" descr="C:\Users\ebj2hi\Desktop\_Idle object in front of front on Fire exit.wmv_snapshot_00.17_[2013.07.09_15.51.43].png"/>
          <p:cNvPicPr preferRelativeResize="0"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6948000" y="1908000"/>
            <a:ext cx="180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5_" descr="C:\Users\ebj2hi\Desktop\CrowdDensityEstimation_red.png"/>
          <p:cNvPicPr preferRelativeResize="0">
            <a:picLocks noChangeArrowheads="1"/>
          </p:cNvPicPr>
          <p:nvPr>
            <p:custDataLst>
              <p:tags r:id="rId15"/>
            </p:custDataLst>
          </p:nvPr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8928000" y="3130076"/>
            <a:ext cx="180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Picture 4_" descr="D:\tmp\PeopleCountingBEV_final.avi_snapshot_00.28_[2013.07.19_15.32.28].png"/>
          <p:cNvPicPr preferRelativeResize="0">
            <a:picLocks noChangeArrowheads="1"/>
          </p:cNvPicPr>
          <p:nvPr>
            <p:custDataLst>
              <p:tags r:id="rId16"/>
            </p:custDataLst>
          </p:nvPr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948000" y="4356000"/>
            <a:ext cx="180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rafik 30"/>
          <p:cNvPicPr preferRelativeResize="0">
            <a:picLocks/>
          </p:cNvPicPr>
          <p:nvPr>
            <p:custDataLst>
              <p:tags r:id="rId17"/>
            </p:custDataLst>
          </p:nvPr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" b="1053"/>
          <a:stretch/>
        </p:blipFill>
        <p:spPr>
          <a:xfrm>
            <a:off x="8928000" y="4356000"/>
            <a:ext cx="1800000" cy="1080000"/>
          </a:xfrm>
          <a:prstGeom prst="rect">
            <a:avLst/>
          </a:prstGeom>
        </p:spPr>
      </p:pic>
      <p:sp>
        <p:nvSpPr>
          <p:cNvPr id="18" name="Rechteck 17"/>
          <p:cNvSpPr/>
          <p:nvPr>
            <p:custDataLst>
              <p:tags r:id="rId18"/>
            </p:custDataLst>
          </p:nvPr>
        </p:nvSpPr>
        <p:spPr>
          <a:xfrm>
            <a:off x="10319656" y="4355357"/>
            <a:ext cx="386435" cy="8601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"/>
          </a:p>
        </p:txBody>
      </p:sp>
      <p:sp>
        <p:nvSpPr>
          <p:cNvPr id="19" name="Textfeld 18"/>
          <p:cNvSpPr txBox="1"/>
          <p:nvPr>
            <p:custDataLst>
              <p:tags r:id="rId19"/>
            </p:custDataLst>
          </p:nvPr>
        </p:nvSpPr>
        <p:spPr>
          <a:xfrm>
            <a:off x="10230965" y="4284883"/>
            <a:ext cx="6656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Count: 9</a:t>
            </a:r>
            <a:endParaRPr lang="en-GB" sz="8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1" name="Grafik 20"/>
          <p:cNvPicPr preferRelativeResize="0">
            <a:picLocks/>
          </p:cNvPicPr>
          <p:nvPr>
            <p:custDataLst>
              <p:tags r:id="rId20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3123452"/>
            <a:ext cx="1800000" cy="115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292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33400" y="5930900"/>
            <a:ext cx="6403975" cy="190500"/>
          </a:xfrm>
          <a:prstGeom prst="rect">
            <a:avLst/>
          </a:prstGeom>
          <a:noFill/>
          <a:ln w="0">
            <a:noFill/>
            <a:headEnd/>
            <a:tailEnd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b"/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smtClean="0">
                <a:solidFill>
                  <a:srgbClr val="707070"/>
                </a:solidFill>
              </a:rPr>
              <a:t>Internal  | ST-VS/MKC | 13/01/2016 | © Robert Bosch GmbH 2016. All rights reserved, also regarding any disposal, exploitation, reproduction, editing, distribution, as well as in the event of applications for industrial property rights.</a:t>
            </a:r>
            <a:endParaRPr lang="x-none" sz="700">
              <a:solidFill>
                <a:srgbClr val="707070"/>
              </a:solidFill>
            </a:endParaRPr>
          </a:p>
        </p:txBody>
      </p:sp>
      <p:sp>
        <p:nvSpPr>
          <p:cNvPr id="9" name="TextBox 8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0"/>
            <a:ext cx="5715000" cy="520700"/>
          </a:xfrm>
          <a:prstGeom prst="rect">
            <a:avLst/>
          </a:prstGeom>
          <a:noFill/>
          <a:ln w="0">
            <a:noFill/>
          </a:ln>
          <a:effectLst/>
        </p:spPr>
        <p:txBody>
          <a:bodyPr vert="horz" wrap="square" lIns="0" tIns="57150" rIns="0" bIns="0" rtlCol="0" anchor="ctr">
            <a:noAutofit/>
          </a:bodyPr>
          <a:lstStyle/>
          <a:p>
            <a:pPr>
              <a:lnSpc>
                <a:spcPct val="111000"/>
              </a:lnSpc>
            </a:pPr>
            <a:r>
              <a:rPr lang="en-GB" b="1" dirty="0">
                <a:solidFill>
                  <a:srgbClr val="FFFFFF"/>
                </a:solidFill>
              </a:rPr>
              <a:t>IVA </a:t>
            </a:r>
            <a:r>
              <a:rPr lang="en-GB" b="1" dirty="0" smtClean="0">
                <a:solidFill>
                  <a:srgbClr val="FFFFFF"/>
                </a:solidFill>
              </a:rPr>
              <a:t>6.30 &amp; </a:t>
            </a:r>
            <a:r>
              <a:rPr lang="en-GB" b="1" dirty="0">
                <a:solidFill>
                  <a:srgbClr val="FFFFFF"/>
                </a:solidFill>
              </a:rPr>
              <a:t>Essential Analytics</a:t>
            </a:r>
          </a:p>
        </p:txBody>
      </p:sp>
      <p:pic>
        <p:nvPicPr>
          <p:cNvPr id="8" name="Picture 7" descr="BEQIK_FR.png" hidden="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21" cstate="print"/>
          <a:stretch>
            <a:fillRect/>
          </a:stretch>
        </p:blipFill>
        <p:spPr>
          <a:xfrm>
            <a:off x="76200" y="5653404"/>
            <a:ext cx="381000" cy="174625"/>
          </a:xfrm>
          <a:prstGeom prst="rect">
            <a:avLst/>
          </a:prstGeom>
          <a:ln w="0">
            <a:noFill/>
          </a:ln>
          <a:effectLst/>
        </p:spPr>
      </p:pic>
      <p:sp>
        <p:nvSpPr>
          <p:cNvPr id="7" name="Rectangle 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8915400" y="205143"/>
            <a:ext cx="1828800" cy="123111"/>
          </a:xfrm>
          <a:prstGeom prst="rect">
            <a:avLst/>
          </a:prstGeom>
          <a:noFill/>
          <a:ln w="0">
            <a:noFill/>
            <a:headEnd/>
            <a:tailEnd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ctr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x-none" sz="80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33400" y="5638800"/>
            <a:ext cx="5715000" cy="190500"/>
          </a:xfrm>
          <a:prstGeom prst="rect">
            <a:avLst/>
          </a:prstGeom>
          <a:noFill/>
          <a:ln w="0">
            <a:noFill/>
            <a:headEnd/>
            <a:tailEnd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rtlCol="0" anchor="b"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x-none" sz="120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>
            <p:custDataLst>
              <p:tags r:id="rId7"/>
            </p:custDataLst>
          </p:nvPr>
        </p:nvSpPr>
        <p:spPr bwMode="auto">
          <a:xfrm>
            <a:off x="8509000" y="6038355"/>
            <a:ext cx="25400" cy="115288"/>
          </a:xfrm>
          <a:prstGeom prst="rect">
            <a:avLst/>
          </a:prstGeom>
          <a:noFill/>
          <a:ln w="0">
            <a:noFill/>
            <a:headEnd/>
            <a:tailEnd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x-none" sz="700"/>
          </a:p>
        </p:txBody>
      </p:sp>
      <p:sp>
        <p:nvSpPr>
          <p:cNvPr id="4" name="TextBox 3" hidden="1"/>
          <p:cNvSpPr txBox="1"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  <a:effectLst/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0"/>
              </a:spcBef>
            </a:pPr>
            <a:endParaRPr lang="x-none" sz="130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33400" y="533400"/>
            <a:ext cx="9554737" cy="533400"/>
          </a:xfrm>
          <a:ln w="0"/>
          <a:effectLst/>
        </p:spPr>
        <p:txBody>
          <a:bodyPr wrap="square" lIns="0" tIns="12700" rIns="0" bIns="0" anchor="t"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 smtClean="0"/>
              <a:t>IVA 6.30</a:t>
            </a:r>
            <a:endParaRPr lang="en-GB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533401" y="1066800"/>
            <a:ext cx="6224371" cy="3810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63500" rIns="0" bIns="0"/>
          <a:lstStyle/>
          <a:p>
            <a:pPr marL="0" indent="0">
              <a:buNone/>
            </a:pPr>
            <a:r>
              <a:rPr lang="en-GB" sz="1600" dirty="0" smtClean="0"/>
              <a:t>Available </a:t>
            </a:r>
            <a:r>
              <a:rPr lang="en-GB" sz="1600" dirty="0"/>
              <a:t>on: </a:t>
            </a:r>
            <a:endParaRPr lang="en-GB" sz="1600" dirty="0" smtClean="0"/>
          </a:p>
          <a:p>
            <a:r>
              <a:rPr lang="en-GB" sz="1600" dirty="0" smtClean="0"/>
              <a:t>All upcoming IP 7000 – 9000 series cameras</a:t>
            </a:r>
            <a:endParaRPr lang="en-GB" sz="1600" dirty="0" smtClean="0"/>
          </a:p>
          <a:p>
            <a:r>
              <a:rPr lang="en-GB" sz="1600" dirty="0" smtClean="0"/>
              <a:t>DINION IP starlight 8000 MP, DINION IP ultra 8000 MP, FLEXIDOME IP panoramic 7000 MP</a:t>
            </a:r>
            <a:endParaRPr lang="en-GB" sz="1600" dirty="0"/>
          </a:p>
          <a:p>
            <a:endParaRPr lang="en-GB" sz="1600" dirty="0"/>
          </a:p>
          <a:p>
            <a:pPr marL="0" indent="0">
              <a:buNone/>
            </a:pPr>
            <a:r>
              <a:rPr lang="en-GB" sz="1600" b="1" dirty="0" smtClean="0"/>
              <a:t>Tailored for mission critical applications</a:t>
            </a:r>
            <a:r>
              <a:rPr lang="en-GB" sz="1600" b="1" dirty="0"/>
              <a:t>.</a:t>
            </a:r>
            <a:r>
              <a:rPr lang="en-GB" sz="1600" dirty="0" smtClean="0"/>
              <a:t> </a:t>
            </a:r>
            <a:r>
              <a:rPr lang="en-US" sz="1600" dirty="0" smtClean="0"/>
              <a:t>Delivering </a:t>
            </a:r>
            <a:r>
              <a:rPr lang="en-US" sz="1600" dirty="0"/>
              <a:t>extremely reliable video analytics even under most adverse circumstances</a:t>
            </a:r>
            <a:r>
              <a:rPr lang="en-US" sz="1600" dirty="0" smtClean="0"/>
              <a:t>.</a:t>
            </a:r>
          </a:p>
          <a:p>
            <a:pPr marL="0" indent="0">
              <a:buNone/>
            </a:pPr>
            <a:endParaRPr lang="en-GB" sz="1600" dirty="0" smtClean="0"/>
          </a:p>
          <a:p>
            <a:r>
              <a:rPr lang="en-GB" sz="1600" dirty="0" smtClean="0"/>
              <a:t>Perimeter protection: </a:t>
            </a:r>
            <a:r>
              <a:rPr lang="en-US" sz="1600" dirty="0" smtClean="0"/>
              <a:t>airports</a:t>
            </a:r>
            <a:r>
              <a:rPr lang="en-US" sz="1600" dirty="0"/>
              <a:t>, </a:t>
            </a:r>
            <a:r>
              <a:rPr lang="en-GB" sz="1600" dirty="0" smtClean="0"/>
              <a:t>critical infrastructure, government </a:t>
            </a:r>
            <a:r>
              <a:rPr lang="en-GB" sz="1600" dirty="0" smtClean="0"/>
              <a:t>buildings, jails, industry</a:t>
            </a:r>
          </a:p>
          <a:p>
            <a:r>
              <a:rPr lang="en-US" sz="1600" dirty="0"/>
              <a:t>B</a:t>
            </a:r>
            <a:r>
              <a:rPr lang="en-US" sz="1600" dirty="0" smtClean="0"/>
              <a:t>order patrol</a:t>
            </a:r>
          </a:p>
          <a:p>
            <a:r>
              <a:rPr lang="en-GB" sz="1600" dirty="0" smtClean="0"/>
              <a:t>Harbour</a:t>
            </a:r>
            <a:r>
              <a:rPr lang="en-GB" sz="1600" dirty="0" smtClean="0"/>
              <a:t>, canal &amp; coast surveillance</a:t>
            </a:r>
          </a:p>
          <a:p>
            <a:pPr lvl="0"/>
            <a:r>
              <a:rPr lang="en-GB" sz="1600" dirty="0" smtClean="0"/>
              <a:t>Traffic monitoring: </a:t>
            </a:r>
            <a:r>
              <a:rPr lang="en-GB" sz="1600" dirty="0" smtClean="0"/>
              <a:t>enforce </a:t>
            </a:r>
            <a:r>
              <a:rPr lang="en-GB" sz="1600" dirty="0" smtClean="0"/>
              <a:t>no-parking zones, wrong-way detection, monitor road side for broken cars, traffic counts</a:t>
            </a:r>
          </a:p>
          <a:p>
            <a:r>
              <a:rPr lang="en-GB" sz="1600" dirty="0" smtClean="0"/>
              <a:t>Protection </a:t>
            </a:r>
            <a:r>
              <a:rPr lang="en-GB" sz="1600" dirty="0" smtClean="0"/>
              <a:t>valuable assets (museum): alarm </a:t>
            </a:r>
            <a:r>
              <a:rPr lang="en-GB" sz="1600" dirty="0"/>
              <a:t>on touch or </a:t>
            </a:r>
            <a:r>
              <a:rPr lang="en-GB" sz="1600" dirty="0" smtClean="0"/>
              <a:t>removal</a:t>
            </a:r>
          </a:p>
          <a:p>
            <a:r>
              <a:rPr lang="en-GB" sz="1600" dirty="0" smtClean="0"/>
              <a:t>People counting, occupancy, queue &amp; crowd detection</a:t>
            </a:r>
          </a:p>
          <a:p>
            <a:endParaRPr lang="en-GB" sz="1600" dirty="0"/>
          </a:p>
          <a:p>
            <a:pPr marL="0" lvl="0" indent="0">
              <a:buNone/>
            </a:pPr>
            <a:endParaRPr lang="en-GB" sz="1600" dirty="0" smtClean="0"/>
          </a:p>
          <a:p>
            <a:endParaRPr lang="en-GB" sz="1600" dirty="0" smtClean="0"/>
          </a:p>
          <a:p>
            <a:endParaRPr lang="en-GB" sz="1600" dirty="0" smtClean="0"/>
          </a:p>
        </p:txBody>
      </p:sp>
      <p:pic>
        <p:nvPicPr>
          <p:cNvPr id="37" name="Picture 2_" descr="C:\Users\ebj2hi\Desktop\_fence - climbing fence running away.wmv_snapshot_00.19_[2013.07.09_15.46.18].png"/>
          <p:cNvPicPr preferRelativeResize="0">
            <a:picLocks noChangeArrowheads="1"/>
          </p:cNvPicPr>
          <p:nvPr>
            <p:custDataLst>
              <p:tags r:id="rId11"/>
            </p:custDataLst>
          </p:nvPr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948000" y="685076"/>
            <a:ext cx="180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Picture 3" descr="ShipTracking3"/>
          <p:cNvPicPr preferRelativeResize="0">
            <a:picLocks noChangeArrowheads="1"/>
          </p:cNvPicPr>
          <p:nvPr>
            <p:custDataLst>
              <p:tags r:id="rId12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000" y="1908000"/>
            <a:ext cx="180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Grafik 38"/>
          <p:cNvPicPr preferRelativeResize="0">
            <a:picLocks/>
          </p:cNvPicPr>
          <p:nvPr>
            <p:custDataLst>
              <p:tags r:id="rId13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8928000" y="4356000"/>
            <a:ext cx="1800000" cy="1080000"/>
          </a:xfrm>
          <a:prstGeom prst="rect">
            <a:avLst/>
          </a:prstGeom>
        </p:spPr>
      </p:pic>
      <p:pic>
        <p:nvPicPr>
          <p:cNvPr id="42" name="Picture 5" descr="C:\Users\ebj2hi\Desktop\_car wrong way bosch entrance.wmv_snapshot_01.14_[2013.07.09_15.53.51].png"/>
          <p:cNvPicPr preferRelativeResize="0"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48000" y="3132000"/>
            <a:ext cx="180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rafik 45"/>
          <p:cNvPicPr preferRelativeResize="0">
            <a:picLocks/>
          </p:cNvPicPr>
          <p:nvPr>
            <p:custDataLst>
              <p:tags r:id="rId15"/>
            </p:custDataLst>
          </p:nvPr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9" t="29349" r="32774" b="16863"/>
          <a:stretch/>
        </p:blipFill>
        <p:spPr>
          <a:xfrm>
            <a:off x="8928000" y="3132000"/>
            <a:ext cx="1800000" cy="1080000"/>
          </a:xfrm>
          <a:prstGeom prst="rect">
            <a:avLst/>
          </a:prstGeom>
        </p:spPr>
      </p:pic>
      <p:sp>
        <p:nvSpPr>
          <p:cNvPr id="12" name="Foliennummernplatzhalt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BB733-5D61-4127-9A01-ABA98A97BF46}" type="slidenum">
              <a:rPr lang="de-DE" smtClean="0"/>
              <a:t>2</a:t>
            </a:fld>
            <a:endParaRPr lang="de-DE"/>
          </a:p>
        </p:txBody>
      </p:sp>
      <p:pic>
        <p:nvPicPr>
          <p:cNvPr id="31" name="Picture 3_" descr="C:\Users\ebj2hi\Desktop\Museum - removed painting(hq).wmv_snapshot_00.44_[2013.07.09_15.49.25].png"/>
          <p:cNvPicPr preferRelativeResize="0">
            <a:picLocks noChangeArrowheads="1"/>
          </p:cNvPicPr>
          <p:nvPr>
            <p:custDataLst>
              <p:tags r:id="rId16"/>
            </p:custDataLst>
          </p:nvPr>
        </p:nvPicPr>
        <p:blipFill rotWithShape="1">
          <a:blip r:embed="rId27" cstate="print"/>
          <a:srcRect b="23494"/>
          <a:stretch/>
        </p:blipFill>
        <p:spPr bwMode="auto">
          <a:xfrm>
            <a:off x="6948000" y="4356000"/>
            <a:ext cx="180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Picture 2" descr="C:\Users\ebj2hi\Pictures\SnowBlower.png"/>
          <p:cNvPicPr preferRelativeResize="0">
            <a:picLocks noChangeArrowheads="1"/>
          </p:cNvPicPr>
          <p:nvPr>
            <p:custDataLst>
              <p:tags r:id="rId17"/>
            </p:custDataLst>
          </p:nvPr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948000" y="1908000"/>
            <a:ext cx="1800000" cy="1080000"/>
          </a:xfrm>
          <a:prstGeom prst="rect">
            <a:avLst/>
          </a:prstGeom>
          <a:noFill/>
        </p:spPr>
      </p:pic>
      <p:pic>
        <p:nvPicPr>
          <p:cNvPr id="14" name="Grafik 13"/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9" r="15917" b="28551"/>
          <a:stretch/>
        </p:blipFill>
        <p:spPr>
          <a:xfrm>
            <a:off x="8928000" y="685076"/>
            <a:ext cx="1801578" cy="108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89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533400" y="5930900"/>
            <a:ext cx="6403975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>
              <a:lnSpc>
                <a:spcPct val="107000"/>
              </a:lnSpc>
            </a:pPr>
            <a:r>
              <a:rPr lang="en-US" sz="700" smtClean="0">
                <a:solidFill>
                  <a:srgbClr val="707070"/>
                </a:solidFill>
              </a:rPr>
              <a:t>Internal  | ST-VS/MKP1-Ebling | 13/01/2016 | © Robert Bosch GmbH 2016. All rights reserved, also regarding any disposal, exploitation, reproduction, editing, distribution, as well as in the event of applications for industrial property rights.</a:t>
            </a:r>
            <a:endParaRPr lang="en-GB" sz="700">
              <a:solidFill>
                <a:srgbClr val="707070"/>
              </a:solidFill>
            </a:endParaRPr>
          </a:p>
        </p:txBody>
      </p:sp>
      <p:sp>
        <p:nvSpPr>
          <p:cNvPr id="9" name="Textfeld 8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0"/>
            <a:ext cx="5715000" cy="52070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57150" rIns="0" bIns="0" rtlCol="0" anchor="ctr">
            <a:noAutofit/>
          </a:bodyPr>
          <a:lstStyle/>
          <a:p>
            <a:pPr>
              <a:lnSpc>
                <a:spcPct val="111000"/>
              </a:lnSpc>
            </a:pPr>
            <a:r>
              <a:rPr lang="en-GB" b="1" dirty="0" smtClean="0">
                <a:solidFill>
                  <a:srgbClr val="FFFFFF"/>
                </a:solidFill>
              </a:rPr>
              <a:t>IVA 6.30 &amp; Essential Analytics</a:t>
            </a:r>
            <a:endParaRPr lang="en-GB" b="1" dirty="0">
              <a:solidFill>
                <a:srgbClr val="FFFFFF"/>
              </a:solidFill>
            </a:endParaRPr>
          </a:p>
        </p:txBody>
      </p:sp>
      <p:pic>
        <p:nvPicPr>
          <p:cNvPr id="8" name="Grafik 7" hidden="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653405"/>
            <a:ext cx="381000" cy="174625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hteck 6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8915400" y="205143"/>
            <a:ext cx="1828800" cy="12311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r>
              <a:rPr lang="en-GB" sz="800" smtClean="0">
                <a:solidFill>
                  <a:srgbClr val="FFFFFF"/>
                </a:solidFill>
              </a:rPr>
              <a:t> </a:t>
            </a:r>
            <a:endParaRPr lang="en-GB" sz="80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533400" y="5638800"/>
            <a:ext cx="5715000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5" name="Rechteck 4"/>
          <p:cNvSpPr/>
          <p:nvPr>
            <p:custDataLst>
              <p:tags r:id="rId7"/>
            </p:custDataLst>
          </p:nvPr>
        </p:nvSpPr>
        <p:spPr>
          <a:xfrm>
            <a:off x="8509000" y="6038355"/>
            <a:ext cx="25400" cy="10695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spAutoFit/>
          </a:bodyPr>
          <a:lstStyle/>
          <a:p>
            <a:pPr algn="r">
              <a:lnSpc>
                <a:spcPct val="107000"/>
              </a:lnSpc>
            </a:pPr>
            <a:endParaRPr lang="en-GB" sz="700"/>
          </a:p>
        </p:txBody>
      </p:sp>
      <p:sp>
        <p:nvSpPr>
          <p:cNvPr id="4" name="Textfeld 3" hidden="1"/>
          <p:cNvSpPr txBox="1"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ct val="0"/>
              </a:spcAft>
            </a:pPr>
            <a:endParaRPr lang="en-GB" sz="1300"/>
          </a:p>
        </p:txBody>
      </p:sp>
      <p:sp>
        <p:nvSpPr>
          <p:cNvPr id="2" name="Titel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33400" y="532007"/>
            <a:ext cx="9750425" cy="533400"/>
          </a:xfrm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12700" rIns="0" bIns="0" anchor="t"/>
          <a:lstStyle/>
          <a:p>
            <a:r>
              <a:rPr lang="en-GB" dirty="0" smtClean="0"/>
              <a:t>IVA &amp; Essential Analytics</a:t>
            </a:r>
            <a:endParaRPr lang="en-GB" dirty="0"/>
          </a:p>
        </p:txBody>
      </p:sp>
      <p:grpSp>
        <p:nvGrpSpPr>
          <p:cNvPr id="20" name="Gruppieren 19"/>
          <p:cNvGrpSpPr/>
          <p:nvPr/>
        </p:nvGrpSpPr>
        <p:grpSpPr>
          <a:xfrm>
            <a:off x="266699" y="3289137"/>
            <a:ext cx="5288175" cy="2465030"/>
            <a:chOff x="266699" y="3289137"/>
            <a:chExt cx="5288175" cy="2465030"/>
          </a:xfrm>
        </p:grpSpPr>
        <p:pic>
          <p:nvPicPr>
            <p:cNvPr id="12" name="Picture 11" descr="camera_icon.png"/>
            <p:cNvPicPr>
              <a:picLocks noChangeAspect="1"/>
            </p:cNvPicPr>
            <p:nvPr>
              <p:custDataLst>
                <p:tags r:id="rId55"/>
              </p:custDataLst>
            </p:nvPr>
          </p:nvPicPr>
          <p:blipFill>
            <a:blip r:embed="rId60" cstate="print"/>
            <a:stretch>
              <a:fillRect/>
            </a:stretch>
          </p:blipFill>
          <p:spPr>
            <a:xfrm flipH="1">
              <a:off x="266699" y="3289137"/>
              <a:ext cx="5288175" cy="2465030"/>
            </a:xfrm>
            <a:prstGeom prst="rect">
              <a:avLst/>
            </a:prstGeom>
          </p:spPr>
        </p:pic>
        <p:sp>
          <p:nvSpPr>
            <p:cNvPr id="15" name="Abgerundetes Rechteck 14"/>
            <p:cNvSpPr/>
            <p:nvPr>
              <p:custDataLst>
                <p:tags r:id="rId56"/>
              </p:custDataLst>
            </p:nvPr>
          </p:nvSpPr>
          <p:spPr>
            <a:xfrm>
              <a:off x="2095836" y="3981257"/>
              <a:ext cx="1205713" cy="1035781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Camera chip</a:t>
              </a:r>
            </a:p>
          </p:txBody>
        </p:sp>
        <p:sp>
          <p:nvSpPr>
            <p:cNvPr id="17" name="Textfeld 16"/>
            <p:cNvSpPr txBox="1"/>
            <p:nvPr>
              <p:custDataLst>
                <p:tags r:id="rId57"/>
              </p:custDataLst>
            </p:nvPr>
          </p:nvSpPr>
          <p:spPr>
            <a:xfrm>
              <a:off x="2095836" y="3549697"/>
              <a:ext cx="2832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rgbClr val="FFFFFF"/>
                  </a:solidFill>
                </a:rPr>
                <a:t>Essential Analytics</a:t>
              </a:r>
              <a:endParaRPr lang="en-GB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uppieren 18"/>
          <p:cNvGrpSpPr/>
          <p:nvPr/>
        </p:nvGrpSpPr>
        <p:grpSpPr>
          <a:xfrm>
            <a:off x="266700" y="1180966"/>
            <a:ext cx="5288175" cy="2465030"/>
            <a:chOff x="266700" y="1180966"/>
            <a:chExt cx="5288175" cy="2465030"/>
          </a:xfrm>
        </p:grpSpPr>
        <p:pic>
          <p:nvPicPr>
            <p:cNvPr id="13" name="Picture 11_" descr="camera_icon.png"/>
            <p:cNvPicPr>
              <a:picLocks noChangeAspect="1"/>
            </p:cNvPicPr>
            <p:nvPr>
              <p:custDataLst>
                <p:tags r:id="rId51"/>
              </p:custDataLst>
            </p:nvPr>
          </p:nvPicPr>
          <p:blipFill>
            <a:blip r:embed="rId60" cstate="print"/>
            <a:stretch>
              <a:fillRect/>
            </a:stretch>
          </p:blipFill>
          <p:spPr>
            <a:xfrm flipH="1">
              <a:off x="266700" y="1180966"/>
              <a:ext cx="5288175" cy="2465030"/>
            </a:xfrm>
            <a:prstGeom prst="rect">
              <a:avLst/>
            </a:prstGeom>
          </p:spPr>
        </p:pic>
        <p:sp>
          <p:nvSpPr>
            <p:cNvPr id="14" name="Abgerundetes Rechteck 13"/>
            <p:cNvSpPr/>
            <p:nvPr>
              <p:custDataLst>
                <p:tags r:id="rId52"/>
              </p:custDataLst>
            </p:nvPr>
          </p:nvSpPr>
          <p:spPr>
            <a:xfrm>
              <a:off x="2095837" y="1869260"/>
              <a:ext cx="1205713" cy="1035781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Camera chip</a:t>
              </a:r>
              <a:endParaRPr lang="en-GB" b="1" dirty="0"/>
            </a:p>
          </p:txBody>
        </p:sp>
        <p:sp>
          <p:nvSpPr>
            <p:cNvPr id="16" name="Abgerundetes Rechteck 15"/>
            <p:cNvSpPr/>
            <p:nvPr>
              <p:custDataLst>
                <p:tags r:id="rId53"/>
              </p:custDataLst>
            </p:nvPr>
          </p:nvSpPr>
          <p:spPr>
            <a:xfrm>
              <a:off x="3503851" y="1869259"/>
              <a:ext cx="1424199" cy="1035781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 smtClean="0"/>
                <a:t>IVA hardware accelerator</a:t>
              </a:r>
              <a:endParaRPr lang="en-GB" sz="1600" b="1" dirty="0"/>
            </a:p>
          </p:txBody>
        </p:sp>
        <p:sp>
          <p:nvSpPr>
            <p:cNvPr id="18" name="Textfeld 17"/>
            <p:cNvSpPr txBox="1"/>
            <p:nvPr>
              <p:custDataLst>
                <p:tags r:id="rId54"/>
              </p:custDataLst>
            </p:nvPr>
          </p:nvSpPr>
          <p:spPr>
            <a:xfrm>
              <a:off x="2101029" y="1458362"/>
              <a:ext cx="2832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rgbClr val="FFFFFF"/>
                  </a:solidFill>
                </a:rPr>
                <a:t>IVA</a:t>
              </a:r>
              <a:endParaRPr lang="en-GB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1" name="Trapezoid 20"/>
          <p:cNvSpPr/>
          <p:nvPr>
            <p:custDataLst>
              <p:tags r:id="rId10"/>
            </p:custDataLst>
          </p:nvPr>
        </p:nvSpPr>
        <p:spPr>
          <a:xfrm>
            <a:off x="6341323" y="4351737"/>
            <a:ext cx="597958" cy="930204"/>
          </a:xfrm>
          <a:prstGeom prst="trapezoi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rapezoid 21"/>
          <p:cNvSpPr/>
          <p:nvPr>
            <p:custDataLst>
              <p:tags r:id="rId11"/>
            </p:custDataLst>
          </p:nvPr>
        </p:nvSpPr>
        <p:spPr>
          <a:xfrm>
            <a:off x="6098612" y="1568396"/>
            <a:ext cx="1083380" cy="1720741"/>
          </a:xfrm>
          <a:prstGeom prst="trapezoi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Grafik 2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949" y="1359010"/>
            <a:ext cx="216000" cy="216000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89" y="4048193"/>
            <a:ext cx="360000" cy="360000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949" y="2019346"/>
            <a:ext cx="360000" cy="360000"/>
          </a:xfrm>
          <a:prstGeom prst="rect">
            <a:avLst/>
          </a:prstGeom>
        </p:spPr>
      </p:pic>
      <p:sp>
        <p:nvSpPr>
          <p:cNvPr id="29" name="Textfeld 28"/>
          <p:cNvSpPr txBox="1"/>
          <p:nvPr>
            <p:custDataLst>
              <p:tags r:id="rId15"/>
            </p:custDataLst>
          </p:nvPr>
        </p:nvSpPr>
        <p:spPr>
          <a:xfrm>
            <a:off x="5554874" y="710034"/>
            <a:ext cx="2276793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Detection distance</a:t>
            </a:r>
            <a:endParaRPr lang="en-GB" b="1" dirty="0"/>
          </a:p>
        </p:txBody>
      </p:sp>
      <p:sp>
        <p:nvSpPr>
          <p:cNvPr id="30" name="Textfeld 29"/>
          <p:cNvSpPr txBox="1"/>
          <p:nvPr>
            <p:custDataLst>
              <p:tags r:id="rId16"/>
            </p:custDataLst>
          </p:nvPr>
        </p:nvSpPr>
        <p:spPr>
          <a:xfrm>
            <a:off x="8081356" y="708749"/>
            <a:ext cx="2276793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“Extremes”</a:t>
            </a:r>
            <a:endParaRPr lang="en-GB" b="1" dirty="0"/>
          </a:p>
        </p:txBody>
      </p:sp>
      <p:grpSp>
        <p:nvGrpSpPr>
          <p:cNvPr id="31" name="Gruppieren 30"/>
          <p:cNvGrpSpPr/>
          <p:nvPr/>
        </p:nvGrpSpPr>
        <p:grpSpPr>
          <a:xfrm>
            <a:off x="8174158" y="1723373"/>
            <a:ext cx="1177599" cy="349715"/>
            <a:chOff x="8964239" y="1957635"/>
            <a:chExt cx="1239153" cy="292645"/>
          </a:xfrm>
        </p:grpSpPr>
        <p:grpSp>
          <p:nvGrpSpPr>
            <p:cNvPr id="32" name="Gruppieren 31"/>
            <p:cNvGrpSpPr/>
            <p:nvPr/>
          </p:nvGrpSpPr>
          <p:grpSpPr>
            <a:xfrm>
              <a:off x="9903206" y="1972414"/>
              <a:ext cx="180860" cy="255666"/>
              <a:chOff x="9942543" y="2219388"/>
              <a:chExt cx="194966" cy="473454"/>
            </a:xfrm>
          </p:grpSpPr>
          <p:cxnSp>
            <p:nvCxnSpPr>
              <p:cNvPr id="50" name="Gerader Verbinder 49"/>
              <p:cNvCxnSpPr/>
              <p:nvPr>
                <p:custDataLst>
                  <p:tags r:id="rId47"/>
                </p:custDataLst>
              </p:nvPr>
            </p:nvCxnSpPr>
            <p:spPr>
              <a:xfrm>
                <a:off x="9942543" y="2219388"/>
                <a:ext cx="193231" cy="136456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r Verbinder 50"/>
              <p:cNvCxnSpPr/>
              <p:nvPr>
                <p:custDataLst>
                  <p:tags r:id="rId48"/>
                </p:custDataLst>
              </p:nvPr>
            </p:nvCxnSpPr>
            <p:spPr>
              <a:xfrm>
                <a:off x="9995098" y="2462283"/>
                <a:ext cx="140676" cy="8843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/>
              <p:cNvCxnSpPr/>
              <p:nvPr>
                <p:custDataLst>
                  <p:tags r:id="rId49"/>
                </p:custDataLst>
              </p:nvPr>
            </p:nvCxnSpPr>
            <p:spPr>
              <a:xfrm flipH="1">
                <a:off x="9995098" y="2349360"/>
                <a:ext cx="142411" cy="11752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>
                <p:custDataLst>
                  <p:tags r:id="rId50"/>
                </p:custDataLst>
              </p:nvPr>
            </p:nvCxnSpPr>
            <p:spPr>
              <a:xfrm flipH="1">
                <a:off x="10009718" y="2546960"/>
                <a:ext cx="122894" cy="145882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pieren 32"/>
            <p:cNvGrpSpPr/>
            <p:nvPr/>
          </p:nvGrpSpPr>
          <p:grpSpPr>
            <a:xfrm>
              <a:off x="8964239" y="1957635"/>
              <a:ext cx="1239153" cy="292645"/>
              <a:chOff x="8964239" y="1957635"/>
              <a:chExt cx="1239153" cy="292645"/>
            </a:xfrm>
          </p:grpSpPr>
          <p:pic>
            <p:nvPicPr>
              <p:cNvPr id="39" name="Grafik 38"/>
              <p:cNvPicPr>
                <a:picLocks noChangeAspect="1"/>
              </p:cNvPicPr>
              <p:nvPr>
                <p:custDataLst>
                  <p:tags r:id="rId38"/>
                </p:custDataLst>
              </p:nvPr>
            </p:nvPicPr>
            <p:blipFill>
              <a:blip r:embed="rId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57864" flipH="1">
                <a:off x="9278594" y="1962604"/>
                <a:ext cx="634362" cy="287676"/>
              </a:xfrm>
              <a:prstGeom prst="rect">
                <a:avLst/>
              </a:prstGeom>
            </p:spPr>
          </p:pic>
          <p:grpSp>
            <p:nvGrpSpPr>
              <p:cNvPr id="40" name="Gruppieren 39"/>
              <p:cNvGrpSpPr/>
              <p:nvPr/>
            </p:nvGrpSpPr>
            <p:grpSpPr>
              <a:xfrm>
                <a:off x="10022532" y="1972414"/>
                <a:ext cx="180860" cy="255666"/>
                <a:chOff x="9942543" y="2219388"/>
                <a:chExt cx="194966" cy="473454"/>
              </a:xfrm>
            </p:grpSpPr>
            <p:cxnSp>
              <p:nvCxnSpPr>
                <p:cNvPr id="46" name="Gerader Verbinder 45"/>
                <p:cNvCxnSpPr/>
                <p:nvPr>
                  <p:custDataLst>
                    <p:tags r:id="rId43"/>
                  </p:custDataLst>
                </p:nvPr>
              </p:nvCxnSpPr>
              <p:spPr>
                <a:xfrm>
                  <a:off x="9942543" y="2219388"/>
                  <a:ext cx="193231" cy="136456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Gerader Verbinder 46"/>
                <p:cNvCxnSpPr/>
                <p:nvPr>
                  <p:custDataLst>
                    <p:tags r:id="rId44"/>
                  </p:custDataLst>
                </p:nvPr>
              </p:nvCxnSpPr>
              <p:spPr>
                <a:xfrm>
                  <a:off x="9995098" y="2462283"/>
                  <a:ext cx="140676" cy="88433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r Verbinder 47"/>
                <p:cNvCxnSpPr/>
                <p:nvPr>
                  <p:custDataLst>
                    <p:tags r:id="rId45"/>
                  </p:custDataLst>
                </p:nvPr>
              </p:nvCxnSpPr>
              <p:spPr>
                <a:xfrm flipH="1">
                  <a:off x="9995098" y="2349360"/>
                  <a:ext cx="142411" cy="117527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Gerader Verbinder 48"/>
                <p:cNvCxnSpPr/>
                <p:nvPr>
                  <p:custDataLst>
                    <p:tags r:id="rId46"/>
                  </p:custDataLst>
                </p:nvPr>
              </p:nvCxnSpPr>
              <p:spPr>
                <a:xfrm flipH="1">
                  <a:off x="10009718" y="2546960"/>
                  <a:ext cx="122894" cy="145882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ieren 40"/>
              <p:cNvGrpSpPr/>
              <p:nvPr/>
            </p:nvGrpSpPr>
            <p:grpSpPr>
              <a:xfrm flipH="1">
                <a:off x="8964239" y="1957635"/>
                <a:ext cx="142464" cy="255666"/>
                <a:chOff x="9942543" y="2219388"/>
                <a:chExt cx="194966" cy="473454"/>
              </a:xfrm>
            </p:grpSpPr>
            <p:cxnSp>
              <p:nvCxnSpPr>
                <p:cNvPr id="42" name="Gerader Verbinder 41"/>
                <p:cNvCxnSpPr/>
                <p:nvPr>
                  <p:custDataLst>
                    <p:tags r:id="rId39"/>
                  </p:custDataLst>
                </p:nvPr>
              </p:nvCxnSpPr>
              <p:spPr>
                <a:xfrm>
                  <a:off x="9942543" y="2219388"/>
                  <a:ext cx="193231" cy="136456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Gerader Verbinder 42"/>
                <p:cNvCxnSpPr/>
                <p:nvPr>
                  <p:custDataLst>
                    <p:tags r:id="rId40"/>
                  </p:custDataLst>
                </p:nvPr>
              </p:nvCxnSpPr>
              <p:spPr>
                <a:xfrm>
                  <a:off x="9995098" y="2462283"/>
                  <a:ext cx="140676" cy="88433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Gerader Verbinder 43"/>
                <p:cNvCxnSpPr/>
                <p:nvPr>
                  <p:custDataLst>
                    <p:tags r:id="rId41"/>
                  </p:custDataLst>
                </p:nvPr>
              </p:nvCxnSpPr>
              <p:spPr>
                <a:xfrm flipH="1">
                  <a:off x="9995098" y="2349360"/>
                  <a:ext cx="142411" cy="117527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Gerader Verbinder 44"/>
                <p:cNvCxnSpPr/>
                <p:nvPr>
                  <p:custDataLst>
                    <p:tags r:id="rId42"/>
                  </p:custDataLst>
                </p:nvPr>
              </p:nvCxnSpPr>
              <p:spPr>
                <a:xfrm flipH="1">
                  <a:off x="10009718" y="2546960"/>
                  <a:ext cx="122894" cy="145882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4" name="Gruppieren 33"/>
            <p:cNvGrpSpPr/>
            <p:nvPr/>
          </p:nvGrpSpPr>
          <p:grpSpPr>
            <a:xfrm flipH="1">
              <a:off x="9073291" y="1957635"/>
              <a:ext cx="142464" cy="255666"/>
              <a:chOff x="9942543" y="2219388"/>
              <a:chExt cx="194966" cy="473454"/>
            </a:xfrm>
          </p:grpSpPr>
          <p:cxnSp>
            <p:nvCxnSpPr>
              <p:cNvPr id="35" name="Gerader Verbinder 34"/>
              <p:cNvCxnSpPr/>
              <p:nvPr>
                <p:custDataLst>
                  <p:tags r:id="rId34"/>
                </p:custDataLst>
              </p:nvPr>
            </p:nvCxnSpPr>
            <p:spPr>
              <a:xfrm>
                <a:off x="9942543" y="2219388"/>
                <a:ext cx="193231" cy="136456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9995098" y="2462283"/>
                <a:ext cx="140676" cy="8843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r Verbinder 36"/>
              <p:cNvCxnSpPr/>
              <p:nvPr>
                <p:custDataLst>
                  <p:tags r:id="rId36"/>
                </p:custDataLst>
              </p:nvPr>
            </p:nvCxnSpPr>
            <p:spPr>
              <a:xfrm flipH="1">
                <a:off x="9995098" y="2349360"/>
                <a:ext cx="142411" cy="11752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/>
              <p:cNvCxnSpPr/>
              <p:nvPr>
                <p:custDataLst>
                  <p:tags r:id="rId37"/>
                </p:custDataLst>
              </p:nvPr>
            </p:nvCxnSpPr>
            <p:spPr>
              <a:xfrm flipH="1">
                <a:off x="10009718" y="2546960"/>
                <a:ext cx="122894" cy="145882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ieren 53"/>
          <p:cNvGrpSpPr/>
          <p:nvPr/>
        </p:nvGrpSpPr>
        <p:grpSpPr>
          <a:xfrm>
            <a:off x="9640928" y="1643029"/>
            <a:ext cx="785322" cy="716816"/>
            <a:chOff x="9165024" y="550482"/>
            <a:chExt cx="492207" cy="443278"/>
          </a:xfrm>
        </p:grpSpPr>
        <p:sp>
          <p:nvSpPr>
            <p:cNvPr id="55" name="Wolke 54"/>
            <p:cNvSpPr/>
            <p:nvPr>
              <p:custDataLst>
                <p:tags r:id="rId25"/>
              </p:custDataLst>
            </p:nvPr>
          </p:nvSpPr>
          <p:spPr>
            <a:xfrm>
              <a:off x="9165024" y="550482"/>
              <a:ext cx="441517" cy="206914"/>
            </a:xfrm>
            <a:prstGeom prst="cloud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Ellipse 55"/>
            <p:cNvSpPr/>
            <p:nvPr>
              <p:custDataLst>
                <p:tags r:id="rId26"/>
              </p:custDataLst>
            </p:nvPr>
          </p:nvSpPr>
          <p:spPr>
            <a:xfrm>
              <a:off x="9425944" y="815581"/>
              <a:ext cx="36000" cy="3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Ellipse 56"/>
            <p:cNvSpPr/>
            <p:nvPr>
              <p:custDataLst>
                <p:tags r:id="rId27"/>
              </p:custDataLst>
            </p:nvPr>
          </p:nvSpPr>
          <p:spPr>
            <a:xfrm>
              <a:off x="9316001" y="841990"/>
              <a:ext cx="36000" cy="3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Ellipse 57"/>
            <p:cNvSpPr/>
            <p:nvPr>
              <p:custDataLst>
                <p:tags r:id="rId28"/>
              </p:custDataLst>
            </p:nvPr>
          </p:nvSpPr>
          <p:spPr>
            <a:xfrm>
              <a:off x="9468831" y="923896"/>
              <a:ext cx="36000" cy="3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Ellipse 58"/>
            <p:cNvSpPr/>
            <p:nvPr>
              <p:custDataLst>
                <p:tags r:id="rId29"/>
              </p:custDataLst>
            </p:nvPr>
          </p:nvSpPr>
          <p:spPr>
            <a:xfrm>
              <a:off x="9570541" y="831089"/>
              <a:ext cx="36000" cy="3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Ellipse 59"/>
            <p:cNvSpPr/>
            <p:nvPr>
              <p:custDataLst>
                <p:tags r:id="rId30"/>
              </p:custDataLst>
            </p:nvPr>
          </p:nvSpPr>
          <p:spPr>
            <a:xfrm>
              <a:off x="9621231" y="949295"/>
              <a:ext cx="36000" cy="3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Ellipse 60"/>
            <p:cNvSpPr/>
            <p:nvPr>
              <p:custDataLst>
                <p:tags r:id="rId31"/>
              </p:custDataLst>
            </p:nvPr>
          </p:nvSpPr>
          <p:spPr>
            <a:xfrm>
              <a:off x="9197901" y="805355"/>
              <a:ext cx="36000" cy="3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Ellipse 61"/>
            <p:cNvSpPr/>
            <p:nvPr>
              <p:custDataLst>
                <p:tags r:id="rId32"/>
              </p:custDataLst>
            </p:nvPr>
          </p:nvSpPr>
          <p:spPr>
            <a:xfrm>
              <a:off x="9240232" y="932359"/>
              <a:ext cx="36000" cy="3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Ellipse 62"/>
            <p:cNvSpPr/>
            <p:nvPr>
              <p:custDataLst>
                <p:tags r:id="rId33"/>
              </p:custDataLst>
            </p:nvPr>
          </p:nvSpPr>
          <p:spPr>
            <a:xfrm>
              <a:off x="9367232" y="957760"/>
              <a:ext cx="36000" cy="3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uppieren 86"/>
          <p:cNvGrpSpPr/>
          <p:nvPr/>
        </p:nvGrpSpPr>
        <p:grpSpPr>
          <a:xfrm>
            <a:off x="8176362" y="2340037"/>
            <a:ext cx="998460" cy="874267"/>
            <a:chOff x="8176362" y="2340037"/>
            <a:chExt cx="998460" cy="874267"/>
          </a:xfrm>
        </p:grpSpPr>
        <p:sp>
          <p:nvSpPr>
            <p:cNvPr id="64" name="Tree_"/>
            <p:cNvSpPr>
              <a:spLocks noEditPoints="1"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8453867" y="2340037"/>
              <a:ext cx="540329" cy="698967"/>
            </a:xfrm>
            <a:custGeom>
              <a:avLst/>
              <a:gdLst>
                <a:gd name="G0" fmla="+- 0 0 0"/>
                <a:gd name="G1" fmla="*/ 18910 1 3"/>
                <a:gd name="G2" fmla="*/ 18910 2 3"/>
                <a:gd name="G3" fmla="+- 18910 0 0"/>
                <a:gd name="T0" fmla="*/ 10800 w 21600"/>
                <a:gd name="T1" fmla="*/ 0 h 21600"/>
                <a:gd name="T2" fmla="*/ 6171 w 21600"/>
                <a:gd name="T3" fmla="*/ 6303 h 21600"/>
                <a:gd name="T4" fmla="*/ 3086 w 21600"/>
                <a:gd name="T5" fmla="*/ 12607 h 21600"/>
                <a:gd name="T6" fmla="*/ 0 w 21600"/>
                <a:gd name="T7" fmla="*/ 18910 h 21600"/>
                <a:gd name="T8" fmla="*/ 15429 w 21600"/>
                <a:gd name="T9" fmla="*/ 6303 h 21600"/>
                <a:gd name="T10" fmla="*/ 18514 w 21600"/>
                <a:gd name="T11" fmla="*/ 12607 h 21600"/>
                <a:gd name="T12" fmla="*/ 21600 w 21600"/>
                <a:gd name="T13" fmla="*/ 1891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10"/>
                  </a:moveTo>
                  <a:lnTo>
                    <a:pt x="9257" y="1891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10"/>
                  </a:lnTo>
                  <a:lnTo>
                    <a:pt x="21600" y="18910"/>
                  </a:lnTo>
                  <a:lnTo>
                    <a:pt x="12343" y="12607"/>
                  </a:lnTo>
                  <a:lnTo>
                    <a:pt x="18514" y="12607"/>
                  </a:lnTo>
                  <a:lnTo>
                    <a:pt x="12343" y="6303"/>
                  </a:lnTo>
                  <a:lnTo>
                    <a:pt x="15429" y="6303"/>
                  </a:lnTo>
                  <a:lnTo>
                    <a:pt x="10800" y="0"/>
                  </a:lnTo>
                  <a:lnTo>
                    <a:pt x="6171" y="6303"/>
                  </a:lnTo>
                  <a:lnTo>
                    <a:pt x="9257" y="6303"/>
                  </a:lnTo>
                  <a:lnTo>
                    <a:pt x="3086" y="12607"/>
                  </a:lnTo>
                  <a:lnTo>
                    <a:pt x="9257" y="12607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" name="Tree__"/>
            <p:cNvSpPr>
              <a:spLocks noEditPoints="1"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8634493" y="2515337"/>
              <a:ext cx="540329" cy="698967"/>
            </a:xfrm>
            <a:custGeom>
              <a:avLst/>
              <a:gdLst>
                <a:gd name="G0" fmla="+- 0 0 0"/>
                <a:gd name="G1" fmla="*/ 18910 1 3"/>
                <a:gd name="G2" fmla="*/ 18910 2 3"/>
                <a:gd name="G3" fmla="+- 18910 0 0"/>
                <a:gd name="T0" fmla="*/ 10800 w 21600"/>
                <a:gd name="T1" fmla="*/ 0 h 21600"/>
                <a:gd name="T2" fmla="*/ 6171 w 21600"/>
                <a:gd name="T3" fmla="*/ 6303 h 21600"/>
                <a:gd name="T4" fmla="*/ 3086 w 21600"/>
                <a:gd name="T5" fmla="*/ 12607 h 21600"/>
                <a:gd name="T6" fmla="*/ 0 w 21600"/>
                <a:gd name="T7" fmla="*/ 18910 h 21600"/>
                <a:gd name="T8" fmla="*/ 15429 w 21600"/>
                <a:gd name="T9" fmla="*/ 6303 h 21600"/>
                <a:gd name="T10" fmla="*/ 18514 w 21600"/>
                <a:gd name="T11" fmla="*/ 12607 h 21600"/>
                <a:gd name="T12" fmla="*/ 21600 w 21600"/>
                <a:gd name="T13" fmla="*/ 1891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10"/>
                  </a:moveTo>
                  <a:lnTo>
                    <a:pt x="9257" y="1891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10"/>
                  </a:lnTo>
                  <a:lnTo>
                    <a:pt x="21600" y="18910"/>
                  </a:lnTo>
                  <a:lnTo>
                    <a:pt x="12343" y="12607"/>
                  </a:lnTo>
                  <a:lnTo>
                    <a:pt x="18514" y="12607"/>
                  </a:lnTo>
                  <a:lnTo>
                    <a:pt x="12343" y="6303"/>
                  </a:lnTo>
                  <a:lnTo>
                    <a:pt x="15429" y="6303"/>
                  </a:lnTo>
                  <a:lnTo>
                    <a:pt x="10800" y="0"/>
                  </a:lnTo>
                  <a:lnTo>
                    <a:pt x="6171" y="6303"/>
                  </a:lnTo>
                  <a:lnTo>
                    <a:pt x="9257" y="6303"/>
                  </a:lnTo>
                  <a:lnTo>
                    <a:pt x="3086" y="12607"/>
                  </a:lnTo>
                  <a:lnTo>
                    <a:pt x="9257" y="12607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" name="Tree___"/>
            <p:cNvSpPr>
              <a:spLocks noEditPoints="1"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8176362" y="2484500"/>
              <a:ext cx="540329" cy="698967"/>
            </a:xfrm>
            <a:custGeom>
              <a:avLst/>
              <a:gdLst>
                <a:gd name="G0" fmla="+- 0 0 0"/>
                <a:gd name="G1" fmla="*/ 18910 1 3"/>
                <a:gd name="G2" fmla="*/ 18910 2 3"/>
                <a:gd name="G3" fmla="+- 18910 0 0"/>
                <a:gd name="T0" fmla="*/ 10800 w 21600"/>
                <a:gd name="T1" fmla="*/ 0 h 21600"/>
                <a:gd name="T2" fmla="*/ 6171 w 21600"/>
                <a:gd name="T3" fmla="*/ 6303 h 21600"/>
                <a:gd name="T4" fmla="*/ 3086 w 21600"/>
                <a:gd name="T5" fmla="*/ 12607 h 21600"/>
                <a:gd name="T6" fmla="*/ 0 w 21600"/>
                <a:gd name="T7" fmla="*/ 18910 h 21600"/>
                <a:gd name="T8" fmla="*/ 15429 w 21600"/>
                <a:gd name="T9" fmla="*/ 6303 h 21600"/>
                <a:gd name="T10" fmla="*/ 18514 w 21600"/>
                <a:gd name="T11" fmla="*/ 12607 h 21600"/>
                <a:gd name="T12" fmla="*/ 21600 w 21600"/>
                <a:gd name="T13" fmla="*/ 1891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10"/>
                  </a:moveTo>
                  <a:lnTo>
                    <a:pt x="9257" y="1891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10"/>
                  </a:lnTo>
                  <a:lnTo>
                    <a:pt x="21600" y="18910"/>
                  </a:lnTo>
                  <a:lnTo>
                    <a:pt x="12343" y="12607"/>
                  </a:lnTo>
                  <a:lnTo>
                    <a:pt x="18514" y="12607"/>
                  </a:lnTo>
                  <a:lnTo>
                    <a:pt x="12343" y="6303"/>
                  </a:lnTo>
                  <a:lnTo>
                    <a:pt x="15429" y="6303"/>
                  </a:lnTo>
                  <a:lnTo>
                    <a:pt x="10800" y="0"/>
                  </a:lnTo>
                  <a:lnTo>
                    <a:pt x="6171" y="6303"/>
                  </a:lnTo>
                  <a:lnTo>
                    <a:pt x="9257" y="6303"/>
                  </a:lnTo>
                  <a:lnTo>
                    <a:pt x="3086" y="12607"/>
                  </a:lnTo>
                  <a:lnTo>
                    <a:pt x="9257" y="12607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88" name="Gruppieren 87"/>
          <p:cNvGrpSpPr/>
          <p:nvPr/>
        </p:nvGrpSpPr>
        <p:grpSpPr>
          <a:xfrm>
            <a:off x="9561014" y="2750492"/>
            <a:ext cx="936759" cy="445806"/>
            <a:chOff x="9561014" y="2750492"/>
            <a:chExt cx="936759" cy="445806"/>
          </a:xfrm>
        </p:grpSpPr>
        <p:sp>
          <p:nvSpPr>
            <p:cNvPr id="69" name="Freihandform 68"/>
            <p:cNvSpPr/>
            <p:nvPr>
              <p:custDataLst>
                <p:tags r:id="rId19"/>
              </p:custDataLst>
            </p:nvPr>
          </p:nvSpPr>
          <p:spPr>
            <a:xfrm>
              <a:off x="9561014" y="2750492"/>
              <a:ext cx="784359" cy="154548"/>
            </a:xfrm>
            <a:custGeom>
              <a:avLst/>
              <a:gdLst>
                <a:gd name="connsiteX0" fmla="*/ 0 w 1049867"/>
                <a:gd name="connsiteY0" fmla="*/ 276173 h 493955"/>
                <a:gd name="connsiteX1" fmla="*/ 293511 w 1049867"/>
                <a:gd name="connsiteY1" fmla="*/ 5240 h 493955"/>
                <a:gd name="connsiteX2" fmla="*/ 699911 w 1049867"/>
                <a:gd name="connsiteY2" fmla="*/ 490662 h 493955"/>
                <a:gd name="connsiteX3" fmla="*/ 1049867 w 1049867"/>
                <a:gd name="connsiteY3" fmla="*/ 231017 h 493955"/>
                <a:gd name="connsiteX4" fmla="*/ 1049867 w 1049867"/>
                <a:gd name="connsiteY4" fmla="*/ 231017 h 49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867" h="493955">
                  <a:moveTo>
                    <a:pt x="0" y="276173"/>
                  </a:moveTo>
                  <a:cubicBezTo>
                    <a:pt x="88429" y="122832"/>
                    <a:pt x="176859" y="-30508"/>
                    <a:pt x="293511" y="5240"/>
                  </a:cubicBezTo>
                  <a:cubicBezTo>
                    <a:pt x="410163" y="40988"/>
                    <a:pt x="573852" y="453033"/>
                    <a:pt x="699911" y="490662"/>
                  </a:cubicBezTo>
                  <a:cubicBezTo>
                    <a:pt x="825970" y="528291"/>
                    <a:pt x="1049867" y="231017"/>
                    <a:pt x="1049867" y="231017"/>
                  </a:cubicBezTo>
                  <a:lnTo>
                    <a:pt x="1049867" y="231017"/>
                  </a:lnTo>
                </a:path>
              </a:pathLst>
            </a:custGeom>
            <a:noFill/>
            <a:ln w="444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Freihandform 71"/>
            <p:cNvSpPr/>
            <p:nvPr>
              <p:custDataLst>
                <p:tags r:id="rId20"/>
              </p:custDataLst>
            </p:nvPr>
          </p:nvSpPr>
          <p:spPr>
            <a:xfrm>
              <a:off x="9713414" y="2902892"/>
              <a:ext cx="784359" cy="154548"/>
            </a:xfrm>
            <a:custGeom>
              <a:avLst/>
              <a:gdLst>
                <a:gd name="connsiteX0" fmla="*/ 0 w 1049867"/>
                <a:gd name="connsiteY0" fmla="*/ 276173 h 493955"/>
                <a:gd name="connsiteX1" fmla="*/ 293511 w 1049867"/>
                <a:gd name="connsiteY1" fmla="*/ 5240 h 493955"/>
                <a:gd name="connsiteX2" fmla="*/ 699911 w 1049867"/>
                <a:gd name="connsiteY2" fmla="*/ 490662 h 493955"/>
                <a:gd name="connsiteX3" fmla="*/ 1049867 w 1049867"/>
                <a:gd name="connsiteY3" fmla="*/ 231017 h 493955"/>
                <a:gd name="connsiteX4" fmla="*/ 1049867 w 1049867"/>
                <a:gd name="connsiteY4" fmla="*/ 231017 h 49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867" h="493955">
                  <a:moveTo>
                    <a:pt x="0" y="276173"/>
                  </a:moveTo>
                  <a:cubicBezTo>
                    <a:pt x="88429" y="122832"/>
                    <a:pt x="176859" y="-30508"/>
                    <a:pt x="293511" y="5240"/>
                  </a:cubicBezTo>
                  <a:cubicBezTo>
                    <a:pt x="410163" y="40988"/>
                    <a:pt x="573852" y="453033"/>
                    <a:pt x="699911" y="490662"/>
                  </a:cubicBezTo>
                  <a:cubicBezTo>
                    <a:pt x="825970" y="528291"/>
                    <a:pt x="1049867" y="231017"/>
                    <a:pt x="1049867" y="231017"/>
                  </a:cubicBezTo>
                  <a:lnTo>
                    <a:pt x="1049867" y="231017"/>
                  </a:lnTo>
                </a:path>
              </a:pathLst>
            </a:custGeom>
            <a:noFill/>
            <a:ln w="444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Freihandform 72"/>
            <p:cNvSpPr/>
            <p:nvPr>
              <p:custDataLst>
                <p:tags r:id="rId21"/>
              </p:custDataLst>
            </p:nvPr>
          </p:nvSpPr>
          <p:spPr>
            <a:xfrm>
              <a:off x="9584453" y="3041750"/>
              <a:ext cx="784359" cy="154548"/>
            </a:xfrm>
            <a:custGeom>
              <a:avLst/>
              <a:gdLst>
                <a:gd name="connsiteX0" fmla="*/ 0 w 1049867"/>
                <a:gd name="connsiteY0" fmla="*/ 276173 h 493955"/>
                <a:gd name="connsiteX1" fmla="*/ 293511 w 1049867"/>
                <a:gd name="connsiteY1" fmla="*/ 5240 h 493955"/>
                <a:gd name="connsiteX2" fmla="*/ 699911 w 1049867"/>
                <a:gd name="connsiteY2" fmla="*/ 490662 h 493955"/>
                <a:gd name="connsiteX3" fmla="*/ 1049867 w 1049867"/>
                <a:gd name="connsiteY3" fmla="*/ 231017 h 493955"/>
                <a:gd name="connsiteX4" fmla="*/ 1049867 w 1049867"/>
                <a:gd name="connsiteY4" fmla="*/ 231017 h 49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867" h="493955">
                  <a:moveTo>
                    <a:pt x="0" y="276173"/>
                  </a:moveTo>
                  <a:cubicBezTo>
                    <a:pt x="88429" y="122832"/>
                    <a:pt x="176859" y="-30508"/>
                    <a:pt x="293511" y="5240"/>
                  </a:cubicBezTo>
                  <a:cubicBezTo>
                    <a:pt x="410163" y="40988"/>
                    <a:pt x="573852" y="453033"/>
                    <a:pt x="699911" y="490662"/>
                  </a:cubicBezTo>
                  <a:cubicBezTo>
                    <a:pt x="825970" y="528291"/>
                    <a:pt x="1049867" y="231017"/>
                    <a:pt x="1049867" y="231017"/>
                  </a:cubicBezTo>
                  <a:lnTo>
                    <a:pt x="1049867" y="231017"/>
                  </a:lnTo>
                </a:path>
              </a:pathLst>
            </a:custGeom>
            <a:noFill/>
            <a:ln w="444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7" name="Grafik 7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459" y="2812198"/>
            <a:ext cx="540000" cy="540000"/>
          </a:xfrm>
          <a:prstGeom prst="rect">
            <a:avLst/>
          </a:prstGeom>
        </p:spPr>
      </p:pic>
      <p:pic>
        <p:nvPicPr>
          <p:cNvPr id="78" name="Grafik 7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459" y="4816839"/>
            <a:ext cx="540000" cy="540000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BB733-5D61-4127-9A01-ABA98A97BF46}" type="slidenum">
              <a:rPr lang="de-DE" smtClean="0"/>
              <a:t>3</a:t>
            </a:fld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7263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533400" y="5930900"/>
            <a:ext cx="6403975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>
              <a:lnSpc>
                <a:spcPct val="107000"/>
              </a:lnSpc>
            </a:pPr>
            <a:r>
              <a:rPr lang="en-US" sz="700" smtClean="0">
                <a:solidFill>
                  <a:srgbClr val="707070"/>
                </a:solidFill>
              </a:rPr>
              <a:t>Internal  | ST-VS/MKP1-Ebling | 13/01/2016 | © Robert Bosch GmbH 2016. All rights reserved, also regarding any disposal, exploitation, reproduction, editing, distribution, as well as in the event of applications for industrial property rights.</a:t>
            </a:r>
            <a:endParaRPr lang="en-GB" sz="700">
              <a:solidFill>
                <a:srgbClr val="707070"/>
              </a:solidFill>
            </a:endParaRPr>
          </a:p>
        </p:txBody>
      </p:sp>
      <p:sp>
        <p:nvSpPr>
          <p:cNvPr id="9" name="Textfeld 8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0"/>
            <a:ext cx="5715000" cy="52070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57150" rIns="0" bIns="0" rtlCol="0" anchor="ctr">
            <a:noAutofit/>
          </a:bodyPr>
          <a:lstStyle/>
          <a:p>
            <a:pPr>
              <a:lnSpc>
                <a:spcPct val="111000"/>
              </a:lnSpc>
            </a:pPr>
            <a:r>
              <a:rPr lang="en-GB" b="1" smtClean="0">
                <a:solidFill>
                  <a:srgbClr val="FFFFFF"/>
                </a:solidFill>
              </a:rPr>
              <a:t>IVA 6.30</a:t>
            </a:r>
            <a:endParaRPr lang="en-GB" b="1">
              <a:solidFill>
                <a:srgbClr val="FFFFFF"/>
              </a:solidFill>
            </a:endParaRPr>
          </a:p>
        </p:txBody>
      </p:sp>
      <p:pic>
        <p:nvPicPr>
          <p:cNvPr id="8" name="Grafik 7" hidden="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653405"/>
            <a:ext cx="381000" cy="174625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hteck 6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8915400" y="205143"/>
            <a:ext cx="1828800" cy="12311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r>
              <a:rPr lang="en-GB" sz="800" smtClean="0">
                <a:solidFill>
                  <a:srgbClr val="FFFFFF"/>
                </a:solidFill>
              </a:rPr>
              <a:t> </a:t>
            </a:r>
            <a:endParaRPr lang="en-GB" sz="80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533400" y="5638800"/>
            <a:ext cx="5715000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5" name="Rechteck 4"/>
          <p:cNvSpPr/>
          <p:nvPr>
            <p:custDataLst>
              <p:tags r:id="rId7"/>
            </p:custDataLst>
          </p:nvPr>
        </p:nvSpPr>
        <p:spPr>
          <a:xfrm>
            <a:off x="8509000" y="6038355"/>
            <a:ext cx="25400" cy="10695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spAutoFit/>
          </a:bodyPr>
          <a:lstStyle/>
          <a:p>
            <a:pPr algn="r">
              <a:lnSpc>
                <a:spcPct val="107000"/>
              </a:lnSpc>
            </a:pPr>
            <a:endParaRPr lang="en-GB" sz="700"/>
          </a:p>
        </p:txBody>
      </p:sp>
      <p:sp>
        <p:nvSpPr>
          <p:cNvPr id="4" name="Textfeld 3" hidden="1"/>
          <p:cNvSpPr txBox="1"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ct val="0"/>
              </a:spcAft>
            </a:pPr>
            <a:endParaRPr lang="en-GB" sz="1300"/>
          </a:p>
        </p:txBody>
      </p:sp>
      <p:sp>
        <p:nvSpPr>
          <p:cNvPr id="2" name="Titel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33400" y="533400"/>
            <a:ext cx="9750425" cy="533400"/>
          </a:xfrm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12700" rIns="0" bIns="0" anchor="t"/>
          <a:lstStyle/>
          <a:p>
            <a:r>
              <a:rPr lang="en-GB" dirty="0" smtClean="0"/>
              <a:t>UX @ IVA 6.30 / </a:t>
            </a:r>
            <a:r>
              <a:rPr lang="en-GB" dirty="0"/>
              <a:t>Essential </a:t>
            </a:r>
            <a:r>
              <a:rPr lang="en-GB" dirty="0" smtClean="0"/>
              <a:t>Analytics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533400" y="1066800"/>
            <a:ext cx="4561091" cy="3810000"/>
          </a:xfrm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63500" rIns="0" bIns="0"/>
          <a:lstStyle/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r>
              <a:rPr lang="en-GB" sz="1600" dirty="0" smtClean="0"/>
              <a:t>Easy setup:	</a:t>
            </a:r>
          </a:p>
          <a:p>
            <a:endParaRPr lang="en-GB" sz="1600" dirty="0" smtClean="0"/>
          </a:p>
          <a:p>
            <a:r>
              <a:rPr lang="en-GB" sz="1600" dirty="0" smtClean="0"/>
              <a:t>Works out of the box for short-range intrusion detection in controlled environments</a:t>
            </a:r>
          </a:p>
          <a:p>
            <a:pPr marL="0" indent="0">
              <a:buNone/>
            </a:pPr>
            <a:endParaRPr lang="en-GB" sz="1600" dirty="0" smtClean="0"/>
          </a:p>
          <a:p>
            <a:r>
              <a:rPr lang="en-GB" sz="1600" dirty="0" smtClean="0"/>
              <a:t>Calibration for long-range intrusion detection / people counting reduced to entering height or marking single person!*</a:t>
            </a:r>
          </a:p>
          <a:p>
            <a:endParaRPr lang="en-GB" sz="1600" dirty="0"/>
          </a:p>
          <a:p>
            <a:r>
              <a:rPr lang="en-GB" sz="1600" dirty="0" smtClean="0"/>
              <a:t>Forensic search </a:t>
            </a:r>
            <a:r>
              <a:rPr lang="en-GB" sz="1600" dirty="0"/>
              <a:t>for configuration </a:t>
            </a:r>
            <a:r>
              <a:rPr lang="en-GB" sz="1600" dirty="0" smtClean="0"/>
              <a:t>validation </a:t>
            </a:r>
          </a:p>
          <a:p>
            <a:endParaRPr lang="en-GB" sz="1600" dirty="0"/>
          </a:p>
          <a:p>
            <a:r>
              <a:rPr lang="en-GB" sz="1600" dirty="0" smtClean="0"/>
              <a:t>Full tailoring available on demand</a:t>
            </a:r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 smtClean="0"/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/>
          </a:p>
        </p:txBody>
      </p:sp>
      <p:grpSp>
        <p:nvGrpSpPr>
          <p:cNvPr id="34" name="Gruppieren 33"/>
          <p:cNvGrpSpPr/>
          <p:nvPr/>
        </p:nvGrpSpPr>
        <p:grpSpPr>
          <a:xfrm>
            <a:off x="5098930" y="1700439"/>
            <a:ext cx="5645270" cy="3489368"/>
            <a:chOff x="4488888" y="1033190"/>
            <a:chExt cx="5805381" cy="3557076"/>
          </a:xfrm>
        </p:grpSpPr>
        <p:pic>
          <p:nvPicPr>
            <p:cNvPr id="18" name="Grafik 1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8888" y="1040209"/>
              <a:ext cx="1918356" cy="2880000"/>
            </a:xfrm>
            <a:prstGeom prst="rect">
              <a:avLst/>
            </a:prstGeom>
          </p:spPr>
        </p:pic>
        <p:sp>
          <p:nvSpPr>
            <p:cNvPr id="19" name="Textfeld 18"/>
            <p:cNvSpPr txBox="1"/>
            <p:nvPr>
              <p:custDataLst>
                <p:tags r:id="rId12"/>
              </p:custDataLst>
            </p:nvPr>
          </p:nvSpPr>
          <p:spPr>
            <a:xfrm>
              <a:off x="4604646" y="3891956"/>
              <a:ext cx="16437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Calibration &lt; IVA 6.0</a:t>
              </a:r>
              <a:endParaRPr lang="en-US" sz="1200" dirty="0"/>
            </a:p>
          </p:txBody>
        </p:sp>
        <p:sp>
          <p:nvSpPr>
            <p:cNvPr id="20" name="Textfeld 19"/>
            <p:cNvSpPr txBox="1"/>
            <p:nvPr>
              <p:custDataLst>
                <p:tags r:id="rId13"/>
              </p:custDataLst>
            </p:nvPr>
          </p:nvSpPr>
          <p:spPr>
            <a:xfrm>
              <a:off x="6506634" y="3884176"/>
              <a:ext cx="27897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Calibration IVA 6.0/6.10</a:t>
              </a:r>
              <a:endParaRPr lang="en-US" sz="1200" dirty="0"/>
            </a:p>
          </p:txBody>
        </p:sp>
        <p:pic>
          <p:nvPicPr>
            <p:cNvPr id="21" name="Grafik 20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8293" y="1033190"/>
              <a:ext cx="1910154" cy="2881027"/>
            </a:xfrm>
            <a:prstGeom prst="rect">
              <a:avLst/>
            </a:prstGeom>
          </p:spPr>
        </p:pic>
        <p:sp>
          <p:nvSpPr>
            <p:cNvPr id="22" name="Textfeld 21"/>
            <p:cNvSpPr txBox="1"/>
            <p:nvPr>
              <p:custDataLst>
                <p:tags r:id="rId15"/>
              </p:custDataLst>
            </p:nvPr>
          </p:nvSpPr>
          <p:spPr>
            <a:xfrm>
              <a:off x="8447837" y="3881359"/>
              <a:ext cx="17346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Calibration ≥ IVA 6.30, </a:t>
              </a:r>
              <a:br>
                <a:rPr lang="en-US" sz="1200" dirty="0" smtClean="0"/>
              </a:br>
              <a:r>
                <a:rPr lang="en-US" sz="1200" dirty="0" smtClean="0"/>
                <a:t>Essential Analytics*</a:t>
              </a:r>
              <a:endParaRPr lang="en-US" sz="1200" dirty="0"/>
            </a:p>
          </p:txBody>
        </p:sp>
        <p:grpSp>
          <p:nvGrpSpPr>
            <p:cNvPr id="33" name="Gruppieren 32"/>
            <p:cNvGrpSpPr>
              <a:grpSpLocks noChangeAspect="1"/>
            </p:cNvGrpSpPr>
            <p:nvPr/>
          </p:nvGrpSpPr>
          <p:grpSpPr>
            <a:xfrm>
              <a:off x="8384118" y="1034218"/>
              <a:ext cx="1910151" cy="2880000"/>
              <a:chOff x="6937375" y="983984"/>
              <a:chExt cx="2633669" cy="3970867"/>
            </a:xfrm>
          </p:grpSpPr>
          <p:pic>
            <p:nvPicPr>
              <p:cNvPr id="23" name="Grafik 22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37375" y="983984"/>
                <a:ext cx="2633669" cy="3970867"/>
              </a:xfrm>
              <a:prstGeom prst="rect">
                <a:avLst/>
              </a:prstGeom>
            </p:spPr>
          </p:pic>
          <p:sp>
            <p:nvSpPr>
              <p:cNvPr id="24" name="Rechteck 23"/>
              <p:cNvSpPr/>
              <p:nvPr>
                <p:custDataLst>
                  <p:tags r:id="rId18"/>
                </p:custDataLst>
              </p:nvPr>
            </p:nvSpPr>
            <p:spPr>
              <a:xfrm>
                <a:off x="7335844" y="3024887"/>
                <a:ext cx="1718733" cy="321298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hteck 24"/>
              <p:cNvSpPr/>
              <p:nvPr>
                <p:custDataLst>
                  <p:tags r:id="rId19"/>
                </p:custDataLst>
              </p:nvPr>
            </p:nvSpPr>
            <p:spPr>
              <a:xfrm>
                <a:off x="7335844" y="3524533"/>
                <a:ext cx="1718733" cy="346699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hteck 25"/>
              <p:cNvSpPr/>
              <p:nvPr>
                <p:custDataLst>
                  <p:tags r:id="rId20"/>
                </p:custDataLst>
              </p:nvPr>
            </p:nvSpPr>
            <p:spPr>
              <a:xfrm>
                <a:off x="7335843" y="2248503"/>
                <a:ext cx="1718733" cy="251337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Abgerundetes Rechteck 26"/>
              <p:cNvSpPr/>
              <p:nvPr>
                <p:custDataLst>
                  <p:tags r:id="rId21"/>
                </p:custDataLst>
              </p:nvPr>
            </p:nvSpPr>
            <p:spPr>
              <a:xfrm>
                <a:off x="7335843" y="2263149"/>
                <a:ext cx="248709" cy="222044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8" name="Grafik 27"/>
              <p:cNvPicPr>
                <a:picLocks noChangeAspect="1"/>
              </p:cNvPicPr>
              <p:nvPr>
                <p:custDataLst>
                  <p:tags r:id="rId22"/>
                </p:custDataLst>
              </p:nvPr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9265" y="2284431"/>
                <a:ext cx="201864" cy="203370"/>
              </a:xfrm>
              <a:prstGeom prst="rect">
                <a:avLst/>
              </a:prstGeom>
            </p:spPr>
          </p:pic>
          <p:pic>
            <p:nvPicPr>
              <p:cNvPr id="29" name="Grafik 28"/>
              <p:cNvPicPr>
                <a:picLocks noChangeAspect="1"/>
              </p:cNvPicPr>
              <p:nvPr>
                <p:custDataLst>
                  <p:tags r:id="rId23"/>
                </p:custDataLst>
              </p:nvPr>
            </p:nvPicPr>
            <p:blipFill rotWithShape="1"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627" t="32197" r="55797" b="61406"/>
              <a:stretch/>
            </p:blipFill>
            <p:spPr>
              <a:xfrm>
                <a:off x="7607974" y="2259116"/>
                <a:ext cx="778934" cy="254000"/>
              </a:xfrm>
              <a:prstGeom prst="rect">
                <a:avLst/>
              </a:prstGeom>
            </p:spPr>
          </p:pic>
          <p:sp>
            <p:nvSpPr>
              <p:cNvPr id="30" name="Rechteck 29"/>
              <p:cNvSpPr/>
              <p:nvPr>
                <p:custDataLst>
                  <p:tags r:id="rId24"/>
                </p:custDataLst>
              </p:nvPr>
            </p:nvSpPr>
            <p:spPr>
              <a:xfrm>
                <a:off x="7394841" y="4012456"/>
                <a:ext cx="1659735" cy="346699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Textfeld 30"/>
            <p:cNvSpPr txBox="1"/>
            <p:nvPr>
              <p:custDataLst>
                <p:tags r:id="rId16"/>
              </p:custDataLst>
            </p:nvPr>
          </p:nvSpPr>
          <p:spPr>
            <a:xfrm>
              <a:off x="8521700" y="4264443"/>
              <a:ext cx="1691437" cy="325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/>
                <a:t>*If camera includes </a:t>
              </a:r>
              <a:r>
                <a:rPr lang="en-US" sz="800" dirty="0" err="1"/>
                <a:t>g</a:t>
              </a:r>
              <a:r>
                <a:rPr lang="en-US" sz="800" dirty="0" err="1" smtClean="0"/>
                <a:t>yrosensor</a:t>
              </a:r>
              <a:r>
                <a:rPr lang="en-US" sz="800" dirty="0" smtClean="0"/>
                <a:t> and predefined lens.</a:t>
              </a:r>
              <a:endParaRPr lang="en-US" sz="800" dirty="0"/>
            </a:p>
          </p:txBody>
        </p:sp>
      </p:grpSp>
      <p:sp>
        <p:nvSpPr>
          <p:cNvPr id="12" name="Foliennummernplatzhalt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BB733-5D61-4127-9A01-ABA98A97BF46}" type="slidenum">
              <a:rPr lang="de-DE" smtClean="0"/>
              <a:t>4</a:t>
            </a:fld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1094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533400" y="5930900"/>
            <a:ext cx="6403975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>
              <a:lnSpc>
                <a:spcPct val="107000"/>
              </a:lnSpc>
            </a:pPr>
            <a:r>
              <a:rPr lang="en-US" sz="700" smtClean="0">
                <a:solidFill>
                  <a:srgbClr val="707070"/>
                </a:solidFill>
              </a:rPr>
              <a:t>Internal  | ST-VS/MKP1-Ebling | 13/01/2016 | © Robert Bosch GmbH 2016. All rights reserved, also regarding any disposal, exploitation, reproduction, editing, distribution, as well as in the event of applications for industrial property rights.</a:t>
            </a:r>
            <a:endParaRPr lang="en-GB" sz="700">
              <a:solidFill>
                <a:srgbClr val="707070"/>
              </a:solidFill>
            </a:endParaRPr>
          </a:p>
        </p:txBody>
      </p:sp>
      <p:sp>
        <p:nvSpPr>
          <p:cNvPr id="9" name="Textfeld 8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0"/>
            <a:ext cx="5715000" cy="52070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57150" rIns="0" bIns="0" rtlCol="0" anchor="ctr">
            <a:noAutofit/>
          </a:bodyPr>
          <a:lstStyle/>
          <a:p>
            <a:pPr>
              <a:lnSpc>
                <a:spcPct val="111000"/>
              </a:lnSpc>
            </a:pPr>
            <a:r>
              <a:rPr lang="en-GB" b="1" smtClean="0">
                <a:solidFill>
                  <a:srgbClr val="FFFFFF"/>
                </a:solidFill>
              </a:rPr>
              <a:t>IVA 6.30</a:t>
            </a:r>
            <a:endParaRPr lang="en-GB" b="1">
              <a:solidFill>
                <a:srgbClr val="FFFFFF"/>
              </a:solidFill>
            </a:endParaRPr>
          </a:p>
        </p:txBody>
      </p:sp>
      <p:pic>
        <p:nvPicPr>
          <p:cNvPr id="8" name="Grafik 7" hidden="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653405"/>
            <a:ext cx="381000" cy="174625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hteck 6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8915400" y="205143"/>
            <a:ext cx="1828800" cy="12311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r>
              <a:rPr lang="en-GB" sz="800" smtClean="0">
                <a:solidFill>
                  <a:srgbClr val="FFFFFF"/>
                </a:solidFill>
              </a:rPr>
              <a:t> </a:t>
            </a:r>
            <a:endParaRPr lang="en-GB" sz="80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533400" y="5638800"/>
            <a:ext cx="5715000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5" name="Rechteck 4"/>
          <p:cNvSpPr/>
          <p:nvPr>
            <p:custDataLst>
              <p:tags r:id="rId7"/>
            </p:custDataLst>
          </p:nvPr>
        </p:nvSpPr>
        <p:spPr>
          <a:xfrm>
            <a:off x="8509000" y="6038355"/>
            <a:ext cx="25400" cy="10695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spAutoFit/>
          </a:bodyPr>
          <a:lstStyle/>
          <a:p>
            <a:pPr algn="r">
              <a:lnSpc>
                <a:spcPct val="107000"/>
              </a:lnSpc>
            </a:pPr>
            <a:endParaRPr lang="en-GB" sz="700"/>
          </a:p>
        </p:txBody>
      </p:sp>
      <p:sp>
        <p:nvSpPr>
          <p:cNvPr id="4" name="Textfeld 3" hidden="1"/>
          <p:cNvSpPr txBox="1"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ct val="0"/>
              </a:spcAft>
            </a:pPr>
            <a:endParaRPr lang="en-GB" sz="130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BB733-5D61-4127-9A01-ABA98A97BF46}" type="slidenum">
              <a:rPr lang="de-DE" smtClean="0"/>
              <a:t>5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33400" y="533400"/>
            <a:ext cx="9750425" cy="5003800"/>
          </a:xfrm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12700" rIns="0" bIns="0" anchor="ctr"/>
          <a:lstStyle/>
          <a:p>
            <a:pPr algn="ctr"/>
            <a:r>
              <a:rPr lang="en-GB" dirty="0" smtClean="0"/>
              <a:t>APPENDIX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4716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533400" y="5930900"/>
            <a:ext cx="6403975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>
              <a:lnSpc>
                <a:spcPct val="107000"/>
              </a:lnSpc>
            </a:pPr>
            <a:r>
              <a:rPr lang="en-US" sz="700" smtClean="0">
                <a:solidFill>
                  <a:srgbClr val="707070"/>
                </a:solidFill>
              </a:rPr>
              <a:t>Internal  | ST-VS/MKP1-Ebling | 13/01/2016 | © Robert Bosch GmbH 2016. All rights reserved, also regarding any disposal, exploitation, reproduction, editing, distribution, as well as in the event of applications for industrial property rights.</a:t>
            </a:r>
            <a:endParaRPr lang="en-US" sz="700">
              <a:solidFill>
                <a:srgbClr val="707070"/>
              </a:solidFill>
            </a:endParaRPr>
          </a:p>
        </p:txBody>
      </p:sp>
      <p:sp>
        <p:nvSpPr>
          <p:cNvPr id="9" name="Textfeld 8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0"/>
            <a:ext cx="5715000" cy="52070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57150" rIns="0" bIns="0" rtlCol="0" anchor="ctr">
            <a:noAutofit/>
          </a:bodyPr>
          <a:lstStyle/>
          <a:p>
            <a:pPr>
              <a:lnSpc>
                <a:spcPct val="111000"/>
              </a:lnSpc>
            </a:pPr>
            <a:r>
              <a:rPr lang="en-US" b="1" dirty="0" smtClean="0">
                <a:solidFill>
                  <a:srgbClr val="FFFFFF"/>
                </a:solidFill>
              </a:rPr>
              <a:t>Audio / Video Content Analysis @ Bosch IP cameras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8" name="Grafik 7" hidden="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653405"/>
            <a:ext cx="381000" cy="174625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hteck 6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8915400" y="205143"/>
            <a:ext cx="1828800" cy="12311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r>
              <a:rPr lang="en-US" sz="800" smtClean="0">
                <a:solidFill>
                  <a:srgbClr val="FFFFFF"/>
                </a:solidFill>
              </a:rPr>
              <a:t> </a:t>
            </a:r>
            <a:endParaRPr lang="en-US" sz="80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533400" y="5638800"/>
            <a:ext cx="5715000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" name="Rechteck 4"/>
          <p:cNvSpPr/>
          <p:nvPr>
            <p:custDataLst>
              <p:tags r:id="rId7"/>
            </p:custDataLst>
          </p:nvPr>
        </p:nvSpPr>
        <p:spPr>
          <a:xfrm>
            <a:off x="8509000" y="6038355"/>
            <a:ext cx="25400" cy="10695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spAutoFit/>
          </a:bodyPr>
          <a:lstStyle/>
          <a:p>
            <a:pPr algn="r">
              <a:lnSpc>
                <a:spcPct val="107000"/>
              </a:lnSpc>
            </a:pPr>
            <a:endParaRPr lang="en-US" sz="700"/>
          </a:p>
        </p:txBody>
      </p:sp>
      <p:sp>
        <p:nvSpPr>
          <p:cNvPr id="4" name="Textfeld 3" hidden="1"/>
          <p:cNvSpPr txBox="1"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ct val="0"/>
              </a:spcAft>
            </a:pPr>
            <a:endParaRPr lang="en-US" sz="130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B6F90-E74A-4953-8CFC-8E7C145D2C1B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Untertitel 2" hidden="1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533400" y="3200400"/>
            <a:ext cx="10207625" cy="1676400"/>
          </a:xfrm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63500" rIns="0" bIns="0"/>
          <a:lstStyle/>
          <a:p>
            <a:endParaRPr lang="en-US"/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894251324"/>
              </p:ext>
            </p:extLst>
          </p:nvPr>
        </p:nvGraphicFramePr>
        <p:xfrm>
          <a:off x="533400" y="622300"/>
          <a:ext cx="9968642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643467"/>
                <a:gridCol w="651933"/>
                <a:gridCol w="660400"/>
                <a:gridCol w="6336442"/>
              </a:tblGrid>
              <a:tr h="208435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1000-3000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4000-6000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7000-9000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Description</a:t>
                      </a:r>
                      <a:endParaRPr lang="en-US" sz="1400" dirty="0"/>
                    </a:p>
                  </a:txBody>
                  <a:tcPr/>
                </a:tc>
              </a:tr>
              <a:tr h="16965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Audio</a:t>
                      </a:r>
                      <a:r>
                        <a:rPr lang="en-US" sz="1400" baseline="0" dirty="0" smtClean="0"/>
                        <a:t> detection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Detect sound</a:t>
                      </a:r>
                      <a:endParaRPr lang="en-US" sz="1400" dirty="0"/>
                    </a:p>
                  </a:txBody>
                  <a:tcPr anchor="ctr"/>
                </a:tc>
              </a:tr>
              <a:tr h="47142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Tamper detection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Detect if camera is obscured or moved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Evaluate overall lighting level (too dark / bright)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Detect removed or placed objects in dedicated areas (reference image check)</a:t>
                      </a:r>
                      <a:endParaRPr lang="en-US" sz="1400" dirty="0"/>
                    </a:p>
                  </a:txBody>
                  <a:tcPr anchor="ctr"/>
                </a:tc>
              </a:tr>
              <a:tr h="20843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MOTION+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*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*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Change detection to trigger</a:t>
                      </a:r>
                      <a:r>
                        <a:rPr lang="en-US" sz="1400" baseline="0" dirty="0" smtClean="0"/>
                        <a:t> recording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20843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Essential Analytics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**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Intrusion detection for smaller, controlled environments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Counting</a:t>
                      </a:r>
                      <a:r>
                        <a:rPr lang="en-US" sz="1400" baseline="0" dirty="0" smtClean="0"/>
                        <a:t> / queuing applications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101019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IVA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Mission critical perimeter protection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Outdoor environments with harsh weather conditions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Long detection ranges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Ship tracking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Exhibit protection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Counting / queuing applications</a:t>
                      </a:r>
                    </a:p>
                  </a:txBody>
                  <a:tcPr anchor="ctr"/>
                </a:tc>
              </a:tr>
              <a:tr h="20843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Intelligent Tracking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indent="-17145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/>
                        <a:t>AUTODOME / MIC automatically zoom to &amp;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follow a selected object</a:t>
                      </a:r>
                    </a:p>
                  </a:txBody>
                  <a:tcPr anchor="ctr"/>
                </a:tc>
              </a:tr>
              <a:tr h="33673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ROI</a:t>
                      </a:r>
                      <a:r>
                        <a:rPr lang="en-US" sz="1400" baseline="0" dirty="0" smtClean="0"/>
                        <a:t> Tracking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indent="-17145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/>
                        <a:t>Megapixel cameras: Cutout stream follows selected object in the camera field of view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feld 12"/>
          <p:cNvSpPr txBox="1"/>
          <p:nvPr>
            <p:custDataLst>
              <p:tags r:id="rId11"/>
            </p:custDataLst>
          </p:nvPr>
        </p:nvSpPr>
        <p:spPr>
          <a:xfrm>
            <a:off x="457200" y="5524276"/>
            <a:ext cx="378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*Motion+ is also available on 4000-9000 due to historical reasons</a:t>
            </a:r>
          </a:p>
          <a:p>
            <a:r>
              <a:rPr lang="en-US" sz="800" dirty="0" smtClean="0"/>
              <a:t>** IVA includes the full Essential Analytics feature set</a:t>
            </a:r>
            <a:endParaRPr lang="en-US" sz="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5124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533400" y="5930900"/>
            <a:ext cx="6403975" cy="190500"/>
          </a:xfrm>
          <a:prstGeom prst="rect">
            <a:avLst/>
          </a:prstGeom>
          <a:noFill/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/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smtClean="0">
                <a:solidFill>
                  <a:srgbClr val="707070"/>
                </a:solidFill>
              </a:rPr>
              <a:t>Internal  | ST-VS/GP | 13/01/2016 | © Robert Bosch GmbH 2016. All rights reserved, also regarding any disposal, exploitation, reproduction, editing, distribution, as well as in the event of applications for industrial property rights.</a:t>
            </a:r>
            <a:endParaRPr lang="x-none" sz="700">
              <a:solidFill>
                <a:srgbClr val="707070"/>
              </a:solidFill>
            </a:endParaRPr>
          </a:p>
        </p:txBody>
      </p:sp>
      <p:sp>
        <p:nvSpPr>
          <p:cNvPr id="9" name="Textfeld 8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0"/>
            <a:ext cx="5715000" cy="520700"/>
          </a:xfrm>
          <a:prstGeom prst="rect">
            <a:avLst/>
          </a:prstGeom>
          <a:noFill/>
          <a:ln w="0">
            <a:noFill/>
          </a:ln>
          <a:effectLst/>
        </p:spPr>
        <p:txBody>
          <a:bodyPr vert="horz" wrap="square" lIns="0" tIns="57150" rIns="0" bIns="0" rtlCol="0" anchor="ctr">
            <a:noAutofit/>
          </a:bodyPr>
          <a:lstStyle/>
          <a:p>
            <a:pPr>
              <a:lnSpc>
                <a:spcPct val="111000"/>
              </a:lnSpc>
            </a:pPr>
            <a:r>
              <a:rPr lang="en-US" b="1" dirty="0">
                <a:solidFill>
                  <a:srgbClr val="FFFFFF"/>
                </a:solidFill>
              </a:rPr>
              <a:t>Video Content Analysis @ Bosch IP cameras</a:t>
            </a:r>
          </a:p>
        </p:txBody>
      </p:sp>
      <p:pic>
        <p:nvPicPr>
          <p:cNvPr id="8" name="Grafik 7" descr="BEQIK_FR.png" hidden="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42" cstate="print"/>
          <a:stretch>
            <a:fillRect/>
          </a:stretch>
        </p:blipFill>
        <p:spPr>
          <a:xfrm>
            <a:off x="76200" y="5653404"/>
            <a:ext cx="381000" cy="174625"/>
          </a:xfrm>
          <a:prstGeom prst="rect">
            <a:avLst/>
          </a:prstGeom>
          <a:ln w="0">
            <a:noFill/>
          </a:ln>
          <a:effectLst/>
        </p:spPr>
      </p:pic>
      <p:sp>
        <p:nvSpPr>
          <p:cNvPr id="7" name="Rechteck 6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8915400" y="205143"/>
            <a:ext cx="1828800" cy="123111"/>
          </a:xfrm>
          <a:prstGeom prst="rect">
            <a:avLst/>
          </a:prstGeom>
          <a:noFill/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x-none" sz="80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533400" y="5638800"/>
            <a:ext cx="5715000" cy="190500"/>
          </a:xfrm>
          <a:prstGeom prst="rect">
            <a:avLst/>
          </a:prstGeom>
          <a:noFill/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x-none" sz="1200">
              <a:solidFill>
                <a:srgbClr val="000000"/>
              </a:solidFill>
            </a:endParaRPr>
          </a:p>
        </p:txBody>
      </p:sp>
      <p:sp>
        <p:nvSpPr>
          <p:cNvPr id="5" name="Rechteck 4"/>
          <p:cNvSpPr/>
          <p:nvPr>
            <p:custDataLst>
              <p:tags r:id="rId7"/>
            </p:custDataLst>
          </p:nvPr>
        </p:nvSpPr>
        <p:spPr>
          <a:xfrm>
            <a:off x="8509000" y="6038355"/>
            <a:ext cx="25400" cy="115288"/>
          </a:xfrm>
          <a:prstGeom prst="rect">
            <a:avLst/>
          </a:prstGeom>
          <a:noFill/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x-none" sz="700"/>
          </a:p>
        </p:txBody>
      </p:sp>
      <p:sp>
        <p:nvSpPr>
          <p:cNvPr id="4" name="Textfeld 3" hidden="1"/>
          <p:cNvSpPr txBox="1"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  <a:effectLst/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0"/>
              </a:spcBef>
            </a:pPr>
            <a:endParaRPr lang="x-none" sz="1300"/>
          </a:p>
        </p:txBody>
      </p:sp>
      <p:sp>
        <p:nvSpPr>
          <p:cNvPr id="3" name="Untertitel 2" hidden="1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ln w="0"/>
          <a:effectLst/>
        </p:spPr>
        <p:txBody>
          <a:bodyPr wrap="square" lIns="0" tIns="63500" rIns="0" bIns="0"/>
          <a:lstStyle/>
          <a:p>
            <a:endParaRPr lang="en-US"/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277429583"/>
              </p:ext>
            </p:extLst>
          </p:nvPr>
        </p:nvGraphicFramePr>
        <p:xfrm>
          <a:off x="533485" y="597793"/>
          <a:ext cx="4828106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094"/>
                <a:gridCol w="2589853"/>
                <a:gridCol w="619066"/>
                <a:gridCol w="630425"/>
                <a:gridCol w="590668"/>
              </a:tblGrid>
              <a:tr h="270369">
                <a:tc>
                  <a:txBody>
                    <a:bodyPr/>
                    <a:lstStyle/>
                    <a:p>
                      <a:pPr algn="l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Feature list / camera range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1000-3000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4000-6000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7000-9000</a:t>
                      </a:r>
                      <a:endParaRPr lang="en-US" sz="1200" dirty="0"/>
                    </a:p>
                  </a:txBody>
                  <a:tcPr anchor="ctr"/>
                </a:tc>
              </a:tr>
              <a:tr h="270369">
                <a:tc>
                  <a:txBody>
                    <a:bodyPr/>
                    <a:lstStyle/>
                    <a:p>
                      <a:pPr algn="l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Audio detection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>
                  <a:txBody>
                    <a:bodyPr/>
                    <a:lstStyle/>
                    <a:p>
                      <a:pPr algn="l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Tamper detection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>
                  <a:txBody>
                    <a:bodyPr/>
                    <a:lstStyle/>
                    <a:p>
                      <a:pPr algn="l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Motion+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000" dirty="0"/>
                    </a:p>
                  </a:txBody>
                  <a:tcPr anchor="ctr"/>
                </a:tc>
              </a:tr>
              <a:tr h="270369">
                <a:tc rowSpan="13">
                  <a:txBody>
                    <a:bodyPr/>
                    <a:lstStyle/>
                    <a:p>
                      <a:pPr algn="ctr"/>
                      <a:r>
                        <a:rPr lang="en-US" sz="1200" smtClean="0"/>
                        <a:t>Alarm </a:t>
                      </a:r>
                      <a:r>
                        <a:rPr lang="en-US" sz="1200" dirty="0" smtClean="0"/>
                        <a:t>R</a:t>
                      </a:r>
                      <a:r>
                        <a:rPr lang="en-US" sz="1200" smtClean="0"/>
                        <a:t>ules</a:t>
                      </a:r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Any object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Object in field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Line crossing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Enter /</a:t>
                      </a:r>
                      <a:r>
                        <a:rPr lang="en-US" sz="1200" baseline="0" dirty="0" smtClean="0"/>
                        <a:t> leave </a:t>
                      </a:r>
                      <a:r>
                        <a:rPr lang="en-US" sz="1200" dirty="0" smtClean="0"/>
                        <a:t>field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Loitering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Follow route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Idle / removed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Counting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Occupancy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Crowd density</a:t>
                      </a:r>
                      <a:r>
                        <a:rPr lang="en-US" sz="1200" baseline="0" dirty="0" smtClean="0"/>
                        <a:t> estimation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Condition change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Similarity search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Flow / counter flow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Picture 3" descr="C:\Users\ebj2hi\Desktop\IVA\UI\Icons\0836-131220-VCA-Icons-ICOs\ICOs\tampering-32.pn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2787102" y="1374767"/>
            <a:ext cx="224825" cy="224825"/>
          </a:xfrm>
          <a:prstGeom prst="rect">
            <a:avLst/>
          </a:prstGeom>
          <a:noFill/>
        </p:spPr>
      </p:pic>
      <p:pic>
        <p:nvPicPr>
          <p:cNvPr id="14" name="Picture 4_" descr="C:\Users\ebj2hi\Desktop\IVA\UI\Icons\0836-131220-VCA-Icons-ICOs\ICOs\alike-32.pn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2787102" y="4911519"/>
            <a:ext cx="224825" cy="224825"/>
          </a:xfrm>
          <a:prstGeom prst="rect">
            <a:avLst/>
          </a:prstGeom>
          <a:noFill/>
        </p:spPr>
      </p:pic>
      <p:pic>
        <p:nvPicPr>
          <p:cNvPr id="15" name="Picture 5" descr="C:\Users\ebj2hi\Desktop\IVA\UI\Icons\0836-131220-VCA-Icons-ICOs\ICOs\area-32.pn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2787102" y="2178416"/>
            <a:ext cx="224825" cy="224825"/>
          </a:xfrm>
          <a:prstGeom prst="rect">
            <a:avLst/>
          </a:prstGeom>
          <a:noFill/>
        </p:spPr>
      </p:pic>
      <p:pic>
        <p:nvPicPr>
          <p:cNvPr id="17" name="Picture 7_" descr="C:\Users\ebj2hi\Desktop\IVA\UI\Icons\0836-131220-VCA-Icons-ICOs\ICOs\changing-32.png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2787102" y="4644582"/>
            <a:ext cx="224825" cy="224825"/>
          </a:xfrm>
          <a:prstGeom prst="rect">
            <a:avLst/>
          </a:prstGeom>
          <a:noFill/>
        </p:spPr>
      </p:pic>
      <p:pic>
        <p:nvPicPr>
          <p:cNvPr id="19" name="Picture 9" descr="C:\Users\ebj2hi\Desktop\IVA\UI\Icons\0836-131220-VCA-Icons-ICOs\ICOs\counterflow-32.png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3147102" y="5174287"/>
            <a:ext cx="224825" cy="224825"/>
          </a:xfrm>
          <a:prstGeom prst="rect">
            <a:avLst/>
          </a:prstGeom>
          <a:noFill/>
        </p:spPr>
      </p:pic>
      <p:pic>
        <p:nvPicPr>
          <p:cNvPr id="20" name="Picture 10" descr="C:\Users\ebj2hi\Desktop\IVA\UI\Icons\0836-131220-VCA-Icons-ICOs\ICOs\crowd-32.png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2787102" y="4356439"/>
            <a:ext cx="224825" cy="224825"/>
          </a:xfrm>
          <a:prstGeom prst="rect">
            <a:avLst/>
          </a:prstGeom>
          <a:noFill/>
        </p:spPr>
      </p:pic>
      <p:pic>
        <p:nvPicPr>
          <p:cNvPr id="21" name="Picture 11" descr="C:\Users\ebj2hi\Desktop\IVA\UI\Icons\0836-131220-VCA-Icons-ICOs\ICOs\directedflow-32.pn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2787102" y="5178456"/>
            <a:ext cx="224825" cy="224825"/>
          </a:xfrm>
          <a:prstGeom prst="rect">
            <a:avLst/>
          </a:prstGeom>
          <a:noFill/>
        </p:spPr>
      </p:pic>
      <p:pic>
        <p:nvPicPr>
          <p:cNvPr id="22" name="Picture 12" descr="C:\Users\ebj2hi\Desktop\IVA\UI\Icons\0836-131220-VCA-Icons-ICOs\ICOs\entering-32.pn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50" cstate="print"/>
          <a:srcRect/>
          <a:stretch>
            <a:fillRect/>
          </a:stretch>
        </p:blipFill>
        <p:spPr bwMode="auto">
          <a:xfrm>
            <a:off x="3147102" y="2746367"/>
            <a:ext cx="224825" cy="224825"/>
          </a:xfrm>
          <a:prstGeom prst="rect">
            <a:avLst/>
          </a:prstGeom>
          <a:noFill/>
        </p:spPr>
      </p:pic>
      <p:pic>
        <p:nvPicPr>
          <p:cNvPr id="23" name="Picture 13" descr="C:\Users\ebj2hi\Desktop\IVA\UI\Icons\0836-131220-VCA-Icons-ICOs\ICOs\idie-32.png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51" cstate="print"/>
          <a:srcRect/>
          <a:stretch>
            <a:fillRect/>
          </a:stretch>
        </p:blipFill>
        <p:spPr bwMode="auto">
          <a:xfrm>
            <a:off x="2787102" y="3550513"/>
            <a:ext cx="224825" cy="224825"/>
          </a:xfrm>
          <a:prstGeom prst="rect">
            <a:avLst/>
          </a:prstGeom>
          <a:noFill/>
        </p:spPr>
      </p:pic>
      <p:pic>
        <p:nvPicPr>
          <p:cNvPr id="24" name="Picture 14" descr="C:\Users\ebj2hi\Desktop\IVA\UI\Icons\0836-131220-VCA-Icons-ICOs\ICOs\leaving-32.pn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2787102" y="2746367"/>
            <a:ext cx="224825" cy="224825"/>
          </a:xfrm>
          <a:prstGeom prst="rect">
            <a:avLst/>
          </a:prstGeom>
          <a:noFill/>
        </p:spPr>
      </p:pic>
      <p:pic>
        <p:nvPicPr>
          <p:cNvPr id="25" name="Picture 15" descr="C:\Users\ebj2hi\Desktop\IVA\UI\Icons\0836-131220-VCA-Icons-ICOs\ICOs\lines-32.pn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53" cstate="print"/>
          <a:srcRect/>
          <a:stretch>
            <a:fillRect/>
          </a:stretch>
        </p:blipFill>
        <p:spPr bwMode="auto">
          <a:xfrm>
            <a:off x="2787102" y="2473749"/>
            <a:ext cx="224825" cy="224825"/>
          </a:xfrm>
          <a:prstGeom prst="rect">
            <a:avLst/>
          </a:prstGeom>
          <a:noFill/>
        </p:spPr>
      </p:pic>
      <p:pic>
        <p:nvPicPr>
          <p:cNvPr id="26" name="Picture 16" descr="C:\Users\ebj2hi\Desktop\IVA\UI\Icons\0836-131220-VCA-Icons-ICOs\ICOs\loitering-32.png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2787102" y="2999601"/>
            <a:ext cx="224825" cy="224825"/>
          </a:xfrm>
          <a:prstGeom prst="rect">
            <a:avLst/>
          </a:prstGeom>
          <a:noFill/>
        </p:spPr>
      </p:pic>
      <p:pic>
        <p:nvPicPr>
          <p:cNvPr id="27" name="Picture 17" descr="C:\Users\ebj2hi\Desktop\IVA\UI\Icons\0836-131220-VCA-Icons-ICOs\ICOs\removed-32.png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55" cstate="print"/>
          <a:srcRect/>
          <a:stretch>
            <a:fillRect/>
          </a:stretch>
        </p:blipFill>
        <p:spPr bwMode="auto">
          <a:xfrm>
            <a:off x="3147102" y="3544833"/>
            <a:ext cx="224825" cy="224825"/>
          </a:xfrm>
          <a:prstGeom prst="rect">
            <a:avLst/>
          </a:prstGeom>
          <a:noFill/>
        </p:spPr>
      </p:pic>
      <p:pic>
        <p:nvPicPr>
          <p:cNvPr id="28" name="Picture 18" descr="C:\Users\ebj2hi\Desktop\IVA\UI\Icons\0836-131220-VCA-Icons-ICOs\ICOs\route-32.png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56" cstate="print"/>
          <a:srcRect/>
          <a:stretch>
            <a:fillRect/>
          </a:stretch>
        </p:blipFill>
        <p:spPr bwMode="auto">
          <a:xfrm>
            <a:off x="2787102" y="3277896"/>
            <a:ext cx="224825" cy="224825"/>
          </a:xfrm>
          <a:prstGeom prst="rect">
            <a:avLst/>
          </a:prstGeom>
          <a:noFill/>
        </p:spPr>
      </p:pic>
      <p:graphicFrame>
        <p:nvGraphicFramePr>
          <p:cNvPr id="45" name="Tabelle 44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1905129577"/>
              </p:ext>
            </p:extLst>
          </p:nvPr>
        </p:nvGraphicFramePr>
        <p:xfrm>
          <a:off x="5566387" y="597793"/>
          <a:ext cx="4833348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657"/>
                <a:gridCol w="2584173"/>
                <a:gridCol w="624746"/>
                <a:gridCol w="630425"/>
                <a:gridCol w="596347"/>
              </a:tblGrid>
              <a:tr h="270369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Feature</a:t>
                      </a:r>
                      <a:r>
                        <a:rPr lang="en-US" sz="1200" baseline="0" dirty="0" smtClean="0"/>
                        <a:t> list / camera range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1000-3000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4000-6000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7000-9000</a:t>
                      </a:r>
                      <a:endParaRPr lang="en-US" sz="1200" dirty="0"/>
                    </a:p>
                  </a:txBody>
                  <a:tcPr anchor="ctr"/>
                </a:tc>
              </a:tr>
              <a:tr h="270369">
                <a:tc rowSpan="7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Object Filter</a:t>
                      </a:r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Duration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Size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Aspect ratio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Speed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Direction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Color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Object class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Calibration, </a:t>
                      </a:r>
                      <a:r>
                        <a:rPr lang="en-US" sz="1200" dirty="0" err="1" smtClean="0"/>
                        <a:t>Geolocation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rowSpan="5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Tracking Modes</a:t>
                      </a:r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Standard (2D) tracking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3D tracking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3D people tracking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Ship</a:t>
                      </a:r>
                      <a:r>
                        <a:rPr lang="en-US" sz="1200" baseline="0" dirty="0" smtClean="0"/>
                        <a:t> tracking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Museum mode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Masking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70369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Face</a:t>
                      </a:r>
                      <a:r>
                        <a:rPr lang="en-US" sz="1200" baseline="0" dirty="0" smtClean="0"/>
                        <a:t> detection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2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6" name="Picture 3_" descr="C:\Users\ebj2hi\Desktop\IVA\UI\Icons\20140821_Classification_Icons\0836-140905-SVGs\Icon-Person-32x32.png"/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57" cstate="print"/>
          <a:srcRect/>
          <a:stretch>
            <a:fillRect/>
          </a:stretch>
        </p:blipFill>
        <p:spPr bwMode="auto">
          <a:xfrm>
            <a:off x="7301490" y="2726553"/>
            <a:ext cx="206249" cy="232943"/>
          </a:xfrm>
          <a:prstGeom prst="rect">
            <a:avLst/>
          </a:prstGeom>
          <a:noFill/>
        </p:spPr>
      </p:pic>
      <p:pic>
        <p:nvPicPr>
          <p:cNvPr id="47" name="Picture 4__" descr="C:\Users\ebj2hi\Desktop\IVA\UI\Icons\20140821_Classification_Icons\0836-140905-SVGs\Icon-Bike-32x32.png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58" cstate="print"/>
          <a:srcRect/>
          <a:stretch>
            <a:fillRect/>
          </a:stretch>
        </p:blipFill>
        <p:spPr bwMode="auto">
          <a:xfrm>
            <a:off x="7599800" y="2721344"/>
            <a:ext cx="206249" cy="232943"/>
          </a:xfrm>
          <a:prstGeom prst="rect">
            <a:avLst/>
          </a:prstGeom>
          <a:noFill/>
        </p:spPr>
      </p:pic>
      <p:pic>
        <p:nvPicPr>
          <p:cNvPr id="48" name="Picture 5_" descr="C:\Users\ebj2hi\Desktop\IVA\UI\Icons\20140821_Classification_Icons\0836-140905-SVGs\Icon-Car-32x32.png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59" cstate="print"/>
          <a:srcRect/>
          <a:stretch>
            <a:fillRect/>
          </a:stretch>
        </p:blipFill>
        <p:spPr bwMode="auto">
          <a:xfrm>
            <a:off x="7899393" y="2727024"/>
            <a:ext cx="206249" cy="232943"/>
          </a:xfrm>
          <a:prstGeom prst="rect">
            <a:avLst/>
          </a:prstGeom>
          <a:noFill/>
        </p:spPr>
      </p:pic>
      <p:pic>
        <p:nvPicPr>
          <p:cNvPr id="49" name="Picture 6_" descr="C:\Users\ebj2hi\Desktop\IVA\UI\Icons\20140821_Classification_Icons\0836-140905-SVGs\Icon-LKW-32x32.png"/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60" cstate="print"/>
          <a:srcRect/>
          <a:stretch>
            <a:fillRect/>
          </a:stretch>
        </p:blipFill>
        <p:spPr bwMode="auto">
          <a:xfrm>
            <a:off x="8210346" y="2726553"/>
            <a:ext cx="206249" cy="232943"/>
          </a:xfrm>
          <a:prstGeom prst="rect">
            <a:avLst/>
          </a:prstGeom>
          <a:noFill/>
        </p:spPr>
      </p:pic>
      <p:grpSp>
        <p:nvGrpSpPr>
          <p:cNvPr id="29" name="Gruppieren 50"/>
          <p:cNvGrpSpPr/>
          <p:nvPr/>
        </p:nvGrpSpPr>
        <p:grpSpPr>
          <a:xfrm>
            <a:off x="7306432" y="1937231"/>
            <a:ext cx="208053" cy="163806"/>
            <a:chOff x="7717060" y="4598268"/>
            <a:chExt cx="504056" cy="288032"/>
          </a:xfrm>
        </p:grpSpPr>
        <p:sp>
          <p:nvSpPr>
            <p:cNvPr id="51" name="Pfeil nach rechts 50"/>
            <p:cNvSpPr/>
            <p:nvPr>
              <p:custDataLst>
                <p:tags r:id="rId38"/>
              </p:custDataLst>
            </p:nvPr>
          </p:nvSpPr>
          <p:spPr bwMode="auto">
            <a:xfrm>
              <a:off x="7933084" y="4598268"/>
              <a:ext cx="288032" cy="288032"/>
            </a:xfrm>
            <a:prstGeom prst="rightArrow">
              <a:avLst/>
            </a:prstGeom>
            <a:ln>
              <a:solidFill>
                <a:srgbClr val="C0AC00"/>
              </a:solidFill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echteck 51"/>
            <p:cNvSpPr/>
            <p:nvPr>
              <p:custDataLst>
                <p:tags r:id="rId39"/>
              </p:custDataLst>
            </p:nvPr>
          </p:nvSpPr>
          <p:spPr bwMode="auto">
            <a:xfrm>
              <a:off x="7815357" y="4670276"/>
              <a:ext cx="45719" cy="144016"/>
            </a:xfrm>
            <a:prstGeom prst="rect">
              <a:avLst/>
            </a:prstGeom>
            <a:ln>
              <a:solidFill>
                <a:srgbClr val="C0AC00"/>
              </a:solidFill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echteck 52"/>
            <p:cNvSpPr/>
            <p:nvPr>
              <p:custDataLst>
                <p:tags r:id="rId40"/>
              </p:custDataLst>
            </p:nvPr>
          </p:nvSpPr>
          <p:spPr bwMode="auto">
            <a:xfrm>
              <a:off x="7717060" y="4670276"/>
              <a:ext cx="18000" cy="144016"/>
            </a:xfrm>
            <a:prstGeom prst="rect">
              <a:avLst/>
            </a:prstGeom>
            <a:ln>
              <a:solidFill>
                <a:srgbClr val="C0AC00"/>
              </a:solidFill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0" name="Gruppieren 62"/>
          <p:cNvGrpSpPr/>
          <p:nvPr/>
        </p:nvGrpSpPr>
        <p:grpSpPr>
          <a:xfrm>
            <a:off x="7305953" y="1647577"/>
            <a:ext cx="180137" cy="194136"/>
            <a:chOff x="8437140" y="3590156"/>
            <a:chExt cx="423664" cy="288032"/>
          </a:xfrm>
        </p:grpSpPr>
        <p:sp>
          <p:nvSpPr>
            <p:cNvPr id="55" name="Rechteck 54"/>
            <p:cNvSpPr/>
            <p:nvPr>
              <p:custDataLst>
                <p:tags r:id="rId36"/>
              </p:custDataLst>
            </p:nvPr>
          </p:nvSpPr>
          <p:spPr bwMode="auto">
            <a:xfrm>
              <a:off x="8437140" y="3590156"/>
              <a:ext cx="144016" cy="288032"/>
            </a:xfrm>
            <a:prstGeom prst="rect">
              <a:avLst/>
            </a:prstGeom>
            <a:ln>
              <a:solidFill>
                <a:srgbClr val="C0AC00"/>
              </a:solidFill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hteck 55"/>
            <p:cNvSpPr/>
            <p:nvPr>
              <p:custDataLst>
                <p:tags r:id="rId37"/>
              </p:custDataLst>
            </p:nvPr>
          </p:nvSpPr>
          <p:spPr bwMode="auto">
            <a:xfrm>
              <a:off x="8653164" y="3734172"/>
              <a:ext cx="207640" cy="144016"/>
            </a:xfrm>
            <a:prstGeom prst="rect">
              <a:avLst/>
            </a:prstGeom>
            <a:ln>
              <a:solidFill>
                <a:srgbClr val="C0AC00"/>
              </a:solidFill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1" name="Gruppieren 61"/>
          <p:cNvGrpSpPr/>
          <p:nvPr/>
        </p:nvGrpSpPr>
        <p:grpSpPr>
          <a:xfrm>
            <a:off x="7287307" y="1357922"/>
            <a:ext cx="159785" cy="197991"/>
            <a:chOff x="8077100" y="3374132"/>
            <a:chExt cx="432048" cy="432048"/>
          </a:xfrm>
        </p:grpSpPr>
        <p:sp>
          <p:nvSpPr>
            <p:cNvPr id="58" name="Rechteck 57"/>
            <p:cNvSpPr/>
            <p:nvPr>
              <p:custDataLst>
                <p:tags r:id="rId34"/>
              </p:custDataLst>
            </p:nvPr>
          </p:nvSpPr>
          <p:spPr bwMode="auto">
            <a:xfrm>
              <a:off x="8077100" y="3374132"/>
              <a:ext cx="432048" cy="432048"/>
            </a:xfrm>
            <a:prstGeom prst="rect">
              <a:avLst/>
            </a:prstGeom>
            <a:solidFill>
              <a:srgbClr val="CCCC00"/>
            </a:solidFill>
            <a:ln>
              <a:solidFill>
                <a:srgbClr val="C0AC00"/>
              </a:solidFill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echteck 58"/>
            <p:cNvSpPr/>
            <p:nvPr>
              <p:custDataLst>
                <p:tags r:id="rId35"/>
              </p:custDataLst>
            </p:nvPr>
          </p:nvSpPr>
          <p:spPr bwMode="auto">
            <a:xfrm>
              <a:off x="8229500" y="3590156"/>
              <a:ext cx="135632" cy="216024"/>
            </a:xfrm>
            <a:prstGeom prst="rect">
              <a:avLst/>
            </a:prstGeom>
            <a:ln>
              <a:solidFill>
                <a:srgbClr val="C0AC00"/>
              </a:solidFill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60" name="Picture 8_" descr="C:\Users\ebj2hi\Desktop\Direction.png"/>
          <p:cNvPicPr>
            <a:picLocks noChangeAspect="1" noChangeArrowheads="1"/>
          </p:cNvPicPr>
          <p:nvPr>
            <p:custDataLst>
              <p:tags r:id="rId30"/>
            </p:custDataLst>
          </p:nvPr>
        </p:nvPicPr>
        <p:blipFill>
          <a:blip r:embed="rId61" cstate="print"/>
          <a:srcRect/>
          <a:stretch>
            <a:fillRect/>
          </a:stretch>
        </p:blipFill>
        <p:spPr bwMode="auto">
          <a:xfrm>
            <a:off x="7280376" y="2181450"/>
            <a:ext cx="226471" cy="222648"/>
          </a:xfrm>
          <a:prstGeom prst="rect">
            <a:avLst/>
          </a:prstGeom>
          <a:noFill/>
        </p:spPr>
      </p:pic>
      <p:pic>
        <p:nvPicPr>
          <p:cNvPr id="61" name="Picture 19" descr="C:\Users\ebj2hi\Desktop\IVA\IVA Presentation Material\vcaPlugin\Colour.png"/>
          <p:cNvPicPr>
            <a:picLocks noChangeAspect="1" noChangeArrowheads="1"/>
          </p:cNvPicPr>
          <p:nvPr>
            <p:custDataLst>
              <p:tags r:id="rId31"/>
            </p:custDataLst>
          </p:nvPr>
        </p:nvPicPr>
        <p:blipFill>
          <a:blip r:embed="rId62" cstate="print"/>
          <a:srcRect/>
          <a:stretch>
            <a:fillRect/>
          </a:stretch>
        </p:blipFill>
        <p:spPr bwMode="auto">
          <a:xfrm>
            <a:off x="7277914" y="2441204"/>
            <a:ext cx="242252" cy="240048"/>
          </a:xfrm>
          <a:prstGeom prst="rect">
            <a:avLst/>
          </a:prstGeom>
          <a:noFill/>
        </p:spPr>
      </p:pic>
      <p:sp>
        <p:nvSpPr>
          <p:cNvPr id="32" name="Foliennummernplatzhalter 3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B6F90-E74A-4953-8CFC-8E7C145D2C1B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37" name="Grafik 3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102" y="3838656"/>
            <a:ext cx="224825" cy="224825"/>
          </a:xfrm>
          <a:prstGeom prst="rect">
            <a:avLst/>
          </a:prstGeom>
        </p:spPr>
      </p:pic>
      <p:pic>
        <p:nvPicPr>
          <p:cNvPr id="38" name="Grafik 37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785" y="4105593"/>
            <a:ext cx="226800" cy="226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7921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533400" y="5930900"/>
            <a:ext cx="6403975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>
              <a:lnSpc>
                <a:spcPct val="107000"/>
              </a:lnSpc>
            </a:pPr>
            <a:r>
              <a:rPr lang="en-US" sz="700" smtClean="0">
                <a:solidFill>
                  <a:srgbClr val="707070"/>
                </a:solidFill>
              </a:rPr>
              <a:t>Internal  | ST-VS/MKP1-Ebling | 13/01/2016 | © Robert Bosch GmbH 2016. All rights reserved, also regarding any disposal, exploitation, reproduction, editing, distribution, as well as in the event of applications for industrial property rights.</a:t>
            </a:r>
            <a:endParaRPr lang="en-GB" sz="700">
              <a:solidFill>
                <a:srgbClr val="707070"/>
              </a:solidFill>
            </a:endParaRPr>
          </a:p>
        </p:txBody>
      </p:sp>
      <p:sp>
        <p:nvSpPr>
          <p:cNvPr id="9" name="Textfeld 8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33400" y="0"/>
            <a:ext cx="5715000" cy="52070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57150" rIns="0" bIns="0" rtlCol="0" anchor="ctr">
            <a:noAutofit/>
          </a:bodyPr>
          <a:lstStyle/>
          <a:p>
            <a:pPr>
              <a:lnSpc>
                <a:spcPct val="111000"/>
              </a:lnSpc>
            </a:pPr>
            <a:r>
              <a:rPr lang="en-GB" b="1" dirty="0">
                <a:solidFill>
                  <a:srgbClr val="FFFFFF"/>
                </a:solidFill>
              </a:rPr>
              <a:t>IVA 6.30 &amp; Essential Analytics</a:t>
            </a:r>
          </a:p>
        </p:txBody>
      </p:sp>
      <p:pic>
        <p:nvPicPr>
          <p:cNvPr id="8" name="Grafik 7" hidden="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653405"/>
            <a:ext cx="381000" cy="174625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hteck 6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8915400" y="205143"/>
            <a:ext cx="1828800" cy="12311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r>
              <a:rPr lang="en-GB" sz="800" smtClean="0">
                <a:solidFill>
                  <a:srgbClr val="FFFFFF"/>
                </a:solidFill>
              </a:rPr>
              <a:t> </a:t>
            </a:r>
            <a:endParaRPr lang="en-GB" sz="80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533400" y="5638800"/>
            <a:ext cx="5715000" cy="1905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5" name="Rechteck 4"/>
          <p:cNvSpPr/>
          <p:nvPr>
            <p:custDataLst>
              <p:tags r:id="rId7"/>
            </p:custDataLst>
          </p:nvPr>
        </p:nvSpPr>
        <p:spPr>
          <a:xfrm>
            <a:off x="8509000" y="6038355"/>
            <a:ext cx="25400" cy="10695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spAutoFit/>
          </a:bodyPr>
          <a:lstStyle/>
          <a:p>
            <a:pPr algn="r">
              <a:lnSpc>
                <a:spcPct val="107000"/>
              </a:lnSpc>
            </a:pPr>
            <a:endParaRPr lang="en-GB" sz="700"/>
          </a:p>
        </p:txBody>
      </p:sp>
      <p:sp>
        <p:nvSpPr>
          <p:cNvPr id="4" name="Textfeld 3" hidden="1"/>
          <p:cNvSpPr txBox="1"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ct val="0"/>
              </a:spcAft>
            </a:pPr>
            <a:endParaRPr lang="en-GB" sz="1300"/>
          </a:p>
        </p:txBody>
      </p:sp>
      <p:grpSp>
        <p:nvGrpSpPr>
          <p:cNvPr id="32" name="Gruppieren 31"/>
          <p:cNvGrpSpPr/>
          <p:nvPr/>
        </p:nvGrpSpPr>
        <p:grpSpPr>
          <a:xfrm>
            <a:off x="8649229" y="4399053"/>
            <a:ext cx="1620000" cy="995321"/>
            <a:chOff x="7088664" y="626045"/>
            <a:chExt cx="1620000" cy="995321"/>
          </a:xfrm>
        </p:grpSpPr>
        <p:sp>
          <p:nvSpPr>
            <p:cNvPr id="35" name="Rechteck 34"/>
            <p:cNvSpPr/>
            <p:nvPr>
              <p:custDataLst>
                <p:tags r:id="rId45"/>
              </p:custDataLst>
            </p:nvPr>
          </p:nvSpPr>
          <p:spPr>
            <a:xfrm>
              <a:off x="7088664" y="626045"/>
              <a:ext cx="1620000" cy="99532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Grafik 35"/>
            <p:cNvPicPr>
              <a:picLocks noChangeAspect="1"/>
            </p:cNvPicPr>
            <p:nvPr>
              <p:custDataLst>
                <p:tags r:id="rId46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7415" y="923929"/>
              <a:ext cx="325148" cy="325148"/>
            </a:xfrm>
            <a:prstGeom prst="rect">
              <a:avLst/>
            </a:prstGeom>
          </p:spPr>
        </p:pic>
        <p:cxnSp>
          <p:nvCxnSpPr>
            <p:cNvPr id="37" name="Gerader Verbinder 36"/>
            <p:cNvCxnSpPr/>
            <p:nvPr>
              <p:custDataLst>
                <p:tags r:id="rId47"/>
              </p:custDataLst>
            </p:nvPr>
          </p:nvCxnSpPr>
          <p:spPr>
            <a:xfrm>
              <a:off x="7864102" y="960796"/>
              <a:ext cx="4028" cy="299765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/>
            <p:cNvCxnSpPr/>
            <p:nvPr>
              <p:custDataLst>
                <p:tags r:id="rId48"/>
              </p:custDataLst>
            </p:nvPr>
          </p:nvCxnSpPr>
          <p:spPr>
            <a:xfrm flipH="1">
              <a:off x="7615893" y="1256929"/>
              <a:ext cx="256676" cy="32514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/>
            <p:cNvCxnSpPr/>
            <p:nvPr>
              <p:custDataLst>
                <p:tags r:id="rId49"/>
              </p:custDataLst>
            </p:nvPr>
          </p:nvCxnSpPr>
          <p:spPr>
            <a:xfrm>
              <a:off x="7652882" y="705757"/>
              <a:ext cx="215754" cy="255039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Gleichschenkliges Dreieck 39"/>
            <p:cNvSpPr/>
            <p:nvPr>
              <p:custDataLst>
                <p:tags r:id="rId50"/>
              </p:custDataLst>
            </p:nvPr>
          </p:nvSpPr>
          <p:spPr>
            <a:xfrm rot="5400000">
              <a:off x="7814817" y="1065624"/>
              <a:ext cx="114079" cy="86558"/>
            </a:xfrm>
            <a:prstGeom prst="triangl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Gleichschenkliges Dreieck 40"/>
            <p:cNvSpPr/>
            <p:nvPr>
              <p:custDataLst>
                <p:tags r:id="rId51"/>
              </p:custDataLst>
            </p:nvPr>
          </p:nvSpPr>
          <p:spPr>
            <a:xfrm rot="3000000">
              <a:off x="7717664" y="781728"/>
              <a:ext cx="87123" cy="61813"/>
            </a:xfrm>
            <a:prstGeom prst="triangl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Gleichschenkliges Dreieck 41"/>
            <p:cNvSpPr/>
            <p:nvPr>
              <p:custDataLst>
                <p:tags r:id="rId52"/>
              </p:custDataLst>
            </p:nvPr>
          </p:nvSpPr>
          <p:spPr>
            <a:xfrm rot="7800000">
              <a:off x="7716887" y="1403850"/>
              <a:ext cx="87123" cy="61813"/>
            </a:xfrm>
            <a:prstGeom prst="triangl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ihandform 42"/>
            <p:cNvSpPr/>
            <p:nvPr>
              <p:custDataLst>
                <p:tags r:id="rId53"/>
              </p:custDataLst>
            </p:nvPr>
          </p:nvSpPr>
          <p:spPr>
            <a:xfrm>
              <a:off x="7097569" y="1166398"/>
              <a:ext cx="410966" cy="114711"/>
            </a:xfrm>
            <a:custGeom>
              <a:avLst/>
              <a:gdLst>
                <a:gd name="connsiteX0" fmla="*/ 410966 w 410966"/>
                <a:gd name="connsiteY0" fmla="*/ 32518 h 114711"/>
                <a:gd name="connsiteX1" fmla="*/ 349321 w 410966"/>
                <a:gd name="connsiteY1" fmla="*/ 1696 h 114711"/>
                <a:gd name="connsiteX2" fmla="*/ 246579 w 410966"/>
                <a:gd name="connsiteY2" fmla="*/ 42792 h 114711"/>
                <a:gd name="connsiteX3" fmla="*/ 215757 w 410966"/>
                <a:gd name="connsiteY3" fmla="*/ 104437 h 114711"/>
                <a:gd name="connsiteX4" fmla="*/ 184934 w 410966"/>
                <a:gd name="connsiteY4" fmla="*/ 114711 h 114711"/>
                <a:gd name="connsiteX5" fmla="*/ 113015 w 410966"/>
                <a:gd name="connsiteY5" fmla="*/ 94163 h 114711"/>
                <a:gd name="connsiteX6" fmla="*/ 82193 w 410966"/>
                <a:gd name="connsiteY6" fmla="*/ 73615 h 114711"/>
                <a:gd name="connsiteX7" fmla="*/ 0 w 410966"/>
                <a:gd name="connsiteY7" fmla="*/ 73615 h 11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966" h="114711">
                  <a:moveTo>
                    <a:pt x="410966" y="32518"/>
                  </a:moveTo>
                  <a:cubicBezTo>
                    <a:pt x="390418" y="22244"/>
                    <a:pt x="371982" y="5473"/>
                    <a:pt x="349321" y="1696"/>
                  </a:cubicBezTo>
                  <a:cubicBezTo>
                    <a:pt x="299344" y="-6633"/>
                    <a:pt x="280867" y="17077"/>
                    <a:pt x="246579" y="42792"/>
                  </a:cubicBezTo>
                  <a:cubicBezTo>
                    <a:pt x="239811" y="63096"/>
                    <a:pt x="233863" y="89952"/>
                    <a:pt x="215757" y="104437"/>
                  </a:cubicBezTo>
                  <a:cubicBezTo>
                    <a:pt x="207300" y="111202"/>
                    <a:pt x="195208" y="111286"/>
                    <a:pt x="184934" y="114711"/>
                  </a:cubicBezTo>
                  <a:cubicBezTo>
                    <a:pt x="171768" y="111420"/>
                    <a:pt x="127753" y="101532"/>
                    <a:pt x="113015" y="94163"/>
                  </a:cubicBezTo>
                  <a:cubicBezTo>
                    <a:pt x="101971" y="88641"/>
                    <a:pt x="94342" y="75824"/>
                    <a:pt x="82193" y="73615"/>
                  </a:cubicBezTo>
                  <a:cubicBezTo>
                    <a:pt x="55237" y="68714"/>
                    <a:pt x="27398" y="73615"/>
                    <a:pt x="0" y="73615"/>
                  </a:cubicBezTo>
                </a:path>
              </a:pathLst>
            </a:cu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hteck 43"/>
            <p:cNvSpPr/>
            <p:nvPr>
              <p:custDataLst>
                <p:tags r:id="rId54"/>
              </p:custDataLst>
            </p:nvPr>
          </p:nvSpPr>
          <p:spPr>
            <a:xfrm>
              <a:off x="7485477" y="907610"/>
              <a:ext cx="200673" cy="292271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uppieren 14"/>
          <p:cNvGrpSpPr/>
          <p:nvPr/>
        </p:nvGrpSpPr>
        <p:grpSpPr>
          <a:xfrm>
            <a:off x="8599718" y="3200276"/>
            <a:ext cx="1669511" cy="1001839"/>
            <a:chOff x="8995795" y="767767"/>
            <a:chExt cx="1669511" cy="1001839"/>
          </a:xfrm>
        </p:grpSpPr>
        <p:sp>
          <p:nvSpPr>
            <p:cNvPr id="45" name="Rechteck 44"/>
            <p:cNvSpPr/>
            <p:nvPr>
              <p:custDataLst>
                <p:tags r:id="rId36"/>
              </p:custDataLst>
            </p:nvPr>
          </p:nvSpPr>
          <p:spPr>
            <a:xfrm>
              <a:off x="9045306" y="774285"/>
              <a:ext cx="1620000" cy="99532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hteck 45"/>
            <p:cNvSpPr/>
            <p:nvPr>
              <p:custDataLst>
                <p:tags r:id="rId37"/>
              </p:custDataLst>
            </p:nvPr>
          </p:nvSpPr>
          <p:spPr>
            <a:xfrm>
              <a:off x="9384057" y="1010483"/>
              <a:ext cx="820587" cy="650296"/>
            </a:xfrm>
            <a:prstGeom prst="rect">
              <a:avLst/>
            </a:prstGeom>
            <a:solidFill>
              <a:srgbClr val="FF0000">
                <a:alpha val="49804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7" name="Grafik 46"/>
            <p:cNvPicPr>
              <a:picLocks noChangeAspect="1"/>
            </p:cNvPicPr>
            <p:nvPr>
              <p:custDataLst>
                <p:tags r:id="rId38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4231" y="1010483"/>
              <a:ext cx="325148" cy="325148"/>
            </a:xfrm>
            <a:prstGeom prst="rect">
              <a:avLst/>
            </a:prstGeom>
          </p:spPr>
        </p:pic>
        <p:pic>
          <p:nvPicPr>
            <p:cNvPr id="48" name="Grafik 47"/>
            <p:cNvPicPr>
              <a:picLocks noChangeAspect="1"/>
            </p:cNvPicPr>
            <p:nvPr>
              <p:custDataLst>
                <p:tags r:id="rId39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9524" y="1037755"/>
              <a:ext cx="325148" cy="325148"/>
            </a:xfrm>
            <a:prstGeom prst="rect">
              <a:avLst/>
            </a:prstGeom>
          </p:spPr>
        </p:pic>
        <p:pic>
          <p:nvPicPr>
            <p:cNvPr id="49" name="Grafik 48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6631" y="1235621"/>
              <a:ext cx="325148" cy="325148"/>
            </a:xfrm>
            <a:prstGeom prst="rect">
              <a:avLst/>
            </a:prstGeom>
          </p:spPr>
        </p:pic>
        <p:pic>
          <p:nvPicPr>
            <p:cNvPr id="50" name="Grafik 49"/>
            <p:cNvPicPr>
              <a:picLocks noChangeAspect="1"/>
            </p:cNvPicPr>
            <p:nvPr>
              <p:custDataLst>
                <p:tags r:id="rId41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3066" y="1335631"/>
              <a:ext cx="325148" cy="325148"/>
            </a:xfrm>
            <a:prstGeom prst="rect">
              <a:avLst/>
            </a:prstGeom>
          </p:spPr>
        </p:pic>
        <p:pic>
          <p:nvPicPr>
            <p:cNvPr id="51" name="Grafik 50"/>
            <p:cNvPicPr>
              <a:picLocks noChangeAspect="1"/>
            </p:cNvPicPr>
            <p:nvPr>
              <p:custDataLst>
                <p:tags r:id="rId42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4057" y="1273953"/>
              <a:ext cx="325148" cy="325148"/>
            </a:xfrm>
            <a:prstGeom prst="rect">
              <a:avLst/>
            </a:prstGeom>
          </p:spPr>
        </p:pic>
        <p:pic>
          <p:nvPicPr>
            <p:cNvPr id="52" name="Grafik 51"/>
            <p:cNvPicPr>
              <a:picLocks noChangeAspect="1"/>
            </p:cNvPicPr>
            <p:nvPr>
              <p:custDataLst>
                <p:tags r:id="rId43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3954" y="1162883"/>
              <a:ext cx="325148" cy="325148"/>
            </a:xfrm>
            <a:prstGeom prst="rect">
              <a:avLst/>
            </a:prstGeom>
          </p:spPr>
        </p:pic>
        <p:sp>
          <p:nvSpPr>
            <p:cNvPr id="53" name="Textfeld 52"/>
            <p:cNvSpPr txBox="1"/>
            <p:nvPr>
              <p:custDataLst>
                <p:tags r:id="rId44"/>
              </p:custDataLst>
            </p:nvPr>
          </p:nvSpPr>
          <p:spPr>
            <a:xfrm>
              <a:off x="8995795" y="767767"/>
              <a:ext cx="63902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 smtClean="0">
                  <a:solidFill>
                    <a:schemeClr val="accent1"/>
                  </a:solidFill>
                </a:rPr>
                <a:t>Count: 6</a:t>
              </a:r>
              <a:endParaRPr lang="en-US" sz="8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2" name="Foliennummernplatzhalt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BB733-5D61-4127-9A01-ABA98A97BF46}" type="slidenum">
              <a:rPr lang="de-DE" smtClean="0"/>
              <a:t>8</a:t>
            </a:fld>
            <a:endParaRPr lang="de-DE"/>
          </a:p>
        </p:txBody>
      </p:sp>
      <p:sp>
        <p:nvSpPr>
          <p:cNvPr id="13" name="Textfeld 12"/>
          <p:cNvSpPr txBox="1"/>
          <p:nvPr>
            <p:custDataLst>
              <p:tags r:id="rId9"/>
            </p:custDataLst>
          </p:nvPr>
        </p:nvSpPr>
        <p:spPr>
          <a:xfrm>
            <a:off x="457200" y="5556934"/>
            <a:ext cx="52408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/>
              <a:t>* </a:t>
            </a:r>
            <a:r>
              <a:rPr lang="en-GB" sz="800" dirty="0"/>
              <a:t>CPP6/7 </a:t>
            </a:r>
            <a:r>
              <a:rPr lang="en-GB" sz="800" dirty="0" smtClean="0"/>
              <a:t>only ^already added with FW 6.20</a:t>
            </a:r>
            <a:endParaRPr lang="en-GB" sz="800" dirty="0"/>
          </a:p>
        </p:txBody>
      </p:sp>
      <p:grpSp>
        <p:nvGrpSpPr>
          <p:cNvPr id="14" name="Gruppieren 13"/>
          <p:cNvGrpSpPr/>
          <p:nvPr/>
        </p:nvGrpSpPr>
        <p:grpSpPr>
          <a:xfrm>
            <a:off x="8649229" y="1772676"/>
            <a:ext cx="1645032" cy="1196511"/>
            <a:chOff x="6341323" y="3363651"/>
            <a:chExt cx="2385976" cy="1993188"/>
          </a:xfrm>
        </p:grpSpPr>
        <p:sp>
          <p:nvSpPr>
            <p:cNvPr id="54" name="Trapezoid 53"/>
            <p:cNvSpPr/>
            <p:nvPr>
              <p:custDataLst>
                <p:tags r:id="rId29"/>
              </p:custDataLst>
            </p:nvPr>
          </p:nvSpPr>
          <p:spPr>
            <a:xfrm>
              <a:off x="6341323" y="4351737"/>
              <a:ext cx="597958" cy="930204"/>
            </a:xfrm>
            <a:prstGeom prst="trapezoid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Trapezoid 54"/>
            <p:cNvSpPr/>
            <p:nvPr>
              <p:custDataLst>
                <p:tags r:id="rId30"/>
              </p:custDataLst>
            </p:nvPr>
          </p:nvSpPr>
          <p:spPr>
            <a:xfrm>
              <a:off x="7643919" y="3573037"/>
              <a:ext cx="1083380" cy="1720741"/>
            </a:xfrm>
            <a:prstGeom prst="trapezoid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6" name="Grafik 55"/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6256" y="3363651"/>
              <a:ext cx="216000" cy="216000"/>
            </a:xfrm>
            <a:prstGeom prst="rect">
              <a:avLst/>
            </a:prstGeom>
          </p:spPr>
        </p:pic>
        <p:pic>
          <p:nvPicPr>
            <p:cNvPr id="57" name="Grafik 56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7989" y="4048193"/>
              <a:ext cx="360000" cy="360000"/>
            </a:xfrm>
            <a:prstGeom prst="rect">
              <a:avLst/>
            </a:prstGeom>
          </p:spPr>
        </p:pic>
        <p:pic>
          <p:nvPicPr>
            <p:cNvPr id="58" name="Grafik 57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4256" y="4023987"/>
              <a:ext cx="360000" cy="360000"/>
            </a:xfrm>
            <a:prstGeom prst="rect">
              <a:avLst/>
            </a:prstGeom>
          </p:spPr>
        </p:pic>
        <p:pic>
          <p:nvPicPr>
            <p:cNvPr id="59" name="Grafik 58"/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1766" y="4816839"/>
              <a:ext cx="540000" cy="540000"/>
            </a:xfrm>
            <a:prstGeom prst="rect">
              <a:avLst/>
            </a:prstGeom>
          </p:spPr>
        </p:pic>
        <p:pic>
          <p:nvPicPr>
            <p:cNvPr id="60" name="Grafik 59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6459" y="4816839"/>
              <a:ext cx="540000" cy="540000"/>
            </a:xfrm>
            <a:prstGeom prst="rect">
              <a:avLst/>
            </a:prstGeom>
          </p:spPr>
        </p:pic>
      </p:grp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788686766"/>
              </p:ext>
            </p:extLst>
          </p:nvPr>
        </p:nvGraphicFramePr>
        <p:xfrm>
          <a:off x="541076" y="1162734"/>
          <a:ext cx="6288255" cy="423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3055"/>
                <a:gridCol w="1151467"/>
                <a:gridCol w="108373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New features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Essential Analytics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IVA 6.30</a:t>
                      </a:r>
                      <a:endParaRPr lang="en-GB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Full robustness to shaking camera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4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</a:rPr>
                        <a:t>✓*^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Doubled </a:t>
                      </a:r>
                      <a:r>
                        <a:rPr lang="en-GB" sz="1400" smtClean="0"/>
                        <a:t>detection distance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4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</a:rPr>
                        <a:t>✓*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New task: Occupancy alarm &amp; counter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Alarm snapshots with alarm object overlay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Crossing</a:t>
                      </a:r>
                      <a:r>
                        <a:rPr lang="en-GB" sz="1400" baseline="0" dirty="0" smtClean="0"/>
                        <a:t> l</a:t>
                      </a:r>
                      <a:r>
                        <a:rPr lang="en-GB" sz="1400" dirty="0" smtClean="0"/>
                        <a:t>ines extended to polygonal lines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Draw lines / fields / routes “on ground” </a:t>
                      </a:r>
                      <a:br>
                        <a:rPr lang="en-GB" sz="1400" dirty="0" smtClean="0"/>
                      </a:br>
                      <a:r>
                        <a:rPr lang="en-GB" sz="1400" dirty="0" smtClean="0"/>
                        <a:t>(alarm on foot point)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Calibration: </a:t>
                      </a:r>
                    </a:p>
                    <a:p>
                      <a:pPr marL="0" marR="0" indent="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Focal length set for all predefined lenses </a:t>
                      </a:r>
                      <a:br>
                        <a:rPr lang="en-GB" sz="1400" dirty="0" smtClean="0"/>
                      </a:br>
                      <a:r>
                        <a:rPr lang="en-GB" sz="1400" dirty="0" smtClean="0"/>
                        <a:t>Roll / tilt set for all cameras with gyro sensor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rgbClr val="00B050"/>
                          </a:solidFill>
                        </a:rPr>
                        <a:t>✓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Improved museum mode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4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</a:rPr>
                        <a:t>✓*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Improved IVA Flow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en-US" sz="1400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8226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</a:rPr>
                        <a:t>✓*^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63" name="Gruppieren 62"/>
          <p:cNvGrpSpPr/>
          <p:nvPr/>
        </p:nvGrpSpPr>
        <p:grpSpPr>
          <a:xfrm>
            <a:off x="8808349" y="1257221"/>
            <a:ext cx="1177599" cy="349715"/>
            <a:chOff x="8964239" y="1957635"/>
            <a:chExt cx="1239153" cy="292645"/>
          </a:xfrm>
        </p:grpSpPr>
        <p:grpSp>
          <p:nvGrpSpPr>
            <p:cNvPr id="64" name="Gruppieren 63"/>
            <p:cNvGrpSpPr/>
            <p:nvPr/>
          </p:nvGrpSpPr>
          <p:grpSpPr>
            <a:xfrm>
              <a:off x="9903206" y="1972414"/>
              <a:ext cx="180860" cy="255666"/>
              <a:chOff x="9942543" y="2219388"/>
              <a:chExt cx="194966" cy="473454"/>
            </a:xfrm>
          </p:grpSpPr>
          <p:cxnSp>
            <p:nvCxnSpPr>
              <p:cNvPr id="82" name="Gerader Verbinder 81"/>
              <p:cNvCxnSpPr/>
              <p:nvPr>
                <p:custDataLst>
                  <p:tags r:id="rId25"/>
                </p:custDataLst>
              </p:nvPr>
            </p:nvCxnSpPr>
            <p:spPr>
              <a:xfrm>
                <a:off x="9942543" y="2219388"/>
                <a:ext cx="193231" cy="136456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Gerader Verbinder 82"/>
              <p:cNvCxnSpPr/>
              <p:nvPr>
                <p:custDataLst>
                  <p:tags r:id="rId26"/>
                </p:custDataLst>
              </p:nvPr>
            </p:nvCxnSpPr>
            <p:spPr>
              <a:xfrm>
                <a:off x="9995098" y="2462283"/>
                <a:ext cx="140676" cy="8843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Gerader Verbinder 83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9995098" y="2349360"/>
                <a:ext cx="142411" cy="11752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Gerader Verbinder 84"/>
              <p:cNvCxnSpPr/>
              <p:nvPr>
                <p:custDataLst>
                  <p:tags r:id="rId28"/>
                </p:custDataLst>
              </p:nvPr>
            </p:nvCxnSpPr>
            <p:spPr>
              <a:xfrm flipH="1">
                <a:off x="10009718" y="2546960"/>
                <a:ext cx="122894" cy="145882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uppieren 64"/>
            <p:cNvGrpSpPr/>
            <p:nvPr/>
          </p:nvGrpSpPr>
          <p:grpSpPr>
            <a:xfrm>
              <a:off x="8964239" y="1957635"/>
              <a:ext cx="1239153" cy="292645"/>
              <a:chOff x="8964239" y="1957635"/>
              <a:chExt cx="1239153" cy="292645"/>
            </a:xfrm>
          </p:grpSpPr>
          <p:pic>
            <p:nvPicPr>
              <p:cNvPr id="71" name="Grafik 70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57864" flipH="1">
                <a:off x="9278594" y="1962604"/>
                <a:ext cx="634362" cy="287676"/>
              </a:xfrm>
              <a:prstGeom prst="rect">
                <a:avLst/>
              </a:prstGeom>
            </p:spPr>
          </p:pic>
          <p:grpSp>
            <p:nvGrpSpPr>
              <p:cNvPr id="72" name="Gruppieren 71"/>
              <p:cNvGrpSpPr/>
              <p:nvPr/>
            </p:nvGrpSpPr>
            <p:grpSpPr>
              <a:xfrm>
                <a:off x="10022532" y="1972414"/>
                <a:ext cx="180860" cy="255666"/>
                <a:chOff x="9942543" y="2219388"/>
                <a:chExt cx="194966" cy="473454"/>
              </a:xfrm>
            </p:grpSpPr>
            <p:cxnSp>
              <p:nvCxnSpPr>
                <p:cNvPr id="78" name="Gerader Verbinder 77"/>
                <p:cNvCxnSpPr/>
                <p:nvPr>
                  <p:custDataLst>
                    <p:tags r:id="rId21"/>
                  </p:custDataLst>
                </p:nvPr>
              </p:nvCxnSpPr>
              <p:spPr>
                <a:xfrm>
                  <a:off x="9942543" y="2219388"/>
                  <a:ext cx="193231" cy="136456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Gerader Verbinder 78"/>
                <p:cNvCxnSpPr/>
                <p:nvPr>
                  <p:custDataLst>
                    <p:tags r:id="rId22"/>
                  </p:custDataLst>
                </p:nvPr>
              </p:nvCxnSpPr>
              <p:spPr>
                <a:xfrm>
                  <a:off x="9995098" y="2462283"/>
                  <a:ext cx="140676" cy="88433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Gerader Verbinder 79"/>
                <p:cNvCxnSpPr/>
                <p:nvPr>
                  <p:custDataLst>
                    <p:tags r:id="rId23"/>
                  </p:custDataLst>
                </p:nvPr>
              </p:nvCxnSpPr>
              <p:spPr>
                <a:xfrm flipH="1">
                  <a:off x="9995098" y="2349360"/>
                  <a:ext cx="142411" cy="117527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Gerader Verbinder 80"/>
                <p:cNvCxnSpPr/>
                <p:nvPr>
                  <p:custDataLst>
                    <p:tags r:id="rId24"/>
                  </p:custDataLst>
                </p:nvPr>
              </p:nvCxnSpPr>
              <p:spPr>
                <a:xfrm flipH="1">
                  <a:off x="10009718" y="2546960"/>
                  <a:ext cx="122894" cy="145882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uppieren 72"/>
              <p:cNvGrpSpPr/>
              <p:nvPr/>
            </p:nvGrpSpPr>
            <p:grpSpPr>
              <a:xfrm flipH="1">
                <a:off x="8964239" y="1957635"/>
                <a:ext cx="142464" cy="255666"/>
                <a:chOff x="9942543" y="2219388"/>
                <a:chExt cx="194966" cy="473454"/>
              </a:xfrm>
            </p:grpSpPr>
            <p:cxnSp>
              <p:nvCxnSpPr>
                <p:cNvPr id="74" name="Gerader Verbinder 73"/>
                <p:cNvCxnSpPr/>
                <p:nvPr>
                  <p:custDataLst>
                    <p:tags r:id="rId17"/>
                  </p:custDataLst>
                </p:nvPr>
              </p:nvCxnSpPr>
              <p:spPr>
                <a:xfrm>
                  <a:off x="9942543" y="2219388"/>
                  <a:ext cx="193231" cy="136456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Gerader Verbinder 74"/>
                <p:cNvCxnSpPr/>
                <p:nvPr>
                  <p:custDataLst>
                    <p:tags r:id="rId18"/>
                  </p:custDataLst>
                </p:nvPr>
              </p:nvCxnSpPr>
              <p:spPr>
                <a:xfrm>
                  <a:off x="9995098" y="2462283"/>
                  <a:ext cx="140676" cy="88433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Gerader Verbinder 75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9995098" y="2349360"/>
                  <a:ext cx="142411" cy="117527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Gerader Verbinder 76"/>
                <p:cNvCxnSpPr/>
                <p:nvPr>
                  <p:custDataLst>
                    <p:tags r:id="rId20"/>
                  </p:custDataLst>
                </p:nvPr>
              </p:nvCxnSpPr>
              <p:spPr>
                <a:xfrm flipH="1">
                  <a:off x="10009718" y="2546960"/>
                  <a:ext cx="122894" cy="145882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6" name="Gruppieren 65"/>
            <p:cNvGrpSpPr/>
            <p:nvPr/>
          </p:nvGrpSpPr>
          <p:grpSpPr>
            <a:xfrm flipH="1">
              <a:off x="9073291" y="1957635"/>
              <a:ext cx="142464" cy="255666"/>
              <a:chOff x="9942543" y="2219388"/>
              <a:chExt cx="194966" cy="473454"/>
            </a:xfrm>
          </p:grpSpPr>
          <p:cxnSp>
            <p:nvCxnSpPr>
              <p:cNvPr id="67" name="Gerader Verbinder 66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9942543" y="2219388"/>
                <a:ext cx="193231" cy="136456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Gerader Verbinder 67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9995098" y="2462283"/>
                <a:ext cx="140676" cy="8843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Gerader Verbinder 68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9995098" y="2349360"/>
                <a:ext cx="142411" cy="11752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Gerader Verbinder 69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10009718" y="2546960"/>
                <a:ext cx="122894" cy="145882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6" name="Titel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33400" y="533400"/>
            <a:ext cx="9750425" cy="533400"/>
          </a:xfrm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12700" rIns="0" bIns="0" anchor="t"/>
          <a:lstStyle/>
          <a:p>
            <a:r>
              <a:rPr lang="en-GB" dirty="0" smtClean="0"/>
              <a:t>New features @ IVA 6.30 / </a:t>
            </a:r>
            <a:r>
              <a:rPr lang="en-GB" dirty="0"/>
              <a:t>Essential </a:t>
            </a:r>
            <a:r>
              <a:rPr lang="en-GB" dirty="0" smtClean="0"/>
              <a:t>Analytics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3025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LI" val="1"/>
  <p:tag name="LAYOUTLANGUAGE" val="2057"/>
  <p:tag name="CFG.CUSTOMERVERSION" val="9"/>
  <p:tag name="ML_1" val="RB_Hi"/>
  <p:tag name="ML_2" val="Bosch.mcr"/>
  <p:tag name="ML_LAYOUT_RESOURCE" val="BOSCH16_9_01.MCR"/>
  <p:tag name="FIELD.DATE.CONTENT" val="13/01/2016"/>
  <p:tag name="FIELD.DATE.VALUE" val="13/01/2016 | "/>
  <p:tag name="FIELD.DATE.SUFFIX.CONTENT" val=" | "/>
  <p:tag name="FIELD.CONF.SUFFIX.CONTENT" val=" | "/>
  <p:tag name="FIELD.REM_ABL.SUFFIX.CONTENT" val=" | "/>
  <p:tag name="FIELD.COPY.CONTENT" val="© Robert Bosch GmbH 2016. All rights reserved, also regarding any disposal, exploitation, reproduction, editing, distribution, as well as in the event of applications for industrial property rights."/>
  <p:tag name="FIELD.COPY.VALUE" val="© Robert Bosch GmbH 2016. All rights reserved, also regarding any disposal, exploitation, reproduction, editing, distribution, as well as in the event of applications for industrial property rights."/>
  <p:tag name="FIELD.COPY.COMBOINDEX" val="0"/>
  <p:tag name="FIELD.REM_ANL.CONTENT" val=" "/>
  <p:tag name="FIELD.REM_ANL.VALUE" val=" "/>
  <p:tag name="FIELD.DPT.SUFFIX.CONTENT" val=" | "/>
  <p:tag name="FIELD.BGROUP.COMBOINDEX" val="0"/>
  <p:tag name="MIWBCLNT.HOMEURL" val="\\FE02FS08.de.bosch.com\Corporate_Design_Folienbibliothek$\content\index.htm"/>
  <p:tag name="FIELDS.INITIALIZED" val="1"/>
  <p:tag name="FIELD.DATE.COMBOINDEX" val="-2"/>
  <p:tag name="FIELD.CONF.CONTENT" val="Internal "/>
  <p:tag name="FIELD.CONF.VALUE" val="Internal  | "/>
  <p:tag name="FIELD.CONF.COMBOINDEX" val="1"/>
  <p:tag name="FIELD.REM_ABL.COMBOINDEX" val="-2"/>
  <p:tag name="FIELD.CHAPTER.CONTENT" val="IVA 6.30"/>
  <p:tag name="FIELD.CHAPTER.VALUE" val="IVA 6.30"/>
  <p:tag name="FIELD.CHAPTER.COMBOINDEX" val="-2"/>
  <p:tag name="FIELD.REM_ANL.COMBOINDEX" val="-2"/>
  <p:tag name="FIELD.DPT.CONTENT" val="ST-VS/MKP1-Ebling"/>
  <p:tag name="FIELD.DPT.VALUE" val="ST-VS/MKP1-Ebling | "/>
  <p:tag name="FIELD.DPT.COMBOINDEX" val="-2"/>
  <p:tag name="CONFIG" val="config01.xml"/>
  <p:tag name="CFG.VERSION" val="0"/>
  <p:tag name="CFG.LAYOUTID" val="Bosch Layout 16:9"/>
  <p:tag name="CFG.LAYOUTRES" val="BOSCH16_9_01"/>
  <p:tag name="CFG.LAYOUT" val="config01.xml"/>
  <p:tag name="MAPNAME" val="Map1"/>
  <p:tag name="LICENSEKEY" val="46504b9e-b1c9-48ed-967f-a36de42ae84b"/>
  <p:tag name="SLIDEMASTERMASTERNAME" val="Slide"/>
  <p:tag name="SLIDEMASTERSHAPESETGROUPCLASSNAME" val="ShapeSetGroup1"/>
  <p:tag name="SLIDEMASTERCOLORSETGROUPCLASSNAME" val="ColorSetGroup1"/>
  <p:tag name="SLIDEMASTERFONTSETGROUPCLASSNAME" val="FontSetGroup1"/>
  <p:tag name="SLIDEMASTERSTYLESETGROUPCLASSNAME" val="StyleSetGroup1"/>
  <p:tag name="SLIDEMASTERMODIFIED" val="1"/>
  <p:tag name="ML_UFSOK" val="de7de6de3e12de8de9e11e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" val="-2;-2;-2;-2;TitleFontColor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TitleBox"/>
  <p:tag name="SHAPECLASSPROTECTIONTYPE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Box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TextBox"/>
  <p:tag name="SHAPECLASSPROTECTIONTYPE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White;-1;White;White;-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White;-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White;-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White;-1;White;White;-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White;-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Pagefont"/>
  <p:tag name="FONTSETCLASSNAME" val="FontSet1"/>
  <p:tag name="COLORS" val="-2;-2;-2;-2;PageNumberFontColor2;-2"/>
  <p:tag name="COLORSETCLASSNAME" val="ColorSet1"/>
  <p:tag name="SCRIPT" val="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PageBox"/>
  <p:tag name="SHAPECLASSPROTECTIONTYPE" val="3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VA 6.30"/>
  <p:tag name="FIELD.CHAPTER.VALUE" val="IVA 6.30"/>
  <p:tag name="FIELD.REM_ANL.CONTENT" val=" "/>
  <p:tag name="FIELD.REM_ANL.VALUE" val=" "/>
  <p:tag name="FIELD.DPT.CONTENT" val="ST-VS/MKP1-Ebling"/>
  <p:tag name="FIELD.DPT.VALUE" val="ST-VS/MKP1-Ebling | "/>
  <p:tag name="FIELDS.INITIALIZED" val="1"/>
  <p:tag name="ML_1" val="RB_Hi"/>
  <p:tag name="ML_2" val="Bosch.mcr"/>
  <p:tag name="ML_LAYOUT_RESOURCE" val="BOSCH16_9_01.MCR"/>
  <p:tag name="SHAPESETGROUPCLASSNAME" val="ShapeSetGroup1"/>
  <p:tag name="SHAPESETCLASSNAME" val="TitleText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config01.xml"/>
  <p:tag name="MLI" val="1"/>
  <p:tag name="TEXTBOX 3_SHAPECLASSPROTECTIONTYPE" val="31"/>
  <p:tag name="RECTANGLE 4_SHAPECLASSPROTECTIONTYPE" val="27"/>
  <p:tag name="RECTANGLE 5_SHAPECLASSPROTECTIONTYPE" val="15"/>
  <p:tag name="RECTANGLE 6_SHAPECLASSPROTECTIONTYPE" val="27"/>
  <p:tag name="PICTURE 7_SHAPECLASSPROTECTIONTYPE" val="15"/>
  <p:tag name="TEXTBOX 8_SHAPECLASSPROTECTIONTYPE" val="27"/>
  <p:tag name="TITLE 1_SHAPECLASSPROTECTIONTYPE" val="0"/>
  <p:tag name="RECTANGLE 9_SHAPECLASSPROTECTIONTYPE" val="63"/>
  <p:tag name="TEXT PLACEHOLDER 2_SHAPECLASSPROTECTIONTYPE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"/>
  <p:tag name="FONTSETCLASSNAME" val="FontSet1"/>
  <p:tag name="COLORS" val="-2;-2;-2;-2;CopyRightFontColor2;-2"/>
  <p:tag name="COLORSETCLASSNAME" val="ColorSet1"/>
  <p:tag name="SCRIPT" val="1"/>
  <p:tag name="FIELDS" val="CONF;DPT;DATE;REM_ABL;COPY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opyrightline"/>
  <p:tag name="SHAPECLASSPROTECTIONTYPE" val="6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hapterfont"/>
  <p:tag name="FONTSETCLASSNAME" val="FontSet1"/>
  <p:tag name="COLORS" val="-2;-2;-2;-2;ChapterFontColor;-2"/>
  <p:tag name="COLORSETCLASSNAME" val="ColorSet1"/>
  <p:tag name="SCRIPT" val="1"/>
  <p:tag name="FIELDS" val="CHAPTER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hapterbox"/>
  <p:tag name="SHAPECLASSPROTECTIONTYPE" val="2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MASKBeQik"/>
  <p:tag name="SHAPECLASSFILE" val="BEQIK_FR.png"/>
  <p:tag name="SHAPECLASSPROTECTIONTYPE" val="1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AddNoteFont"/>
  <p:tag name="FONTSETCLASSNAME" val="FontSet1"/>
  <p:tag name="COLORS" val="-2;-2;-2;-2;ChapterFontColor;-2"/>
  <p:tag name="COLORSETCLASSNAME" val="ColorSet1"/>
  <p:tag name="SCRIPT" val="1"/>
  <p:tag name="FIELDS" val="REM_ANL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ddNoteBox"/>
  <p:tag name="SHAPECLASSPROTECTIONTYPE" val="2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GroupFont"/>
  <p:tag name="FONTSETCLASSNAME" val="FontSet1"/>
  <p:tag name="COLORS" val="-2;-2;-2;-2;BGroupColor;-2"/>
  <p:tag name="COLORSETCLASSNAME" val="ColorSet1"/>
  <p:tag name="SCRIPT" val="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BGroupBox"/>
  <p:tag name="SHAPECLASSPROTECTIONTYPE" val="1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Righ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uthorBox"/>
  <p:tag name="SHAPECLASSPROTECTIONTYPE" val="2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Navbar"/>
  <p:tag name="SHAPECLASSPROTECTIONTYPE" val="3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itleBox"/>
  <p:tag name="SHAPECLASSPROTECTIONTYPE" val="0"/>
  <p:tag name="COLORS" val="-2;-2;-2;-2;-1;-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Box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extBox"/>
  <p:tag name="SHAPECLASSPROTECTIONTYPE" val="0"/>
  <p:tag name="COLORS" val="-2;-2;-2;-2;-1;-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" val="-2;-2;-2;-2;TitleFontColor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TitleBox"/>
  <p:tag name="SHAPECLASSPROTECTIONTYPE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White;White;-1;-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White;White;-1;-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White;White;-1;-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BoschBitmapHolder"/>
  <p:tag name="SHAPECLASSFILE" val="PPTFootCol.png"/>
  <p:tag name="SHAPECLASSPROTECTIONTYPE" val="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-1;Black;White;-1;Black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White;White;-1;-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VA 6.30"/>
  <p:tag name="FIELD.CHAPTER.VALUE" val="IVA 6.30"/>
  <p:tag name="FIELD.REM_ANL.CONTENT" val=" "/>
  <p:tag name="FIELD.REM_ANL.VALUE" val=" "/>
  <p:tag name="FIELD.DPT.CONTENT" val="ST-VS/MKP1-Ebling"/>
  <p:tag name="FIELD.DPT.VALUE" val="ST-VS/MKP1-Ebling | "/>
  <p:tag name="FIELDS.INITIALIZED" val="1"/>
  <p:tag name="ML_1" val="RB_Hi"/>
  <p:tag name="ML_2" val="Bosch.mcr"/>
  <p:tag name="ML_LAYOUT_RESOURCE" val="BOSCH16_9_01.MCR"/>
  <p:tag name="SHAPESETGROUPCLASSNAME" val="ShapeSetGroup1"/>
  <p:tag name="SHAPESETCLASSNAME" val="TitleText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config01.xml"/>
  <p:tag name="MLI" val="1"/>
  <p:tag name="TEXTBOX 3_SHAPECLASSPROTECTIONTYPE" val="31"/>
  <p:tag name="RECTANGLE 4_SHAPECLASSPROTECTIONTYPE" val="27"/>
  <p:tag name="RECTANGLE 5_SHAPECLASSPROTECTIONTYPE" val="15"/>
  <p:tag name="RECTANGLE 6_SHAPECLASSPROTECTIONTYPE" val="27"/>
  <p:tag name="PICTURE 7_SHAPECLASSPROTECTIONTYPE" val="15"/>
  <p:tag name="TEXTBOX 8_SHAPECLASSPROTECTIONTYPE" val="27"/>
  <p:tag name="TITLE 1_SHAPECLASSPROTECTIONTYPE" val="0"/>
  <p:tag name="RECTANGLE 9_SHAPECLASSPROTECTIONTYPE" val="63"/>
  <p:tag name="TEXT PLACEHOLDER 2_SHAPECLASSPROTECTIONTYPE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"/>
  <p:tag name="FONTSETCLASSNAME" val="FontSet1"/>
  <p:tag name="COLORS" val="-2;-2;-2;-2;CopyRightFontColor2;-2"/>
  <p:tag name="COLORSETCLASSNAME" val="ColorSet1"/>
  <p:tag name="SCRIPT" val="1"/>
  <p:tag name="FIELDS" val="CONF;DPT;DATE;REM_ABL;COPY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opyrightline"/>
  <p:tag name="SHAPECLASSPROTECTIONTYPE" val="6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hapterfont"/>
  <p:tag name="FONTSETCLASSNAME" val="FontSet1"/>
  <p:tag name="COLORS" val="-2;-2;-2;-2;ChapterFontColor;-2"/>
  <p:tag name="COLORSETCLASSNAME" val="ColorSet1"/>
  <p:tag name="SCRIPT" val="1"/>
  <p:tag name="FIELDS" val="CHAPTER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hapterbox"/>
  <p:tag name="SHAPECLASSPROTECTIONTYPE" val="2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MASKBeQik"/>
  <p:tag name="SHAPECLASSFILE" val="BEQIK_FR.png"/>
  <p:tag name="SHAPECLASSPROTECTIONTYPE" val="1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AddNoteFont"/>
  <p:tag name="FONTSETCLASSNAME" val="FontSet1"/>
  <p:tag name="COLORS" val="-2;-2;-2;-2;ChapterFontColor;-2"/>
  <p:tag name="COLORSETCLASSNAME" val="ColorSet1"/>
  <p:tag name="SCRIPT" val="1"/>
  <p:tag name="FIELDS" val="REM_ANL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ddNoteBox"/>
  <p:tag name="SHAPECLASSPROTECTIONTYPE" val="2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GroupFont"/>
  <p:tag name="FONTSETCLASSNAME" val="FontSet1"/>
  <p:tag name="COLORS" val="-2;-2;-2;-2;BGroupColor;-2"/>
  <p:tag name="COLORSETCLASSNAME" val="ColorSet1"/>
  <p:tag name="SCRIPT" val="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BGroupBox"/>
  <p:tag name="SHAPECLASSPROTECTIONTYPE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BoschBitmap"/>
  <p:tag name="SHAPECLASSFILE" val="BOCOL.png"/>
  <p:tag name="SHAPECLASSPROTECTIONTYPE" val="1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Righ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uthorBox"/>
  <p:tag name="SHAPECLASSPROTECTIONTYPE" val="2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Navbar"/>
  <p:tag name="SHAPECLASSPROTECTIONTYPE" val="3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itleBox"/>
  <p:tag name="SHAPECLASSPROTECTIONTYPE" val="0"/>
  <p:tag name="COLORS" val="-2;-2;-2;-2;-1;-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VA 6.30 &amp; Analytics Story"/>
  <p:tag name="FIELD.CHAPTER.VALUE" val="IVA 6.30 &amp; Analytics Story"/>
  <p:tag name="FIELD.REM_ANL.CONTENT" val=" "/>
  <p:tag name="FIELD.REM_ANL.VALUE" val=" "/>
  <p:tag name="FIELD.DPT.CONTENT" val="ST-VS/MKP1-Ebling"/>
  <p:tag name="FIELD.DPT.VALUE" val="ST-VS/MKP1-Ebling | "/>
  <p:tag name="FIELDS.INITIALIZED" val="1"/>
  <p:tag name="ML_1" val="RB_Hi"/>
  <p:tag name="ML_2" val="Bosch.mcr"/>
  <p:tag name="ML_LAYOUT_RESOURCE" val="BOSCH16_9_01.MCR"/>
  <p:tag name="SHAPESETGROUPCLASSNAME" val="ShapeSetGroup1"/>
  <p:tag name="SHAPESETCLASSNAME" val="Title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config01.xml"/>
  <p:tag name="MLI" val="1"/>
  <p:tag name="TEXTBOX 3_SHAPECLASSPROTECTIONTYPE" val="31"/>
  <p:tag name="RECTANGLE 4_SHAPECLASSPROTECTIONTYPE" val="27"/>
  <p:tag name="RECTANGLE 5_SHAPECLASSPROTECTIONTYPE" val="15"/>
  <p:tag name="RECTANGLE 6_SHAPECLASSPROTECTIONTYPE" val="27"/>
  <p:tag name="PICTURE 7_SHAPECLASSPROTECTIONTYPE" val="15"/>
  <p:tag name="TEXTBOX 8_SHAPECLASSPROTECTIONTYPE" val="27"/>
  <p:tag name="RECTANGLE 9_SHAPECLASSPROTECTIONTYPE" val="63"/>
  <p:tag name="SUBTITLE 2_SHAPECLASSPROTECTIONTYPE" val="0"/>
  <p:tag name="TITLE 1_SHAPECLASSPROTECTIONTYPE" val="0"/>
  <p:tag name="TITLE 13_SHAPECLASSPROTECTIONTYPE" val="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"/>
  <p:tag name="FONTSETCLASSNAME" val="FontSet1"/>
  <p:tag name="COLORS" val="-2;-2;-2;-2;CopyRightFontColor2;-2"/>
  <p:tag name="COLORSETCLASSNAME" val="ColorSet1"/>
  <p:tag name="SCRIPT" val="1"/>
  <p:tag name="FIELDS" val="CONF;DPT;DATE;REM_ABL;COPY;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Copyrightline"/>
  <p:tag name="SHAPECLASSPROTECTIONTYPE" val="6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hapterfont"/>
  <p:tag name="FONTSETCLASSNAME" val="FontSet1"/>
  <p:tag name="COLORS" val="-2;-2;-2;-2;ChapterFontColor;-2"/>
  <p:tag name="COLORSETCLASSNAME" val="ColorSet1"/>
  <p:tag name="SCRIPT" val="1"/>
  <p:tag name="FIELDS" val="CHAPTER;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Chapterbox"/>
  <p:tag name="SHAPECLASSPROTECTIONTYPE" val="2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MASKBeQik"/>
  <p:tag name="SHAPECLASSFILE" val="BEQIK_FR.png"/>
  <p:tag name="SHAPECLASSPROTECTIONTYPE" val="1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AddNoteFont"/>
  <p:tag name="FONTSETCLASSNAME" val="FontSet1"/>
  <p:tag name="COLORS" val="-2;-2;-2;-2;ChapterFontColor;-2"/>
  <p:tag name="COLORSETCLASSNAME" val="ColorSet1"/>
  <p:tag name="SCRIPT" val="1"/>
  <p:tag name="FIELDS" val="REM_ANL;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AddNoteBox"/>
  <p:tag name="SHAPECLASSPROTECTIONTYPE" val="2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GroupFont"/>
  <p:tag name="FONTSETCLASSNAME" val="FontSet1"/>
  <p:tag name="COLORS" val="-2;-2;-2;-2;BGroupColor;-2"/>
  <p:tag name="COLORSETCLASSNAME" val="ColorSet1"/>
  <p:tag name="SCRIPT" val="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BGroupBox"/>
  <p:tag name="SHAPECLASSPROTECTIONTYPE" val="1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Righ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AuthorBox"/>
  <p:tag name="SHAPECLASSPROTECTIONTYPE" val="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Logo2OnTitle"/>
  <p:tag name="SHAPECLASSFILE" val="PPTFOOTCOL.emf"/>
  <p:tag name="SHAPECLASSPROTECTIONTYPE" val="1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tNavbar"/>
  <p:tag name="SHAPECLASSPROTECTIONTYPE" val="3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Box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Subtitle"/>
  <p:tag name="SHAPECLASSPROTECTIONTYPE" val="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-1;-1;-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VS sales meeting Beijing - 29 November 2014"/>
  <p:tag name="FIELD.CHAPTER.VALUE" val="VS sales meeting Beijing - 29 November 2014"/>
  <p:tag name="FIELD.DPT.CONTENT" val="ST-VS/GP"/>
  <p:tag name="FIELD.DPT.VALUE" val="ST-VS/GP | "/>
  <p:tag name="FIELDS.INITIALIZED" val="1"/>
  <p:tag name="ML_1" val="STNL-CCTV_Ein4_ST"/>
  <p:tag name="ML_2" val="Bosch.mcr"/>
  <p:tag name="ML_LAYOUT_RESOURCE" val="BOSCH16_9_01.MCR"/>
  <p:tag name="SHAPESETGROUPCLASSNAME" val="ShapeSetGroup1"/>
  <p:tag name="SHAPESETCLASSNAME" val="Title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config01.xml"/>
  <p:tag name="MLI" val="1"/>
  <p:tag name="TEXTFELD 3_SHAPECLASSPROTECTIONTYPE" val="31"/>
  <p:tag name="RECHTECK 4_SHAPECLASSPROTECTIONTYPE" val="27"/>
  <p:tag name="RECHTECK 5_SHAPECLASSPROTECTIONTYPE" val="15"/>
  <p:tag name="RECHTECK 6_SHAPECLASSPROTECTIONTYPE" val="27"/>
  <p:tag name="GRAFIK 7_SHAPECLASSPROTECTIONTYPE" val="15"/>
  <p:tag name="TEXTFELD 8_SHAPECLASSPROTECTIONTYPE" val="27"/>
  <p:tag name="RECHTECK 9_SHAPECLASSPROTECTIONTYPE" val="63"/>
  <p:tag name="UNTERTITEL 2_SHAPECLASSPROTECTIONTYPE" val="0"/>
  <p:tag name="TITEL 1_SHAPECLASSPROTECTIONTYPE" val="0"/>
  <p:tag name="TITLE 10_SHAPECLASSPROTECTIONTYPE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"/>
  <p:tag name="FONTSETCLASSNAME" val="FontSet1"/>
  <p:tag name="COLORS" val="-2;-2;-2;-2;CopyRightFontColor2;-2"/>
  <p:tag name="COLORSETCLASSNAME" val="ColorSet1"/>
  <p:tag name="SCRIPT" val="1"/>
  <p:tag name="FIELDS" val="CONF;DPT;DATE;REM_ABL;COPY;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PROTECTIONTYPE" val="63"/>
  <p:tag name="SHAPECLASSNAME" val="Copyrightlin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hapterfont"/>
  <p:tag name="FONTSETCLASSNAME" val="FontSet1"/>
  <p:tag name="COLORS" val="-2;-2;-2;-2;ChapterFontColor;-2"/>
  <p:tag name="COLORSETCLASSNAME" val="ColorSet1"/>
  <p:tag name="SCRIPT" val="1"/>
  <p:tag name="FIELDS" val="CHAPTER;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Chapterbox"/>
  <p:tag name="SHAPECLASSPROTECTIONTYPE" val="2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MASKBeQik"/>
  <p:tag name="SHAPECLASSFILE" val="BEQIK_FR.png"/>
  <p:tag name="SHAPECLASSPROTECTIONTYPE" val="1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AddNoteFont"/>
  <p:tag name="FONTSETCLASSNAME" val="FontSet1"/>
  <p:tag name="COLORSETCLASSNAME" val="ColorSet1"/>
  <p:tag name="SCRIPT" val="1"/>
  <p:tag name="FIELDS" val="REM_ANL;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AddNoteBox"/>
  <p:tag name="SHAPECLASSPROTECTIONTYPE" val="27"/>
  <p:tag name="COLORS" val="-2;-2;-2;-2;-1;-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GroupFont"/>
  <p:tag name="FONTSETCLASSNAME" val="FontSet1"/>
  <p:tag name="COLORS" val="-2;-2;-2;-2;BGroupColor;-2"/>
  <p:tag name="COLORSETCLASSNAME" val="ColorSet1"/>
  <p:tag name="SCRIPT" val="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BGroupBox"/>
  <p:tag name="SHAPECLASSPROTECTIONTYPE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" val="-2;-2;-2;-2;TitleFontColor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BoxOnTitleSlide"/>
  <p:tag name="SHAPECLASSPROTECTIONTYPE" val="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Right"/>
  <p:tag name="FONTSETCLASSNAME" val="FontSet1"/>
  <p:tag name="COLORSETCLASSNAME" val="ColorSet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AuthorBox"/>
  <p:tag name="SHAPECLASSPROTECTIONTYPE" val="27"/>
  <p:tag name="COLORS" val="-2;-2;-2;-2;-1;-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tNavbar"/>
  <p:tag name="SHAPECLASSPROTECTIONTYPE" val="3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Box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"/>
  <p:tag name="COLORSETGROUPCLASSNAME" val="ColorSetGroup1"/>
  <p:tag name="FONTSETGROUPCLASSNAME" val="FontSetGroup1"/>
  <p:tag name="SHAPECLASSNAME" val="Subtitle"/>
  <p:tag name="SHAPECLASSPROTECTIONTYPE" val="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-1;-1;-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Box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Subtitle"/>
  <p:tag name="SHAPECLASSPROTECTIONTYPE" val="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-1;-1;-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Pagefont"/>
  <p:tag name="FONTSETCLASSNAME" val="FontSet1"/>
  <p:tag name="COLORS" val="-2;-2;-2;-2;PageNumberFontColor2;-2"/>
  <p:tag name="COLORSETCLASSNAME" val="ColorSet1"/>
  <p:tag name="SCRIPT" val="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PageBoxOnTitle"/>
  <p:tag name="SHAPECLASSPROTECTIONTYPE" val="3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ExtraYellow2;White;-1;-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ExtraYellow2;White;-1;-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ExtraYellow2;White;-1;-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BoschBitmapHolder"/>
  <p:tag name="SHAPECLASSFILE" val="PPTFootCol.png"/>
  <p:tag name="SHAPECLASSPROTECTIONTYP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ChapterBoxColor;-2;-2;-2;ChapterBoxColor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eaderbox"/>
  <p:tag name="SHAPECLASSPROTECTIONTYPE" val="1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ExtraYellow2;White;-1;-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ExtraYellow2;White;-1;-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ExtraYellow2;White;-1;-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ExtraYellow2;White;-1;-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VA 6.30"/>
  <p:tag name="FIELD.CHAPTER.VALUE" val="IVA 6.30"/>
  <p:tag name="FIELD.REM_ANL.CONTENT" val=" "/>
  <p:tag name="FIELD.REM_ANL.VALUE" val=" "/>
  <p:tag name="FIELD.DPT.CONTENT" val="ST-VS/MKP1-Ebling"/>
  <p:tag name="FIELD.DPT.VALUE" val="ST-VS/MKP1-Ebling | "/>
  <p:tag name="FIELDS.INITIALIZED" val="1"/>
  <p:tag name="ML_1" val="RB_Hi"/>
  <p:tag name="ML_2" val="Bosch.mcr"/>
  <p:tag name="ML_LAYOUT_RESOURCE" val="BOSCH16_9_01.MCR"/>
  <p:tag name="SHAPESETGROUPCLASSNAME" val="ShapeSetGroup1"/>
  <p:tag name="SHAPESETCLASSNAME" val="TitleText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config01.xml"/>
  <p:tag name="MLI" val="1"/>
  <p:tag name="TEXTBOX 3_SHAPECLASSPROTECTIONTYPE" val="31"/>
  <p:tag name="RECTANGLE 4_SHAPECLASSPROTECTIONTYPE" val="27"/>
  <p:tag name="RECTANGLE 5_SHAPECLASSPROTECTIONTYPE" val="15"/>
  <p:tag name="RECTANGLE 6_SHAPECLASSPROTECTIONTYPE" val="27"/>
  <p:tag name="PICTURE 7_SHAPECLASSPROTECTIONTYPE" val="15"/>
  <p:tag name="TEXTBOX 8_SHAPECLASSPROTECTIONTYPE" val="27"/>
  <p:tag name="TITLE 1_SHAPECLASSPROTECTIONTYPE" val="0"/>
  <p:tag name="RECTANGLE 9_SHAPECLASSPROTECTIONTYPE" val="63"/>
  <p:tag name="TEXT PLACEHOLDER 2_SHAPECLASSPROTECTIONTYPE" val="0"/>
  <p:tag name="TEXT PLACEHOLDER 16_SHAPECLASSPROTECTIONTYPE" val="0"/>
  <p:tag name="TITLE 61_SHAPECLASSPROTECTIONTYPE" val="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"/>
  <p:tag name="FONTSETCLASSNAME" val="FontSet1"/>
  <p:tag name="COLORS" val="-2;-2;-2;-2;CopyRightFontColor2;-2"/>
  <p:tag name="COLORSETCLASSNAME" val="ColorSet1"/>
  <p:tag name="SCRIPT" val="1"/>
  <p:tag name="FIELDS" val="CONF;DPT;DATE;REM_ABL;COPY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opyrightline"/>
  <p:tag name="SHAPECLASSPROTECTIONTYPE" val="6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hapterfont"/>
  <p:tag name="FONTSETCLASSNAME" val="FontSet1"/>
  <p:tag name="COLORS" val="-2;-2;-2;-2;ChapterFontColor;-2"/>
  <p:tag name="COLORSETCLASSNAME" val="ColorSet1"/>
  <p:tag name="SCRIPT" val="1"/>
  <p:tag name="FIELDS" val="CHAPTER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hapterbox"/>
  <p:tag name="SHAPECLASSPROTECTIONTYPE" val="2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MASKBeQik"/>
  <p:tag name="SHAPECLASSFILE" val="BEQIK_FR.png"/>
  <p:tag name="SHAPECLASSPROTECTIONTYPE" val="1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AddNoteFont"/>
  <p:tag name="FONTSETCLASSNAME" val="FontSet1"/>
  <p:tag name="COLORS" val="-2;-2;-2;-2;ChapterFontColor;-2"/>
  <p:tag name="COLORSETCLASSNAME" val="ColorSet1"/>
  <p:tag name="SCRIPT" val="1"/>
  <p:tag name="FIELDS" val="REM_ANL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ddNoteBox"/>
  <p:tag name="SHAPECLASSPROTECTIONTYPE" val="2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GroupFont"/>
  <p:tag name="FONTSETCLASSNAME" val="FontSet1"/>
  <p:tag name="COLORS" val="-2;-2;-2;-2;BGroupColor;-2"/>
  <p:tag name="COLORSETCLASSNAME" val="ColorSet1"/>
  <p:tag name="SCRIPT" val="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BGroupBox"/>
  <p:tag name="SHAPECLASSPROTECTIONTYPE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ChapterBoxColor;-2;-2;-2;ChapterBoxColor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eaderboxElement2"/>
  <p:tag name="SHAPECLASSPROTECTIONTYPE" val="1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Righ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uthorBox"/>
  <p:tag name="SHAPECLASSPROTECTIONTYPE" val="2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Navbar"/>
  <p:tag name="SHAPECLASSPROTECTIONTYPE" val="3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-1;-1;-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itleBox"/>
  <p:tag name="SHAPECLASSPROTECTIONTYPE" val="0"/>
  <p:tag name="COLORS" val="-2;-2;-2;-2;-1;-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ChapterBoxColor;-2;-2;-2;ChapterBoxColor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eaderboxElement3"/>
  <p:tag name="SHAPECLASSPROTECTIONTYPE" val="1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HeaderLineColor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eaderLine"/>
  <p:tag name="SHAPECLASSPROTECTIONTYPE" val="1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Blue2;White;-1;-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Blue2;White;-1;-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Blue1;White;-1;-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FooterLineColor;-2;FooterLineColor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FooterLine"/>
  <p:tag name="SHAPECLASSPROTECTIONTYPE" val="1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;-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Blue1;-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Blue1;White;-1;-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L_1" val="STNL-CCTV_Ein4_ST"/>
  <p:tag name="ML_2" val="Bosch.mcr"/>
  <p:tag name="ML_LAYOUT_RESOURCE" val="BOSCH16_9_01.MCR"/>
  <p:tag name="FIELDS.INITIALIZED" val="1"/>
  <p:tag name="SHAPESETGROUPCLASSNAME" val="ShapeSetGroup1"/>
  <p:tag name="SHAPESETCLASSNAME" val="TitleText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config01.xml"/>
  <p:tag name="MLI" val="1"/>
  <p:tag name="TEXTBOX 3_SHAPECLASSPROTECTIONTYPE" val="31"/>
  <p:tag name="RECTANGLE 4_SHAPECLASSPROTECTIONTYPE" val="27"/>
  <p:tag name="RECTANGLE 5_SHAPECLASSPROTECTIONTYPE" val="15"/>
  <p:tag name="RECTANGLE 6_SHAPECLASSPROTECTIONTYPE" val="27"/>
  <p:tag name="PICTURE 7_SHAPECLASSPROTECTIONTYPE" val="15"/>
  <p:tag name="TEXTBOX 8_SHAPECLASSPROTECTIONTYPE" val="27"/>
  <p:tag name="TITLE 1_SHAPECLASSPROTECTIONTYPE" val="0"/>
  <p:tag name="RECTANGLE 9_SHAPECLASSPROTECTIONTYPE" val="63"/>
  <p:tag name="TEXT PLACEHOLDER 2_SHAPECLASSPROTECTIONTYPE" val="0"/>
  <p:tag name="NBTXT" val="The edge advantage"/>
  <p:tag name="AGTX" val="The edge advantage"/>
  <p:tag name="NBTXTC" val="Why at the edge?"/>
  <p:tag name="AGTXC" val="Why at the edge?"/>
  <p:tag name="FIELD.CHAPTER.CONTENT" val="Superior intelligence meets the extremes"/>
  <p:tag name="FIELD.CHAPTER.VALUE" val="Superior intelligence meets the extremes"/>
  <p:tag name="FIELD.CHAPTER.COMBOINDEX" val="-2"/>
  <p:tag name="FIELD.REM_ANL.COMBOINDEX" val="-2"/>
  <p:tag name="FIELD.DPT.COMBOINDEX" val="-2"/>
  <p:tag name="FIELD.DPT.VALUE" val="ST-VS/MKC | "/>
  <p:tag name="FIELD.DPT.CONTENT" val="ST-VS/MKC"/>
  <p:tag name="TEXT PLACEHOLDER 10_SHAPECLASSPROTECTIONTYPE" val="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;-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;-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;-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"/>
  <p:tag name="FONTSETCLASSNAME" val="FontSet1"/>
  <p:tag name="COLORS" val="-2;-2;-2;-2;CopyRightFontColor2;-2"/>
  <p:tag name="COLORSETCLASSNAME" val="ColorSet1"/>
  <p:tag name="SCRIPT" val="1"/>
  <p:tag name="FIELDS" val="CONF;DPT;DATE;REM_ABL;COPY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opyrightline"/>
  <p:tag name="SHAPECLASSPROTECTIONTYPE" val="6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hapterfont"/>
  <p:tag name="FONTSETCLASSNAME" val="FontSet1"/>
  <p:tag name="COLORS" val="-2;-2;-2;-2;ChapterFontColor;-2"/>
  <p:tag name="COLORSETCLASSNAME" val="ColorSet1"/>
  <p:tag name="SCRIPT" val="1"/>
  <p:tag name="FIELDS" val="CHAPTER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hapterbox"/>
  <p:tag name="SHAPECLASSPROTECTIONTYPE" val="2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MASKBeQik"/>
  <p:tag name="SHAPECLASSFILE" val="BEQIK_FR.png"/>
  <p:tag name="SHAPECLASSPROTECTIONTYPE" val="1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AddNoteFont"/>
  <p:tag name="FONTSETCLASSNAME" val="FontSet1"/>
  <p:tag name="COLORSETCLASSNAME" val="ColorSet1"/>
  <p:tag name="SCRIPT" val="1"/>
  <p:tag name="FIELDS" val="REM_ANL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ddNoteBox"/>
  <p:tag name="SHAPECLASSPROTECTIONTYPE" val="27"/>
  <p:tag name="COLORS" val="-2;-2;-2;-2;-1;-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Headerbox"/>
  <p:tag name="SHAPECLASSPROTECTIONTYPE" val="15"/>
  <p:tag name="COLORS" val="ChapterBoxColor;-2;-2;-2;ChapterBoxColor;-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GroupFont"/>
  <p:tag name="FONTSETCLASSNAME" val="FontSet1"/>
  <p:tag name="COLORS" val="-2;-2;-2;-2;BGroupColor;-2"/>
  <p:tag name="COLORSETCLASSNAME" val="ColorSet1"/>
  <p:tag name="SCRIPT" val="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BGroupBox"/>
  <p:tag name="SHAPECLASSPROTECTIONTYPE" val="1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Righ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uthorBox"/>
  <p:tag name="SHAPECLASSPROTECTIONTYPE" val="27"/>
  <p:tag name="COLORS" val="-2;-2;-2;-2;-1;-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Navbar"/>
  <p:tag name="SHAPECLASSPROTECTIONTYPE" val="3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itleBox"/>
  <p:tag name="SHAPECLASSPROTECTIONTYPE" val="0"/>
  <p:tag name="COLORS" val="-2;-2;-2;-2;-1;-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Box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extBox"/>
  <p:tag name="SHAPECLASSPROTECTIONTYPE" val="0"/>
  <p:tag name="COLORS" val="-2;-2;-2;-2;-1;-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BoschBitmap"/>
  <p:tag name="SHAPECLASSFILE" val="BOCOL.png"/>
  <p:tag name="SHAPECLASSPROTECTIONTYPE" val="1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ack;White;-2;-2;-1;-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White;-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L_1" val="STNL-CCTV_Ein4_ST"/>
  <p:tag name="ML_2" val="Bosch.mcr"/>
  <p:tag name="ML_LAYOUT_RESOURCE" val="BOSCH16_9_01.MCR"/>
  <p:tag name="FIELDS.INITIALIZED" val="1"/>
  <p:tag name="SHAPESETGROUPCLASSNAME" val="ShapeSetGroup1"/>
  <p:tag name="SHAPESETCLASSNAME" val="TitleText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config01.xml"/>
  <p:tag name="MLI" val="1"/>
  <p:tag name="TEXTBOX 3_SHAPECLASSPROTECTIONTYPE" val="31"/>
  <p:tag name="RECTANGLE 4_SHAPECLASSPROTECTIONTYPE" val="27"/>
  <p:tag name="RECTANGLE 5_SHAPECLASSPROTECTIONTYPE" val="15"/>
  <p:tag name="RECTANGLE 6_SHAPECLASSPROTECTIONTYPE" val="27"/>
  <p:tag name="PICTURE 7_SHAPECLASSPROTECTIONTYPE" val="15"/>
  <p:tag name="TEXTBOX 8_SHAPECLASSPROTECTIONTYPE" val="27"/>
  <p:tag name="TITLE 1_SHAPECLASSPROTECTIONTYPE" val="0"/>
  <p:tag name="RECTANGLE 9_SHAPECLASSPROTECTIONTYPE" val="63"/>
  <p:tag name="TEXT PLACEHOLDER 2_SHAPECLASSPROTECTIONTYPE" val="0"/>
  <p:tag name="NBTXT" val="The edge advantage"/>
  <p:tag name="AGTX" val="The edge advantage"/>
  <p:tag name="NBTXTC" val="Why at the edge?"/>
  <p:tag name="AGTXC" val="Why at the edge?"/>
  <p:tag name="FIELD.CHAPTER.CONTENT" val="Superior intelligence meets the extremes"/>
  <p:tag name="FIELD.CHAPTER.VALUE" val="Superior intelligence meets the extremes"/>
  <p:tag name="FIELD.CHAPTER.COMBOINDEX" val="-2"/>
  <p:tag name="FIELD.REM_ANL.COMBOINDEX" val="-2"/>
  <p:tag name="FIELD.DPT.COMBOINDEX" val="-2"/>
  <p:tag name="FIELD.DPT.VALUE" val="ST-VS/MKC | "/>
  <p:tag name="FIELD.DPT.CONTENT" val="ST-VS/MKC"/>
  <p:tag name="TEXT PLACEHOLDER 10_SHAPECLASSPROTECTIONTYPE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"/>
  <p:tag name="FONTSETCLASSNAME" val="FontSet1"/>
  <p:tag name="COLORS" val="-2;-2;-2;-2;CopyRightFontColor2;-2"/>
  <p:tag name="COLORSETCLASSNAME" val="ColorSet1"/>
  <p:tag name="SCRIPT" val="1"/>
  <p:tag name="FIELDS" val="CONF;DPT;DATE;REM_ABL;COPY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opyrightline"/>
  <p:tag name="SHAPECLASSPROTECTIONTYPE" val="6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hapterfont"/>
  <p:tag name="FONTSETCLASSNAME" val="FontSet1"/>
  <p:tag name="COLORS" val="-2;-2;-2;-2;ChapterFontColor;-2"/>
  <p:tag name="COLORSETCLASSNAME" val="ColorSet1"/>
  <p:tag name="SCRIPT" val="1"/>
  <p:tag name="FIELDS" val="CHAPTER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hapterbox"/>
  <p:tag name="SHAPECLASSPROTECTIONTYPE" val="2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MASKBeQik"/>
  <p:tag name="SHAPECLASSFILE" val="BEQIK_FR.png"/>
  <p:tag name="SHAPECLASSPROTECTIONTYPE" val="1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AddNoteFont"/>
  <p:tag name="FONTSETCLASSNAME" val="FontSet1"/>
  <p:tag name="COLORSETCLASSNAME" val="ColorSet1"/>
  <p:tag name="SCRIPT" val="1"/>
  <p:tag name="FIELDS" val="REM_ANL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ddNoteBox"/>
  <p:tag name="SHAPECLASSPROTECTIONTYPE" val="27"/>
  <p:tag name="COLORS" val="-2;-2;-2;-2;-1;-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Logo2OnSlide"/>
  <p:tag name="SHAPECLASSFILE" val="PPTFOOTCOL.emf"/>
  <p:tag name="SHAPECLASSPROTECTIONTYPE" val="1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GroupFont"/>
  <p:tag name="FONTSETCLASSNAME" val="FontSet1"/>
  <p:tag name="COLORS" val="-2;-2;-2;-2;BGroupColor;-2"/>
  <p:tag name="COLORSETCLASSNAME" val="ColorSet1"/>
  <p:tag name="SCRIPT" val="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BGroupBox"/>
  <p:tag name="SHAPECLASSPROTECTIONTYPE" val="1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Righ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uthorBox"/>
  <p:tag name="SHAPECLASSPROTECTIONTYPE" val="27"/>
  <p:tag name="COLORS" val="-2;-2;-2;-2;-1;-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Navbar"/>
  <p:tag name="SHAPECLASSPROTECTIONTYPE" val="3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itleBox"/>
  <p:tag name="SHAPECLASSPROTECTIONTYPE" val="0"/>
  <p:tag name="COLORS" val="-2;-2;-2;-2;-1;-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Box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extBox"/>
  <p:tag name="SHAPECLASSPROTECTIONTYPE" val="0"/>
  <p:tag name="COLORS" val="-2;-2;-2;-2;-1;-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HeaderLineColor;-2;-2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HeaderLine"/>
  <p:tag name="SHAPECLASSPROTECTIONTYPE" val="1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VA 6.30"/>
  <p:tag name="FIELD.CHAPTER.VALUE" val="IVA 6.30"/>
  <p:tag name="FIELD.REM_ANL.CONTENT" val=" "/>
  <p:tag name="FIELD.REM_ANL.VALUE" val=" "/>
  <p:tag name="FIELD.DPT.CONTENT" val="ST-VS/MKP1-Ebling"/>
  <p:tag name="FIELD.DPT.VALUE" val="ST-VS/MKP1-Ebling | "/>
  <p:tag name="FIELDS.INITIALIZED" val="1"/>
  <p:tag name="ML_1" val="RB_Hi"/>
  <p:tag name="ML_2" val="Bosch.mcr"/>
  <p:tag name="ML_LAYOUT_RESOURCE" val="BOSCH16_9_01.MCR"/>
  <p:tag name="SHAPESETGROUPCLASSNAME" val="ShapeSetGroup1"/>
  <p:tag name="SHAPESETCLASSNAME" val="TitleText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config01.xml"/>
  <p:tag name="MLI" val="1"/>
  <p:tag name="TEXTBOX 3_SHAPECLASSPROTECTIONTYPE" val="31"/>
  <p:tag name="RECTANGLE 4_SHAPECLASSPROTECTIONTYPE" val="27"/>
  <p:tag name="RECTANGLE 5_SHAPECLASSPROTECTIONTYPE" val="15"/>
  <p:tag name="RECTANGLE 6_SHAPECLASSPROTECTIONTYPE" val="27"/>
  <p:tag name="PICTURE 7_SHAPECLASSPROTECTIONTYPE" val="15"/>
  <p:tag name="TEXTBOX 8_SHAPECLASSPROTECTIONTYPE" val="27"/>
  <p:tag name="TITLE 1_SHAPECLASSPROTECTIONTYPE" val="0"/>
  <p:tag name="RECTANGLE 9_SHAPECLASSPROTECTIONTYPE" val="63"/>
  <p:tag name="TEXT PLACEHOLDER 2_SHAPECLASSPROTECTIONTYPE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"/>
  <p:tag name="FONTSETCLASSNAME" val="FontSet1"/>
  <p:tag name="COLORS" val="-2;-2;-2;-2;CopyRightFontColor2;-2"/>
  <p:tag name="COLORSETCLASSNAME" val="ColorSet1"/>
  <p:tag name="SCRIPT" val="1"/>
  <p:tag name="FIELDS" val="CONF;DPT;DATE;REM_ABL;COPY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opyrightline"/>
  <p:tag name="SHAPECLASSPROTECTIONTYPE" val="6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hapterfont"/>
  <p:tag name="FONTSETCLASSNAME" val="FontSet1"/>
  <p:tag name="COLORS" val="-2;-2;-2;-2;ChapterFontColor;-2"/>
  <p:tag name="COLORSETCLASSNAME" val="ColorSet1"/>
  <p:tag name="SCRIPT" val="1"/>
  <p:tag name="FIELDS" val="CHAPTER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Chapterbox"/>
  <p:tag name="SHAPECLASSPROTECTIONTYPE" val="2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MASKBeQik"/>
  <p:tag name="SHAPECLASSFILE" val="BEQIK_FR.png"/>
  <p:tag name="SHAPECLASSPROTECTIONTYPE" val="1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AddNoteFont"/>
  <p:tag name="FONTSETCLASSNAME" val="FontSet1"/>
  <p:tag name="COLORS" val="-2;-2;-2;-2;ChapterFontColor;-2"/>
  <p:tag name="COLORSETCLASSNAME" val="ColorSet1"/>
  <p:tag name="SCRIPT" val="1"/>
  <p:tag name="FIELDS" val="REM_ANL;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ddNoteBox"/>
  <p:tag name="SHAPECLASSPROTECTIONTYPE" val="2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GroupFont"/>
  <p:tag name="FONTSETCLASSNAME" val="FontSet1"/>
  <p:tag name="COLORS" val="-2;-2;-2;-2;BGroupColor;-2"/>
  <p:tag name="COLORSETCLASSNAME" val="ColorSet1"/>
  <p:tag name="SCRIPT" val="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BGroupBox"/>
  <p:tag name="SHAPECLASSPROTECTIONTYPE" val="1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CopyrightfontRigh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AuthorBox"/>
  <p:tag name="SHAPECLASSPROTECTIONTYPE" val="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ChapterBoxColor;-2;-2;-2;ChapterBoxColor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HeaderboxElement2"/>
  <p:tag name="SHAPECLASSPROTECTIONTYPE" val="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Font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Navbar"/>
  <p:tag name="SHAPECLASSPROTECTIONTYPE" val="3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"/>
  <p:tag name="FONTSETCLASSNAME" val="FontSet1"/>
  <p:tag name="COLORSETCLASSNAME" val="ColorSet1"/>
  <p:tag name="MLI" val="1"/>
  <p:tag name="SHAPESETGROUPCLASSNAME" val="ShapeSetGroup1"/>
  <p:tag name="SHAPESETCLASSNAME" val="TitleText"/>
  <p:tag name="COLORSETGROUPCLASSNAME" val="ColorSetGroup1"/>
  <p:tag name="FONTSETGROUPCLASSNAME" val="FontSetGroup1"/>
  <p:tag name="SHAPECLASSNAME" val="TitleBox"/>
  <p:tag name="SHAPECLASSPROTECTIONTYPE" val="0"/>
  <p:tag name="COLORS" val="-2;-2;-2;-2;-1;-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Blue2;White;-1;-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Blue2;White;-1;-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-1;-1;White;White;Black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-1;-1;White;White;Black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ChapterBoxColor;-2;-2;-2;ChapterBoxColor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HeaderboxElement3"/>
  <p:tag name="SHAPECLASSPROTECTIONTYPE" val="1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White;Black426;White;-1;MediaBoxColor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White;Black426;White;-1;MediaBoxColor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White;Black426;White;-1;MediaBoxColor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4;White;Blue1;White;-1;-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White;-1;White;-1;-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White;-1;White;-1;-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FooterLineColor;-2;FooterLineColor;-2"/>
  <p:tag name="COLORSETCLASSNAME" val="ColorSet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FooterLine"/>
  <p:tag name="SHAPECLASSPROTECTIONTYPE" val="1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White;-1;White;-1;-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White;-1;White;-1;-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White;-1;White;-1;-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White;-1;White;-1;-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White;-1;White;-1;-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Blue1;White;-1;White;-1;-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heme/theme1.xml><?xml version="1.0" encoding="utf-8"?>
<a:theme xmlns:a="http://schemas.openxmlformats.org/drawingml/2006/main" name="DEFAULTRB200701">
  <a:themeElements>
    <a:clrScheme name="Benutzerdefinie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3264"/>
      </a:accent1>
      <a:accent2>
        <a:srgbClr val="3A5A82"/>
      </a:accent2>
      <a:accent3>
        <a:srgbClr val="6E8CB2"/>
      </a:accent3>
      <a:accent4>
        <a:srgbClr val="A8BAD2"/>
      </a:accent4>
      <a:accent5>
        <a:srgbClr val="FFFFFF"/>
      </a:accent5>
      <a:accent6>
        <a:srgbClr val="000000"/>
      </a:accent6>
      <a:hlink>
        <a:srgbClr val="6E8CB2"/>
      </a:hlink>
      <a:folHlink>
        <a:srgbClr val="A8BAD2"/>
      </a:folHlink>
    </a:clrScheme>
    <a:fontScheme name="Standarddesign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153B63"/>
        </a:accent1>
        <a:accent2>
          <a:srgbClr val="425C8F"/>
        </a:accent2>
        <a:accent3>
          <a:srgbClr val="FFFFFF"/>
        </a:accent3>
        <a:accent4>
          <a:srgbClr val="000000"/>
        </a:accent4>
        <a:accent5>
          <a:srgbClr val="AAAFB7"/>
        </a:accent5>
        <a:accent6>
          <a:srgbClr val="3B5381"/>
        </a:accent6>
        <a:hlink>
          <a:srgbClr val="738CB4"/>
        </a:hlink>
        <a:folHlink>
          <a:srgbClr val="B0BB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Bosch Document" ma:contentTypeID="0x0101009AE8C368AB6AD349A116A5B2FB69A4C8003BE60BF21B84724AB1A2BA4CEB83B1ED" ma:contentTypeVersion="4" ma:contentTypeDescription="Create a new document." ma:contentTypeScope="" ma:versionID="32ebd055d42a7fb2d12fd7bef82baba9">
  <xsd:schema xmlns:xsd="http://www.w3.org/2001/XMLSchema" xmlns:xs="http://www.w3.org/2001/XMLSchema" xmlns:p="http://schemas.microsoft.com/office/2006/metadata/properties" xmlns:ns1="http://schemas.microsoft.com/sharepoint/v3" xmlns:ns2="c7df310f-1d3f-47f5-874a-6599d83d33fc" xmlns:ns3="5053933b-b1a2-4ba6-ba31-614ce796bc3f" targetNamespace="http://schemas.microsoft.com/office/2006/metadata/properties" ma:root="true" ma:fieldsID="881c95659896f83bd5aa926e6ff6f9c9" ns1:_="" ns2:_="" ns3:_="">
    <xsd:import namespace="http://schemas.microsoft.com/sharepoint/v3"/>
    <xsd:import namespace="c7df310f-1d3f-47f5-874a-6599d83d33fc"/>
    <xsd:import namespace="5053933b-b1a2-4ba6-ba31-614ce796bc3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ne4592ad7cb549f3befee222a1ef4e56" minOccurs="0"/>
                <xsd:element ref="ns2:TaxCatchAll" minOccurs="0"/>
                <xsd:element ref="ns2:TaxCatchAllLabel" minOccurs="0"/>
                <xsd:element ref="ns1:LikesCount" minOccurs="0"/>
                <xsd:element ref="ns1:LikedBy" minOccurs="0"/>
                <xsd:element ref="ns3:Link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ikesCount" ma:index="15" nillable="true" ma:displayName="Number of Likes" ma:internalName="LikesCount">
      <xsd:simpleType>
        <xsd:restriction base="dms:Unknown"/>
      </xsd:simpleType>
    </xsd:element>
    <xsd:element name="LikedBy" ma:index="16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df310f-1d3f-47f5-874a-6599d83d33fc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ne4592ad7cb549f3befee222a1ef4e56" ma:index="11" nillable="true" ma:taxonomy="true" ma:internalName="ne4592ad7cb549f3befee222a1ef4e56" ma:taxonomyFieldName="DMSKeywords" ma:displayName="Keywords" ma:fieldId="{7e4592ad-7cb5-49f3-befe-e222a1ef4e56}" ma:sspId="b81b984e-7d9a-4f77-a40b-67f8485df2c3" ma:termSetId="f8f53a86-c2b1-45c5-838e-fe63187c3f1d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Taxonomy Catch All Column" ma:hidden="true" ma:list="{3234b6b1-cbeb-4a35-9012-f72c4dd91d2f}" ma:internalName="TaxCatchAll" ma:showField="CatchAllData" ma:web="c7df310f-1d3f-47f5-874a-6599d83d33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Taxonomy Catch All Column1" ma:hidden="true" ma:list="{3234b6b1-cbeb-4a35-9012-f72c4dd91d2f}" ma:internalName="TaxCatchAllLabel" ma:readOnly="true" ma:showField="CatchAllDataLabel" ma:web="c7df310f-1d3f-47f5-874a-6599d83d33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53933b-b1a2-4ba6-ba31-614ce796bc3f" elementFormDefault="qualified">
    <xsd:import namespace="http://schemas.microsoft.com/office/2006/documentManagement/types"/>
    <xsd:import namespace="http://schemas.microsoft.com/office/infopath/2007/PartnerControls"/>
    <xsd:element name="Links" ma:index="17" nillable="true" ma:displayName="Links" ma:internalName="Link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ne4592ad7cb549f3befee222a1ef4e56 xmlns="c7df310f-1d3f-47f5-874a-6599d83d33fc">
      <Terms xmlns="http://schemas.microsoft.com/office/infopath/2007/PartnerControls"/>
    </ne4592ad7cb549f3befee222a1ef4e56>
    <LikesCount xmlns="http://schemas.microsoft.com/sharepoint/v3" xsi:nil="true"/>
    <Links xmlns="5053933b-b1a2-4ba6-ba31-614ce796bc3f" xsi:nil="true"/>
    <LikedBy xmlns="http://schemas.microsoft.com/sharepoint/v3">
      <UserInfo>
        <DisplayName/>
        <AccountId xsi:nil="true"/>
        <AccountType/>
      </UserInfo>
    </LikedBy>
    <TaxCatchAll xmlns="c7df310f-1d3f-47f5-874a-6599d83d33fc"/>
    <_dlc_DocId xmlns="c7df310f-1d3f-47f5-874a-6599d83d33fc">P01E039236-1272301203-1061</_dlc_DocId>
    <_dlc_DocIdUrl xmlns="c7df310f-1d3f-47f5-874a-6599d83d33fc">
      <Url>https://sites.share.bosch.com/sites/039236/_layouts/15/DocIdRedir.aspx?ID=P01E039236-1272301203-1061</Url>
      <Description>P01E039236-1272301203-1061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E4A41ED-A251-4DB3-8344-916ADFD30E55}"/>
</file>

<file path=customXml/itemProps2.xml><?xml version="1.0" encoding="utf-8"?>
<ds:datastoreItem xmlns:ds="http://schemas.openxmlformats.org/officeDocument/2006/customXml" ds:itemID="{5A70509D-B4A9-4CC7-B330-ED879FF0BC8C}"/>
</file>

<file path=customXml/itemProps3.xml><?xml version="1.0" encoding="utf-8"?>
<ds:datastoreItem xmlns:ds="http://schemas.openxmlformats.org/officeDocument/2006/customXml" ds:itemID="{6E2D98D8-B30D-4422-B4FF-0B7605A0B31C}"/>
</file>

<file path=customXml/itemProps4.xml><?xml version="1.0" encoding="utf-8"?>
<ds:datastoreItem xmlns:ds="http://schemas.openxmlformats.org/officeDocument/2006/customXml" ds:itemID="{7DE006B6-EB98-478C-B0B5-A969E9AC1B0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1031</Words>
  <Application>Microsoft Office PowerPoint</Application>
  <PresentationFormat>Custom</PresentationFormat>
  <Paragraphs>301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Bosch Office Sans</vt:lpstr>
      <vt:lpstr>Calibri</vt:lpstr>
      <vt:lpstr>Wingdings</vt:lpstr>
      <vt:lpstr>DEFAULTRB200701</vt:lpstr>
      <vt:lpstr>Essential Analytics</vt:lpstr>
      <vt:lpstr>IVA 6.30</vt:lpstr>
      <vt:lpstr>IVA &amp; Essential Analytics</vt:lpstr>
      <vt:lpstr>UX @ IVA 6.30 / Essential Analytics</vt:lpstr>
      <vt:lpstr>APPENDIX</vt:lpstr>
      <vt:lpstr>PowerPoint Presentation</vt:lpstr>
      <vt:lpstr>PowerPoint Presentation</vt:lpstr>
      <vt:lpstr>New features @ IVA 6.30 / Essential Analytics</vt:lpstr>
    </vt:vector>
  </TitlesOfParts>
  <Company>BOSCH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Ebling Julia (ST-VS/MKP1)</dc:creator>
  <cp:lastModifiedBy>van de Looveren Pieter (ST-VS/MKC)</cp:lastModifiedBy>
  <cp:revision>80</cp:revision>
  <dcterms:created xsi:type="dcterms:W3CDTF">2016-01-13T08:14:18Z</dcterms:created>
  <dcterms:modified xsi:type="dcterms:W3CDTF">2016-01-26T13:56:05Z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0x0101009AE8C368AB6AD349A116A5B2FB69A4C8003BE60BF21B84724AB1A2BA4CEB83B1ED</vt:lpwstr>
  </property>
  <property fmtid="{D5CDD505-2E9C-101B-9397-08002B2CF9AE}" pid="3" name="_dlc_DocIdItemGuid">
    <vt:lpwstr>693785ca-386c-4b64-ab3f-2c8fcf04996c</vt:lpwstr>
  </property>
</Properties>
</file>