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  <p:sldMasterId id="2147483754" r:id="rId4"/>
  </p:sldMasterIdLst>
  <p:notesMasterIdLst>
    <p:notesMasterId r:id="rId11"/>
  </p:notesMasterIdLst>
  <p:sldIdLst>
    <p:sldId id="256" r:id="rId5"/>
    <p:sldId id="577" r:id="rId6"/>
    <p:sldId id="261" r:id="rId7"/>
    <p:sldId id="264" r:id="rId8"/>
    <p:sldId id="578" r:id="rId9"/>
    <p:sldId id="262" r:id="rId10"/>
  </p:sldIdLst>
  <p:sldSz cx="10969625" cy="6170613"/>
  <p:notesSz cx="6858000" cy="9144000"/>
  <p:custDataLst>
    <p:tags r:id="rId12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6" y="4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14.12.2022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2D48B2-9EB0-4B37-9B35-FC11E2EA535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sch Office San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827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BF558F48-F6D6-4568-8DA6-55FAE81CC26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200" y="2602898"/>
            <a:ext cx="9268637" cy="1507549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B0DFCC-F037-4745-849A-E2902A32AC7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7200" y="4241130"/>
            <a:ext cx="9268637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4" name="SuperGraphic">
            <a:extLst>
              <a:ext uri="{FF2B5EF4-FFF2-40B4-BE49-F238E27FC236}">
                <a16:creationId xmlns:a16="http://schemas.microsoft.com/office/drawing/2014/main" id="{862C2846-F73C-4F37-B810-57D2567D11EB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9200" cy="20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485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28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290" userDrawn="1">
          <p15:clr>
            <a:srgbClr val="FBAE40"/>
          </p15:clr>
        </p15:guide>
        <p15:guide id="4" orient="horz" pos="2590" userDrawn="1">
          <p15:clr>
            <a:srgbClr val="FBAE40"/>
          </p15:clr>
        </p15:guide>
        <p15:guide id="5" orient="horz" pos="2664" userDrawn="1">
          <p15:clr>
            <a:srgbClr val="FBAE40"/>
          </p15:clr>
        </p15:guide>
        <p15:guide id="6" orient="horz" pos="347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EE88F-E97F-46A3-8AB7-354C833C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06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96000" y="1295999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AttachmentRemark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85651-AA1F-4EE5-A69C-0361B9A9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5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8776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500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82224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8EDC3-D46C-4E18-BC78-B9478A7B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1731" userDrawn="1">
          <p15:clr>
            <a:srgbClr val="FBAE40"/>
          </p15:clr>
        </p15:guide>
        <p15:guide id="9" pos="1810" userDrawn="1">
          <p15:clr>
            <a:srgbClr val="FBAE40"/>
          </p15:clr>
        </p15:guide>
        <p15:guide id="10" pos="3417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98" userDrawn="1">
          <p15:clr>
            <a:srgbClr val="FBAE40"/>
          </p15:clr>
        </p15:guide>
        <p15:guide id="13" pos="517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7342F-2EB7-4EB1-963F-314A664F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5850000" y="1295999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58500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D5130-F453-4F60-9091-CC67A951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39006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960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" hasCustomPrompt="1"/>
          </p:nvPr>
        </p:nvSpPr>
        <p:spPr>
          <a:xfrm>
            <a:off x="39006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half" idx="6" hasCustomPrompt="1"/>
          </p:nvPr>
        </p:nvSpPr>
        <p:spPr>
          <a:xfrm>
            <a:off x="75960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6" name="AttachmentRemark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4D98D-B6D0-4EAC-B595-B1B3F34F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  <p15:guide id="12" orient="horz" pos="2113" userDrawn="1">
          <p15:clr>
            <a:srgbClr val="FBAE40"/>
          </p15:clr>
        </p15:guide>
        <p15:guide id="13" orient="horz" pos="21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28776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00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7" hasCustomPrompt="1"/>
          </p:nvPr>
        </p:nvSpPr>
        <p:spPr>
          <a:xfrm>
            <a:off x="82224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half" idx="4" hasCustomPrompt="1"/>
          </p:nvPr>
        </p:nvSpPr>
        <p:spPr>
          <a:xfrm>
            <a:off x="28776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00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8" hasCustomPrompt="1"/>
          </p:nvPr>
        </p:nvSpPr>
        <p:spPr>
          <a:xfrm>
            <a:off x="82224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AttachmentRemark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E2449-86F7-413D-AD74-17B8BDC5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1731" userDrawn="1">
          <p15:clr>
            <a:srgbClr val="FBAE40"/>
          </p15:clr>
        </p15:guide>
        <p15:guide id="11" pos="181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98" userDrawn="1">
          <p15:clr>
            <a:srgbClr val="FBAE40"/>
          </p15:clr>
        </p15:guide>
        <p15:guide id="15" pos="517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C74776-286D-45CF-B42A-A491ED08B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A29A7-9E35-4523-8421-38341F67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achmentRemark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A8589-A8D2-4132-B89B-2FADFC12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BF558F48-F6D6-4568-8DA6-55FAE81CC26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200" y="2602898"/>
            <a:ext cx="9268637" cy="1507549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B0DFCC-F037-4745-849A-E2902A32AC7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7200" y="4241130"/>
            <a:ext cx="9268637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4" name="SuperGraphic">
            <a:extLst>
              <a:ext uri="{FF2B5EF4-FFF2-40B4-BE49-F238E27FC236}">
                <a16:creationId xmlns:a16="http://schemas.microsoft.com/office/drawing/2014/main" id="{862C2846-F73C-4F37-B810-57D2567D11EB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9200" cy="20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43998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28">
          <p15:clr>
            <a:srgbClr val="FBAE40"/>
          </p15:clr>
        </p15:guide>
        <p15:guide id="2" pos="6185">
          <p15:clr>
            <a:srgbClr val="FBAE40"/>
          </p15:clr>
        </p15:guide>
        <p15:guide id="3" orient="horz" pos="1290">
          <p15:clr>
            <a:srgbClr val="FBAE40"/>
          </p15:clr>
        </p15:guide>
        <p15:guide id="4" orient="horz" pos="2590">
          <p15:clr>
            <a:srgbClr val="FBAE40"/>
          </p15:clr>
        </p15:guide>
        <p15:guide id="5" orient="horz" pos="2664">
          <p15:clr>
            <a:srgbClr val="FBAE40"/>
          </p15:clr>
        </p15:guide>
        <p15:guide id="6" orient="horz" pos="347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43858496-C239-47F8-BDF4-1C95D89182D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89593" y="1152144"/>
            <a:ext cx="7132831" cy="2044365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C2B86F-C1CA-4E64-9221-A99B4E89D28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289593" y="3327191"/>
            <a:ext cx="7132831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3" name="SuperGraphic">
            <a:extLst>
              <a:ext uri="{FF2B5EF4-FFF2-40B4-BE49-F238E27FC236}">
                <a16:creationId xmlns:a16="http://schemas.microsoft.com/office/drawing/2014/main" id="{8E3B306C-041F-4487-8C98-1BF9B6BE172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2494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153" userDrawn="1">
          <p15:clr>
            <a:srgbClr val="FBAE40"/>
          </p15:clr>
        </p15:guide>
        <p15:guide id="2" pos="6491" userDrawn="1">
          <p15:clr>
            <a:srgbClr val="FBAE40"/>
          </p15:clr>
        </p15:guide>
        <p15:guide id="3" orient="horz" pos="2088" userDrawn="1">
          <p15:clr>
            <a:srgbClr val="FBAE40"/>
          </p15:clr>
        </p15:guide>
        <p15:guide id="4" orient="horz" pos="2014" userDrawn="1">
          <p15:clr>
            <a:srgbClr val="FBAE40"/>
          </p15:clr>
        </p15:guide>
        <p15:guide id="5" orient="horz" pos="347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43858496-C239-47F8-BDF4-1C95D89182D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89593" y="1152144"/>
            <a:ext cx="7132831" cy="2044365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C2B86F-C1CA-4E64-9221-A99B4E89D28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289593" y="3327191"/>
            <a:ext cx="7132831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3" name="SuperGraphic">
            <a:extLst>
              <a:ext uri="{FF2B5EF4-FFF2-40B4-BE49-F238E27FC236}">
                <a16:creationId xmlns:a16="http://schemas.microsoft.com/office/drawing/2014/main" id="{8E3B306C-041F-4487-8C98-1BF9B6BE172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2494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0355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153">
          <p15:clr>
            <a:srgbClr val="FBAE40"/>
          </p15:clr>
        </p15:guide>
        <p15:guide id="2" pos="6491">
          <p15:clr>
            <a:srgbClr val="FBAE40"/>
          </p15:clr>
        </p15:guide>
        <p15:guide id="3" orient="horz" pos="2088">
          <p15:clr>
            <a:srgbClr val="FBAE40"/>
          </p15:clr>
        </p15:guide>
        <p15:guide id="4" orient="horz" pos="2014">
          <p15:clr>
            <a:srgbClr val="FBAE40"/>
          </p15:clr>
        </p15:guide>
        <p15:guide id="5" orient="horz" pos="347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E881C9CD-D10B-4CDB-B44D-3FBD5D07A516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00" y="2602896"/>
            <a:ext cx="9268637" cy="2892602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0" y="99"/>
            <a:ext cx="10969625" cy="2055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781" y="98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0521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2">
          <p15:clr>
            <a:srgbClr val="FBAE40"/>
          </p15:clr>
        </p15:guide>
        <p15:guide id="2" pos="6165">
          <p15:clr>
            <a:srgbClr val="FBAE40"/>
          </p15:clr>
        </p15:guide>
        <p15:guide id="3" orient="horz" pos="1557">
          <p15:clr>
            <a:srgbClr val="FBAE40"/>
          </p15:clr>
        </p15:guide>
        <p15:guide id="4" orient="horz" pos="281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E5083679-3829-4F0B-9E1A-B4E6F314AFD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9831" y="1200075"/>
            <a:ext cx="7072741" cy="3142785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-1" y="99"/>
            <a:ext cx="2739600" cy="617051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400" y="99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5" name="SuperGraphic">
            <a:extLst>
              <a:ext uri="{FF2B5EF4-FFF2-40B4-BE49-F238E27FC236}">
                <a16:creationId xmlns:a16="http://schemas.microsoft.com/office/drawing/2014/main" id="{B93399BE-B0B2-44B3-8FAE-18A968B3CDA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5143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064">
          <p15:clr>
            <a:srgbClr val="FBAE40"/>
          </p15:clr>
        </p15:guide>
        <p15:guide id="2" pos="6165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738">
          <p15:clr>
            <a:srgbClr val="FBAE40"/>
          </p15:clr>
        </p15:guide>
        <p15:guide id="5" pos="29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out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926F8EF2-FFD9-4D48-A076-77C0B811BAB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2059336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B77066FA-8AE8-47E2-8A79-1355389EE47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3AE72B7-66D7-4755-9A92-9BAA3A80886F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6B548-69AA-497B-BD64-E14E4F9EA5F6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06800" y="1036800"/>
            <a:ext cx="3780000" cy="2484000"/>
          </a:xfrm>
          <a:solidFill>
            <a:schemeClr val="bg1"/>
          </a:solidFill>
        </p:spPr>
        <p:txBody>
          <a:bodyPr lIns="252000" tIns="216000" rIns="252000" bIns="21600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37536256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1630DC1C-C3C8-477E-AC19-4DC706EB499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30852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0CB4FC-C276-4DB5-A6E3-49DD9BC66B6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05199" y="3495705"/>
            <a:ext cx="10558800" cy="204109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048865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28">
          <p15:clr>
            <a:srgbClr val="FBAE40"/>
          </p15:clr>
        </p15:guide>
        <p15:guide id="2" pos="6784">
          <p15:clr>
            <a:srgbClr val="FBAE40"/>
          </p15:clr>
        </p15:guide>
        <p15:guide id="3" orient="horz" pos="1949">
          <p15:clr>
            <a:srgbClr val="FBAE40"/>
          </p15:clr>
        </p15:guide>
        <p15:guide id="4" orient="horz" pos="3489">
          <p15:clr>
            <a:srgbClr val="FBAE40"/>
          </p15:clr>
        </p15:guide>
        <p15:guide id="5" orient="horz" pos="220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FD4E5E48-387B-4CE0-80BE-1097F697DAD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5486400" cy="6170400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647D1E-89E9-4244-B52F-555902731C7A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895302" y="410492"/>
            <a:ext cx="4596486" cy="512630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94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56">
          <p15:clr>
            <a:srgbClr val="FBAE40"/>
          </p15:clr>
        </p15:guide>
        <p15:guide id="2" pos="6784">
          <p15:clr>
            <a:srgbClr val="FBAE40"/>
          </p15:clr>
        </p15:guide>
        <p15:guide id="3" orient="horz" pos="250">
          <p15:clr>
            <a:srgbClr val="FBAE40"/>
          </p15:clr>
        </p15:guide>
        <p15:guide id="4" orient="horz" pos="3489">
          <p15:clr>
            <a:srgbClr val="FBAE40"/>
          </p15:clr>
        </p15:guide>
        <p15:guide id="5" pos="3713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05200" y="1296000"/>
            <a:ext cx="105588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261F3-E57F-4170-BD7E-F44931B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92450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>
          <p15:clr>
            <a:srgbClr val="FBAE40"/>
          </p15:clr>
        </p15:guide>
        <p15:guide id="2" pos="67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8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EE88F-E97F-46A3-8AB7-354C833C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46041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>
          <p15:clr>
            <a:srgbClr val="FBAE40"/>
          </p15:clr>
        </p15:guide>
        <p15:guide id="2" pos="67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89">
          <p15:clr>
            <a:srgbClr val="FBAE40"/>
          </p15:clr>
        </p15:guide>
        <p15:guide id="8" pos="3225">
          <p15:clr>
            <a:srgbClr val="FBAE40"/>
          </p15:clr>
        </p15:guide>
        <p15:guide id="9" pos="368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06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96000" y="1295999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AttachmentRemark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85651-AA1F-4EE5-A69C-0361B9A9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432693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>
          <p15:clr>
            <a:srgbClr val="FBAE40"/>
          </p15:clr>
        </p15:guide>
        <p15:guide id="2" pos="67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89">
          <p15:clr>
            <a:srgbClr val="FBAE40"/>
          </p15:clr>
        </p15:guide>
        <p15:guide id="8" pos="2126">
          <p15:clr>
            <a:srgbClr val="FBAE40"/>
          </p15:clr>
        </p15:guide>
        <p15:guide id="9" pos="2455">
          <p15:clr>
            <a:srgbClr val="FBAE40"/>
          </p15:clr>
        </p15:guide>
        <p15:guide id="10" pos="4453">
          <p15:clr>
            <a:srgbClr val="FBAE40"/>
          </p15:clr>
        </p15:guide>
        <p15:guide id="11" pos="47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E881C9CD-D10B-4CDB-B44D-3FBD5D07A516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00" y="2602896"/>
            <a:ext cx="9268637" cy="2892602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0" y="99"/>
            <a:ext cx="10969625" cy="2055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781" y="98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65" userDrawn="1">
          <p15:clr>
            <a:srgbClr val="FBAE40"/>
          </p15:clr>
        </p15:guide>
        <p15:guide id="3" orient="horz" pos="1557" userDrawn="1">
          <p15:clr>
            <a:srgbClr val="FBAE40"/>
          </p15:clr>
        </p15:guide>
        <p15:guide id="4" orient="horz" pos="281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8776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500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82224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8EDC3-D46C-4E18-BC78-B9478A7B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73679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>
          <p15:clr>
            <a:srgbClr val="FBAE40"/>
          </p15:clr>
        </p15:guide>
        <p15:guide id="2" pos="67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89">
          <p15:clr>
            <a:srgbClr val="FBAE40"/>
          </p15:clr>
        </p15:guide>
        <p15:guide id="8" pos="1731">
          <p15:clr>
            <a:srgbClr val="FBAE40"/>
          </p15:clr>
        </p15:guide>
        <p15:guide id="9" pos="1810">
          <p15:clr>
            <a:srgbClr val="FBAE40"/>
          </p15:clr>
        </p15:guide>
        <p15:guide id="10" pos="3417">
          <p15:clr>
            <a:srgbClr val="FBAE40"/>
          </p15:clr>
        </p15:guide>
        <p15:guide id="11" pos="3495">
          <p15:clr>
            <a:srgbClr val="FBAE40"/>
          </p15:clr>
        </p15:guide>
        <p15:guide id="12" pos="5098">
          <p15:clr>
            <a:srgbClr val="FBAE40"/>
          </p15:clr>
        </p15:guide>
        <p15:guide id="13" pos="51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7342F-2EB7-4EB1-963F-314A664F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655807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>
          <p15:clr>
            <a:srgbClr val="FBAE40"/>
          </p15:clr>
        </p15:guide>
        <p15:guide id="2" pos="67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89">
          <p15:clr>
            <a:srgbClr val="FBAE40"/>
          </p15:clr>
        </p15:guide>
        <p15:guide id="8" orient="horz" pos="2113">
          <p15:clr>
            <a:srgbClr val="FBAE40"/>
          </p15:clr>
        </p15:guide>
        <p15:guide id="9" orient="horz" pos="219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5850000" y="1295999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58500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D5130-F453-4F60-9091-CC67A951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64515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>
          <p15:clr>
            <a:srgbClr val="FBAE40"/>
          </p15:clr>
        </p15:guide>
        <p15:guide id="2" pos="67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89">
          <p15:clr>
            <a:srgbClr val="FBAE40"/>
          </p15:clr>
        </p15:guide>
        <p15:guide id="8" orient="horz" pos="2113">
          <p15:clr>
            <a:srgbClr val="FBAE40"/>
          </p15:clr>
        </p15:guide>
        <p15:guide id="9" orient="horz" pos="2192">
          <p15:clr>
            <a:srgbClr val="FBAE40"/>
          </p15:clr>
        </p15:guide>
        <p15:guide id="10" pos="3225">
          <p15:clr>
            <a:srgbClr val="FBAE40"/>
          </p15:clr>
        </p15:guide>
        <p15:guide id="11" pos="3683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39006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960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" hasCustomPrompt="1"/>
          </p:nvPr>
        </p:nvSpPr>
        <p:spPr>
          <a:xfrm>
            <a:off x="39006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half" idx="6" hasCustomPrompt="1"/>
          </p:nvPr>
        </p:nvSpPr>
        <p:spPr>
          <a:xfrm>
            <a:off x="75960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6" name="AttachmentRemark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4D98D-B6D0-4EAC-B595-B1B3F34F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059110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>
          <p15:clr>
            <a:srgbClr val="FBAE40"/>
          </p15:clr>
        </p15:guide>
        <p15:guide id="2" pos="67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89">
          <p15:clr>
            <a:srgbClr val="FBAE40"/>
          </p15:clr>
        </p15:guide>
        <p15:guide id="8" pos="2126">
          <p15:clr>
            <a:srgbClr val="FBAE40"/>
          </p15:clr>
        </p15:guide>
        <p15:guide id="9" pos="2457">
          <p15:clr>
            <a:srgbClr val="FBAE40"/>
          </p15:clr>
        </p15:guide>
        <p15:guide id="10" pos="4453">
          <p15:clr>
            <a:srgbClr val="FBAE40"/>
          </p15:clr>
        </p15:guide>
        <p15:guide id="11" pos="4782">
          <p15:clr>
            <a:srgbClr val="FBAE40"/>
          </p15:clr>
        </p15:guide>
        <p15:guide id="12" orient="horz" pos="2113">
          <p15:clr>
            <a:srgbClr val="FBAE40"/>
          </p15:clr>
        </p15:guide>
        <p15:guide id="13" orient="horz" pos="219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28776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00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7" hasCustomPrompt="1"/>
          </p:nvPr>
        </p:nvSpPr>
        <p:spPr>
          <a:xfrm>
            <a:off x="82224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half" idx="4" hasCustomPrompt="1"/>
          </p:nvPr>
        </p:nvSpPr>
        <p:spPr>
          <a:xfrm>
            <a:off x="28776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00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8" hasCustomPrompt="1"/>
          </p:nvPr>
        </p:nvSpPr>
        <p:spPr>
          <a:xfrm>
            <a:off x="82224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AttachmentRemark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E2449-86F7-413D-AD74-17B8BDC5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4009041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>
          <p15:clr>
            <a:srgbClr val="FBAE40"/>
          </p15:clr>
        </p15:guide>
        <p15:guide id="2" pos="67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89">
          <p15:clr>
            <a:srgbClr val="FBAE40"/>
          </p15:clr>
        </p15:guide>
        <p15:guide id="8" orient="horz" pos="2113">
          <p15:clr>
            <a:srgbClr val="FBAE40"/>
          </p15:clr>
        </p15:guide>
        <p15:guide id="9" orient="horz" pos="2192">
          <p15:clr>
            <a:srgbClr val="FBAE40"/>
          </p15:clr>
        </p15:guide>
        <p15:guide id="10" pos="1731">
          <p15:clr>
            <a:srgbClr val="FBAE40"/>
          </p15:clr>
        </p15:guide>
        <p15:guide id="11" pos="1810">
          <p15:clr>
            <a:srgbClr val="FBAE40"/>
          </p15:clr>
        </p15:guide>
        <p15:guide id="12" pos="3416">
          <p15:clr>
            <a:srgbClr val="FBAE40"/>
          </p15:clr>
        </p15:guide>
        <p15:guide id="13" pos="3497">
          <p15:clr>
            <a:srgbClr val="FBAE40"/>
          </p15:clr>
        </p15:guide>
        <p15:guide id="14" pos="5098">
          <p15:clr>
            <a:srgbClr val="FBAE40"/>
          </p15:clr>
        </p15:guide>
        <p15:guide id="15" pos="517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C74776-286D-45CF-B42A-A491ED08B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A29A7-9E35-4523-8421-38341F67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583879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>
          <p15:clr>
            <a:srgbClr val="FBAE40"/>
          </p15:clr>
        </p15:guide>
        <p15:guide id="2" pos="6784">
          <p15:clr>
            <a:srgbClr val="FBAE40"/>
          </p15:clr>
        </p15:guide>
        <p15:guide id="3" orient="horz" pos="162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654">
          <p15:clr>
            <a:srgbClr val="FBAE40"/>
          </p15:clr>
        </p15:guide>
        <p15:guide id="6" orient="horz" pos="816">
          <p15:clr>
            <a:srgbClr val="FBAE40"/>
          </p15:clr>
        </p15:guide>
        <p15:guide id="7" orient="horz" pos="348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achmentRemark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A8589-A8D2-4132-B89B-2FADFC12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798312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>
          <p15:clr>
            <a:srgbClr val="FBAE40"/>
          </p15:clr>
        </p15:guide>
        <p15:guide id="2" pos="6784">
          <p15:clr>
            <a:srgbClr val="FBAE40"/>
          </p15:clr>
        </p15:guide>
        <p15:guide id="3" orient="horz" pos="162">
          <p15:clr>
            <a:srgbClr val="FBAE40"/>
          </p15:clr>
        </p15:guide>
        <p15:guide id="7" orient="horz" pos="348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E5083679-3829-4F0B-9E1A-B4E6F314AFD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9831" y="1200075"/>
            <a:ext cx="7072741" cy="3142785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-1" y="99"/>
            <a:ext cx="2739600" cy="617051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400" y="99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5" name="SuperGraphic">
            <a:extLst>
              <a:ext uri="{FF2B5EF4-FFF2-40B4-BE49-F238E27FC236}">
                <a16:creationId xmlns:a16="http://schemas.microsoft.com/office/drawing/2014/main" id="{B93399BE-B0B2-44B3-8FAE-18A968B3CDA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14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064" userDrawn="1">
          <p15:clr>
            <a:srgbClr val="FBAE40"/>
          </p15:clr>
        </p15:guide>
        <p15:guide id="2" pos="6165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orient="horz" pos="2738" userDrawn="1">
          <p15:clr>
            <a:srgbClr val="FBAE40"/>
          </p15:clr>
        </p15:guide>
        <p15:guide id="5" pos="2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out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926F8EF2-FFD9-4D48-A076-77C0B811BAB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7658009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B77066FA-8AE8-47E2-8A79-1355389EE47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3AE72B7-66D7-4755-9A92-9BAA3A80886F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6B548-69AA-497B-BD64-E14E4F9EA5F6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06800" y="1036800"/>
            <a:ext cx="3780000" cy="2484000"/>
          </a:xfrm>
          <a:solidFill>
            <a:schemeClr val="bg1"/>
          </a:solidFill>
        </p:spPr>
        <p:txBody>
          <a:bodyPr lIns="252000" tIns="216000" rIns="252000" bIns="21600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7648965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1630DC1C-C3C8-477E-AC19-4DC706EB499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30852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0CB4FC-C276-4DB5-A6E3-49DD9BC66B6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05199" y="3495705"/>
            <a:ext cx="10558800" cy="204109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20614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949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orient="horz" pos="220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FD4E5E48-387B-4CE0-80BE-1097F697DAD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5486400" cy="6170400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647D1E-89E9-4244-B52F-555902731C7A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895302" y="410492"/>
            <a:ext cx="4596486" cy="512630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05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56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250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pos="371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05200" y="1296000"/>
            <a:ext cx="105588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261F3-E57F-4170-BD7E-F44931B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F38A617B-35DF-43CE-B5F7-67FA9A7F247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200" y="648000"/>
            <a:ext cx="10558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00" y="1296000"/>
            <a:ext cx="10558800" cy="424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14" name="Bosch_footer_1">
            <a:extLst>
              <a:ext uri="{FF2B5EF4-FFF2-40B4-BE49-F238E27FC236}">
                <a16:creationId xmlns:a16="http://schemas.microsoft.com/office/drawing/2014/main" id="{179AD5EC-CEF2-4193-998B-D730BC74E01B}"/>
              </a:ext>
            </a:extLst>
          </p:cNvPr>
          <p:cNvSpPr txBox="1"/>
          <p:nvPr userDrawn="1"/>
        </p:nvSpPr>
        <p:spPr>
          <a:xfrm>
            <a:off x="547200" y="5688000"/>
            <a:ext cx="912600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  <a:latin typeface="+mn-lt"/>
              </a:rPr>
              <a:t>Internal</a:t>
            </a:r>
            <a:r>
              <a:rPr lang="en-US" sz="600" kern="0" baseline="0" noProof="1">
                <a:solidFill>
                  <a:schemeClr val="tx1"/>
                </a:solidFill>
                <a:latin typeface="+mn-lt"/>
              </a:rPr>
              <a:t> | Building Technologies | BT-AI/MKK, BT-VS/MKK2 | 2022-11-17</a:t>
            </a:r>
          </a:p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47200" y="5793901"/>
            <a:ext cx="912600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rgbClr val="B2B3B5"/>
                </a:solidFill>
                <a:latin typeface="+mn-lt"/>
              </a:rPr>
              <a:t>© 2022 Robert Bosch LLC and affiliates. All rights reserved.</a:t>
            </a:r>
          </a:p>
        </p:txBody>
      </p:sp>
      <p:sp>
        <p:nvSpPr>
          <p:cNvPr id="15" name="Bosch_footer_1" hidden="1">
            <a:extLst>
              <a:ext uri="{FF2B5EF4-FFF2-40B4-BE49-F238E27FC236}">
                <a16:creationId xmlns:a16="http://schemas.microsoft.com/office/drawing/2014/main" id="{DB0BF576-A4BE-4521-98AB-F28795DF7BD0}"/>
              </a:ext>
            </a:extLst>
          </p:cNvPr>
          <p:cNvSpPr txBox="1"/>
          <p:nvPr userDrawn="1"/>
        </p:nvSpPr>
        <p:spPr>
          <a:xfrm>
            <a:off x="816069" y="5383543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3" name="AttachmentRemark" hidden="1">
            <a:extLst>
              <a:ext uri="{FF2B5EF4-FFF2-40B4-BE49-F238E27FC236}">
                <a16:creationId xmlns:a16="http://schemas.microsoft.com/office/drawing/2014/main" id="{F41551A9-D6BA-431A-8DBF-55BA472D9657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12" name="SuperGraphic">
            <a:extLst>
              <a:ext uri="{FF2B5EF4-FFF2-40B4-BE49-F238E27FC236}">
                <a16:creationId xmlns:a16="http://schemas.microsoft.com/office/drawing/2014/main" id="{1E0562BC-DD12-4C96-A115-D2D70EC1366D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10" r:id="rId2"/>
    <p:sldLayoutId id="2147483713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23" r:id="rId17"/>
    <p:sldLayoutId id="2147483734" r:id="rId18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333" rtl="0" eaLnBrk="1" latinLnBrk="0" hangingPunct="1">
        <a:lnSpc>
          <a:spcPct val="107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600" indent="-230400" algn="l" defTabSz="914333" rtl="0" eaLnBrk="1" latinLnBrk="0" hangingPunct="1">
        <a:lnSpc>
          <a:spcPct val="103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333" rtl="0" eaLnBrk="1" latinLnBrk="0" hangingPunct="1">
        <a:lnSpc>
          <a:spcPct val="102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F38A617B-35DF-43CE-B5F7-67FA9A7F247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200" y="648000"/>
            <a:ext cx="10558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00" y="1296000"/>
            <a:ext cx="10558800" cy="424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  <a:p>
            <a:pPr lvl="5"/>
            <a:r>
              <a:rPr lang="en-US" noProof="1"/>
              <a:t>Sixth level</a:t>
            </a:r>
          </a:p>
          <a:p>
            <a:pPr lvl="6"/>
            <a:r>
              <a:rPr lang="en-US" noProof="1"/>
              <a:t>Seventh level</a:t>
            </a:r>
          </a:p>
          <a:p>
            <a:pPr lvl="7"/>
            <a:r>
              <a:rPr lang="en-US" noProof="1"/>
              <a:t>Eighth level</a:t>
            </a:r>
          </a:p>
          <a:p>
            <a:pPr lvl="8"/>
            <a:r>
              <a:rPr lang="en-US" noProof="1"/>
              <a:t>Ninth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14" name="Bosch_footer_1">
            <a:extLst>
              <a:ext uri="{FF2B5EF4-FFF2-40B4-BE49-F238E27FC236}">
                <a16:creationId xmlns:a16="http://schemas.microsoft.com/office/drawing/2014/main" id="{179AD5EC-CEF2-4193-998B-D730BC74E01B}"/>
              </a:ext>
            </a:extLst>
          </p:cNvPr>
          <p:cNvSpPr txBox="1"/>
          <p:nvPr userDrawn="1"/>
        </p:nvSpPr>
        <p:spPr>
          <a:xfrm>
            <a:off x="547200" y="5688000"/>
            <a:ext cx="912600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1" i="0" u="none" strike="noStrike" kern="0" cap="none" spc="0" normalizeH="0" baseline="0" noProof="1">
                <a:ln>
                  <a:noFill/>
                </a:ln>
                <a:solidFill>
                  <a:srgbClr val="D70012"/>
                </a:solidFill>
                <a:effectLst/>
                <a:uLnTx/>
                <a:uFillTx/>
                <a:latin typeface="Bosch Office Sans" pitchFamily="2" charset="0"/>
              </a:rPr>
              <a:t>Interno</a:t>
            </a:r>
            <a:r>
              <a:rPr kumimoji="0" lang="en-US" sz="6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</a:rPr>
              <a:t> | BT/MKK1 | 19/10/2022</a:t>
            </a: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47200" y="5793901"/>
            <a:ext cx="912600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pt-BR" sz="600" b="0" i="0" u="none" kern="0" baseline="0" noProof="1">
                <a:solidFill>
                  <a:srgbClr val="B2B3B5"/>
                </a:solidFill>
                <a:latin typeface="Bosch Office Sans" pitchFamily="2" charset="0"/>
              </a:rPr>
              <a:t>Todos os direitos reservados, também no que diz respeito a qualquer disposição, utilização, reprodução, processamento, transmissão, bem como no caso de pedidos de patentes.</a:t>
            </a:r>
            <a:endParaRPr lang="en-US" sz="600" b="0" i="0" u="none" kern="0" baseline="0" noProof="1">
              <a:solidFill>
                <a:srgbClr val="B2B3B5"/>
              </a:solidFill>
              <a:latin typeface="Bosch Office Sans" pitchFamily="2" charset="0"/>
            </a:endParaRPr>
          </a:p>
        </p:txBody>
      </p:sp>
      <p:sp>
        <p:nvSpPr>
          <p:cNvPr id="15" name="Bosch_footer_1" hidden="1">
            <a:extLst>
              <a:ext uri="{FF2B5EF4-FFF2-40B4-BE49-F238E27FC236}">
                <a16:creationId xmlns:a16="http://schemas.microsoft.com/office/drawing/2014/main" id="{DB0BF576-A4BE-4521-98AB-F28795DF7BD0}"/>
              </a:ext>
            </a:extLst>
          </p:cNvPr>
          <p:cNvSpPr txBox="1"/>
          <p:nvPr userDrawn="1"/>
        </p:nvSpPr>
        <p:spPr>
          <a:xfrm>
            <a:off x="816069" y="5383543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3" name="AttachmentRemark" hidden="1">
            <a:extLst>
              <a:ext uri="{FF2B5EF4-FFF2-40B4-BE49-F238E27FC236}">
                <a16:creationId xmlns:a16="http://schemas.microsoft.com/office/drawing/2014/main" id="{F41551A9-D6BA-431A-8DBF-55BA472D9657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12" name="SuperGraphic">
            <a:extLst>
              <a:ext uri="{FF2B5EF4-FFF2-40B4-BE49-F238E27FC236}">
                <a16:creationId xmlns:a16="http://schemas.microsoft.com/office/drawing/2014/main" id="{1E0562BC-DD12-4C96-A115-D2D70EC1366D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8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333" rtl="0" eaLnBrk="1" latinLnBrk="0" hangingPunct="1">
        <a:lnSpc>
          <a:spcPct val="107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600" indent="-230400" algn="l" defTabSz="914333" rtl="0" eaLnBrk="1" latinLnBrk="0" hangingPunct="1">
        <a:lnSpc>
          <a:spcPct val="103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333" rtl="0" eaLnBrk="1" latinLnBrk="0" hangingPunct="1">
        <a:lnSpc>
          <a:spcPct val="102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support@midches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89E0-89D9-4425-AE04-BF0311974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Bosch Security Certification Paths</a:t>
            </a:r>
            <a:br>
              <a:rPr lang="en-US" dirty="0"/>
            </a:br>
            <a:r>
              <a:rPr lang="en-US" sz="2800" dirty="0">
                <a:latin typeface="Bosch Sans Light" panose="020B0504020202020204" pitchFamily="34" charset="0"/>
              </a:rPr>
              <a:t>New for 2023</a:t>
            </a:r>
          </a:p>
        </p:txBody>
      </p:sp>
    </p:spTree>
    <p:extLst>
      <p:ext uri="{BB962C8B-B14F-4D97-AF65-F5344CB8AC3E}">
        <p14:creationId xmlns:p14="http://schemas.microsoft.com/office/powerpoint/2010/main" val="2853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52">
            <a:extLst>
              <a:ext uri="{FF2B5EF4-FFF2-40B4-BE49-F238E27FC236}">
                <a16:creationId xmlns:a16="http://schemas.microsoft.com/office/drawing/2014/main" id="{2724A45D-9D4D-4F4A-8E9E-5D6074C16C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7106" y="2202593"/>
            <a:ext cx="900000" cy="900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690146E-BDEE-4A8D-B4A5-CAF9F21D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Commercial certification and 2-level structure in 2023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A60D7-9207-43D1-8109-0B04CBBA45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What will change?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053A1D-6C66-4943-85D8-F0D7FD70D389}"/>
              </a:ext>
            </a:extLst>
          </p:cNvPr>
          <p:cNvSpPr/>
          <p:nvPr/>
        </p:nvSpPr>
        <p:spPr>
          <a:xfrm>
            <a:off x="1854925" y="1301710"/>
            <a:ext cx="6640899" cy="6045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Creation of a commercial certification in addition of the technical, and elimination of professional level, keeping only expert and master</a:t>
            </a:r>
            <a:endParaRPr kumimoji="0" lang="de-DE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7" name="Imagem 52">
            <a:extLst>
              <a:ext uri="{FF2B5EF4-FFF2-40B4-BE49-F238E27FC236}">
                <a16:creationId xmlns:a16="http://schemas.microsoft.com/office/drawing/2014/main" id="{136C12A8-5421-40D4-B816-948FB806F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9170" y="2197750"/>
            <a:ext cx="900000" cy="900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3A19EBA-92E3-4F90-B4B4-60875664F4BD}"/>
              </a:ext>
            </a:extLst>
          </p:cNvPr>
          <p:cNvSpPr txBox="1">
            <a:spLocks/>
          </p:cNvSpPr>
          <p:nvPr/>
        </p:nvSpPr>
        <p:spPr>
          <a:xfrm>
            <a:off x="1685855" y="3221860"/>
            <a:ext cx="3266629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3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8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3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BC0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TECHNICAL CERTIFICATION</a:t>
            </a:r>
            <a:endParaRPr kumimoji="0" lang="de-DE" sz="1500" b="1" i="0" u="none" strike="noStrike" kern="1200" cap="none" spc="0" normalizeH="0" baseline="0" noProof="0" dirty="0">
              <a:ln>
                <a:noFill/>
              </a:ln>
              <a:solidFill>
                <a:srgbClr val="007BC0"/>
              </a:solidFill>
              <a:effectLst/>
              <a:uLnTx/>
              <a:uFillTx/>
              <a:latin typeface="Bosch Office Sans"/>
              <a:ea typeface="+mj-ea"/>
              <a:cs typeface="+mj-cs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9FABABA-34C9-41B9-9983-91EE742C5718}"/>
              </a:ext>
            </a:extLst>
          </p:cNvPr>
          <p:cNvSpPr txBox="1">
            <a:spLocks/>
          </p:cNvSpPr>
          <p:nvPr/>
        </p:nvSpPr>
        <p:spPr>
          <a:xfrm>
            <a:off x="2260790" y="4772973"/>
            <a:ext cx="2972952" cy="6891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3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3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Master</a:t>
            </a:r>
          </a:p>
          <a:p>
            <a:pPr marL="0" marR="0" lvl="0" indent="0" algn="l" defTabSz="914333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This Certification builds upon the expert level by providing a deeper knowledge for advanced configurations of the corresponding system and troubleshooting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5256190-90AC-452F-85F1-21301179E5D6}"/>
              </a:ext>
            </a:extLst>
          </p:cNvPr>
          <p:cNvSpPr txBox="1">
            <a:spLocks/>
          </p:cNvSpPr>
          <p:nvPr/>
        </p:nvSpPr>
        <p:spPr>
          <a:xfrm>
            <a:off x="2260790" y="3831418"/>
            <a:ext cx="2972951" cy="601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3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3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Expert</a:t>
            </a:r>
          </a:p>
          <a:p>
            <a:pPr marL="0" marR="0" lvl="0" indent="0" algn="l" defTabSz="914333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This Certification includes courses to acquire essential knowledge for the basic configuration and, in case of Public address, Communication and Fire Solutions, also system design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9EBAB6B-CE8C-4C1D-88BE-955CBD1D500A}"/>
              </a:ext>
            </a:extLst>
          </p:cNvPr>
          <p:cNvSpPr txBox="1">
            <a:spLocks/>
          </p:cNvSpPr>
          <p:nvPr/>
        </p:nvSpPr>
        <p:spPr>
          <a:xfrm>
            <a:off x="6153185" y="3228792"/>
            <a:ext cx="3507841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3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3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BC0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COMMERCIAL CERTIFICATION</a:t>
            </a:r>
            <a:endParaRPr kumimoji="0" lang="de-DE" sz="1500" b="1" i="0" u="none" strike="noStrike" kern="1200" cap="none" spc="0" normalizeH="0" baseline="0" noProof="0" dirty="0">
              <a:ln>
                <a:noFill/>
              </a:ln>
              <a:solidFill>
                <a:srgbClr val="007BC0"/>
              </a:solidFill>
              <a:effectLst/>
              <a:uLnTx/>
              <a:uFillTx/>
              <a:latin typeface="Bosch Office Sans"/>
              <a:ea typeface="+mj-ea"/>
              <a:cs typeface="+mj-cs"/>
            </a:endParaRPr>
          </a:p>
        </p:txBody>
      </p:sp>
      <p:pic>
        <p:nvPicPr>
          <p:cNvPr id="15" name="Gráfico 33">
            <a:extLst>
              <a:ext uri="{FF2B5EF4-FFF2-40B4-BE49-F238E27FC236}">
                <a16:creationId xmlns:a16="http://schemas.microsoft.com/office/drawing/2014/main" id="{48C1368D-7F06-4166-A248-C5EF4356C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7106" y="2316787"/>
            <a:ext cx="720000" cy="720000"/>
          </a:xfrm>
          <a:prstGeom prst="rect">
            <a:avLst/>
          </a:prstGeom>
        </p:spPr>
      </p:pic>
      <p:pic>
        <p:nvPicPr>
          <p:cNvPr id="16" name="Gráfico 34">
            <a:extLst>
              <a:ext uri="{FF2B5EF4-FFF2-40B4-BE49-F238E27FC236}">
                <a16:creationId xmlns:a16="http://schemas.microsoft.com/office/drawing/2014/main" id="{AAFFB631-5B73-4322-BB52-DEE51CF084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34019" y="3770770"/>
            <a:ext cx="468000" cy="468000"/>
          </a:xfrm>
          <a:prstGeom prst="rect">
            <a:avLst/>
          </a:prstGeom>
        </p:spPr>
      </p:pic>
      <p:pic>
        <p:nvPicPr>
          <p:cNvPr id="17" name="Gráfico 36">
            <a:extLst>
              <a:ext uri="{FF2B5EF4-FFF2-40B4-BE49-F238E27FC236}">
                <a16:creationId xmlns:a16="http://schemas.microsoft.com/office/drawing/2014/main" id="{6D9EB9BF-F7C9-4E19-B28C-1F6BCD69A9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14061" y="4772973"/>
            <a:ext cx="540000" cy="540000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5F606C8-8EDF-4A6D-847A-EF756A558FA5}"/>
              </a:ext>
            </a:extLst>
          </p:cNvPr>
          <p:cNvSpPr/>
          <p:nvPr/>
        </p:nvSpPr>
        <p:spPr>
          <a:xfrm>
            <a:off x="1514061" y="4757442"/>
            <a:ext cx="540000" cy="540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214689-3A72-4AF8-9B54-3709909B2ED8}"/>
              </a:ext>
            </a:extLst>
          </p:cNvPr>
          <p:cNvSpPr/>
          <p:nvPr/>
        </p:nvSpPr>
        <p:spPr>
          <a:xfrm>
            <a:off x="1498019" y="3734770"/>
            <a:ext cx="540000" cy="540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63A1EE19-9B88-4B10-9A3B-773FB3403D82}"/>
              </a:ext>
            </a:extLst>
          </p:cNvPr>
          <p:cNvSpPr txBox="1">
            <a:spLocks/>
          </p:cNvSpPr>
          <p:nvPr/>
        </p:nvSpPr>
        <p:spPr>
          <a:xfrm>
            <a:off x="6754353" y="4772973"/>
            <a:ext cx="2906673" cy="68912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3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3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Master</a:t>
            </a:r>
          </a:p>
          <a:p>
            <a:pPr marL="0" marR="0" lvl="0" indent="0" algn="l" defTabSz="914333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This Certification includes several training modules in order to obtain knowledge about product portfolio for sales prospects highlighting the key benefits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FAE431CE-5629-42BC-8A6F-8CCE0AF9A1DE}"/>
              </a:ext>
            </a:extLst>
          </p:cNvPr>
          <p:cNvSpPr txBox="1">
            <a:spLocks/>
          </p:cNvSpPr>
          <p:nvPr/>
        </p:nvSpPr>
        <p:spPr>
          <a:xfrm>
            <a:off x="6754353" y="3831418"/>
            <a:ext cx="2972951" cy="601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33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33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Expert</a:t>
            </a:r>
          </a:p>
          <a:p>
            <a:pPr marL="0" marR="0" lvl="0" indent="0" algn="l" defTabSz="914333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sch Office Sans"/>
                <a:ea typeface="+mj-ea"/>
                <a:cs typeface="+mj-cs"/>
              </a:rPr>
              <a:t>This Certification includes several training modules in order to obtain knowledge about product portfolio for sales prospects highlighting the key benefits  </a:t>
            </a:r>
          </a:p>
        </p:txBody>
      </p:sp>
      <p:pic>
        <p:nvPicPr>
          <p:cNvPr id="29" name="Gráfico 34">
            <a:extLst>
              <a:ext uri="{FF2B5EF4-FFF2-40B4-BE49-F238E27FC236}">
                <a16:creationId xmlns:a16="http://schemas.microsoft.com/office/drawing/2014/main" id="{67905FC6-9CCB-4194-A363-2FA78A373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27582" y="3770770"/>
            <a:ext cx="468000" cy="468000"/>
          </a:xfrm>
          <a:prstGeom prst="rect">
            <a:avLst/>
          </a:prstGeom>
        </p:spPr>
      </p:pic>
      <p:pic>
        <p:nvPicPr>
          <p:cNvPr id="30" name="Gráfico 36">
            <a:extLst>
              <a:ext uri="{FF2B5EF4-FFF2-40B4-BE49-F238E27FC236}">
                <a16:creationId xmlns:a16="http://schemas.microsoft.com/office/drawing/2014/main" id="{E31A95AE-AEB9-4CF8-BA9C-8D5875A70B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07624" y="4772973"/>
            <a:ext cx="540000" cy="5400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CBA82570-6A1B-49CA-BFD3-306FDE6AA4D9}"/>
              </a:ext>
            </a:extLst>
          </p:cNvPr>
          <p:cNvSpPr/>
          <p:nvPr/>
        </p:nvSpPr>
        <p:spPr>
          <a:xfrm>
            <a:off x="6007624" y="4757442"/>
            <a:ext cx="540000" cy="540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AE31C46-9C2D-4FAF-97F1-1F1DC85B0CE9}"/>
              </a:ext>
            </a:extLst>
          </p:cNvPr>
          <p:cNvSpPr/>
          <p:nvPr/>
        </p:nvSpPr>
        <p:spPr>
          <a:xfrm>
            <a:off x="5991582" y="3734770"/>
            <a:ext cx="540000" cy="540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44C019-B9A6-4DE3-96E7-D11A89BA24C9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16" y="2294996"/>
            <a:ext cx="705508" cy="70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29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DF0183-65D0-4940-84F0-2697441A20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Commercial Paths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CE5682-50BD-41BF-8B58-EB35CC02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63AE5-DCE7-4E29-B5D1-629636897A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Expert (free online)</a:t>
            </a:r>
          </a:p>
          <a:p>
            <a:pPr lvl="1"/>
            <a:r>
              <a:rPr lang="en-US" dirty="0"/>
              <a:t>Order Entry Admins</a:t>
            </a:r>
          </a:p>
          <a:p>
            <a:pPr lvl="1"/>
            <a:r>
              <a:rPr lang="en-US" dirty="0"/>
              <a:t>SI/DI Sales</a:t>
            </a:r>
          </a:p>
          <a:p>
            <a:pPr lvl="1"/>
            <a:r>
              <a:rPr lang="en-US" dirty="0"/>
              <a:t>New Hires/ Entry Level Associates</a:t>
            </a:r>
          </a:p>
          <a:p>
            <a:pPr lvl="1"/>
            <a:r>
              <a:rPr lang="en-US" dirty="0"/>
              <a:t>End-Users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08952-A224-4A6E-BFD3-0136BC8289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Master (free online) </a:t>
            </a:r>
          </a:p>
          <a:p>
            <a:pPr lvl="1"/>
            <a:r>
              <a:rPr lang="en-US" dirty="0"/>
              <a:t>SI/DI Senior Sales </a:t>
            </a:r>
          </a:p>
          <a:p>
            <a:pPr lvl="1"/>
            <a:r>
              <a:rPr lang="en-US" dirty="0"/>
              <a:t>Install/ Project Managers</a:t>
            </a:r>
          </a:p>
          <a:p>
            <a:pPr lvl="1"/>
            <a:r>
              <a:rPr lang="en-US" dirty="0"/>
              <a:t>System Designers</a:t>
            </a:r>
          </a:p>
          <a:p>
            <a:pPr lvl="1"/>
            <a:r>
              <a:rPr lang="en-US" dirty="0"/>
              <a:t>Solution/District Sales Managers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C9B3-8D53-45B0-A566-7F9189A5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3</a:t>
            </a:fld>
            <a:endParaRPr lang="en-US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D42318-C7C7-4B9C-B19F-F501A5F10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812" y="2153896"/>
            <a:ext cx="4487702" cy="18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8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DF0183-65D0-4940-84F0-2697441A20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Technical Paths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CE5682-50BD-41BF-8B58-EB35CC026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Targeted Roles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63AE5-DCE7-4E29-B5D1-629636897A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Expert (chargeable blended)</a:t>
            </a:r>
          </a:p>
          <a:p>
            <a:pPr lvl="1"/>
            <a:r>
              <a:rPr lang="en-US" dirty="0"/>
              <a:t>SI Installer/Service Technicians</a:t>
            </a:r>
          </a:p>
          <a:p>
            <a:pPr lvl="1"/>
            <a:r>
              <a:rPr lang="en-US" dirty="0"/>
              <a:t>SI Programmers</a:t>
            </a:r>
          </a:p>
          <a:p>
            <a:pPr lvl="1"/>
            <a:r>
              <a:rPr lang="en-US" dirty="0"/>
              <a:t>SI/DI Senior System Designers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08952-A224-4A6E-BFD3-0136BC8289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Master (chargeable blended)</a:t>
            </a:r>
          </a:p>
          <a:p>
            <a:pPr lvl="1"/>
            <a:r>
              <a:rPr lang="en-US" dirty="0"/>
              <a:t>Senior Installer/Service Technicians</a:t>
            </a:r>
          </a:p>
          <a:p>
            <a:pPr lvl="1"/>
            <a:r>
              <a:rPr lang="en-US" dirty="0"/>
              <a:t>Advanced SI Programmers</a:t>
            </a:r>
          </a:p>
          <a:p>
            <a:pPr lvl="1"/>
            <a:r>
              <a:rPr lang="en-US" dirty="0"/>
              <a:t>Advanced Integration System Designers</a:t>
            </a:r>
          </a:p>
          <a:p>
            <a:pPr lvl="1"/>
            <a:r>
              <a:rPr lang="en-US" dirty="0"/>
              <a:t>Training and Technical Support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5C9B3-8D53-45B0-A566-7F9189A5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4525A5-6237-44FE-BFC7-CE758A101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4812" y="2153896"/>
            <a:ext cx="4487702" cy="18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20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0146E-BDEE-4A8D-B4A5-CAF9F21D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A60D7-9207-43D1-8109-0B04CBBA45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New Look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4BE83F-CEF7-4FC0-A5B4-DB8D47FF0E61}"/>
              </a:ext>
            </a:extLst>
          </p:cNvPr>
          <p:cNvSpPr/>
          <p:nvPr/>
        </p:nvSpPr>
        <p:spPr>
          <a:xfrm>
            <a:off x="1881051" y="1237359"/>
            <a:ext cx="6640899" cy="60453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sch Office Sans"/>
                <a:ea typeface="+mn-ea"/>
                <a:cs typeface="+mn-cs"/>
              </a:rPr>
              <a:t>Creation of new certificates to differenciate the Technical and Commercial certifications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000FB-B604-405E-81ED-A502BCDCB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051" y="1953939"/>
            <a:ext cx="2540227" cy="3584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28E22-DA62-4F12-B2B8-94A943EF5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22" y="1953939"/>
            <a:ext cx="2540228" cy="357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02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BDD84-7CF1-496B-89BE-AC4374962CF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331959" y="1689038"/>
            <a:ext cx="7132831" cy="2374570"/>
          </a:xfrm>
        </p:spPr>
        <p:txBody>
          <a:bodyPr>
            <a:normAutofit/>
          </a:bodyPr>
          <a:lstStyle/>
          <a:p>
            <a:r>
              <a:rPr lang="en-US" dirty="0"/>
              <a:t>Please contact us with any questions</a:t>
            </a:r>
          </a:p>
          <a:p>
            <a:endParaRPr lang="en-US" dirty="0"/>
          </a:p>
          <a:p>
            <a:r>
              <a:rPr lang="en-US" sz="2000" dirty="0">
                <a:hlinkClick r:id="rId2"/>
              </a:rPr>
              <a:t>support@midches.com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4987589-5945-46D6-5AA0-74B22C13F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243" y="2876323"/>
            <a:ext cx="2290364" cy="151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07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MLTEMPLATE" val="presentation_169"/>
  <p:tag name="SAXMLCOMPANYNAME" val="bosch"/>
  <p:tag name="MLTEMPLATEVERSION" val="2.0"/>
  <p:tag name="MLLANGUAGE" val="eng"/>
  <p:tag name="SAXCONVERSION" val="2"/>
</p:tagLst>
</file>

<file path=ppt/theme/theme1.xml><?xml version="1.0" encoding="utf-8"?>
<a:theme xmlns:a="http://schemas.openxmlformats.org/drawingml/2006/main" name="Bosch 2022">
  <a:themeElements>
    <a:clrScheme name="Bosch Blau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007BC0"/>
      </a:accent1>
      <a:accent2>
        <a:srgbClr val="004975"/>
      </a:accent2>
      <a:accent3>
        <a:srgbClr val="007BC0"/>
      </a:accent3>
      <a:accent4>
        <a:srgbClr val="004975"/>
      </a:accent4>
      <a:accent5>
        <a:srgbClr val="007BC0"/>
      </a:accent5>
      <a:accent6>
        <a:srgbClr val="004975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52924039-0E61-4818-99E1-D362E68D7D91}" vid="{B6C1A3BA-AF47-4731-9FD9-D2E65E1AD312}"/>
    </a:ext>
  </a:extLst>
</a:theme>
</file>

<file path=ppt/theme/theme2.xml><?xml version="1.0" encoding="utf-8"?>
<a:theme xmlns:a="http://schemas.openxmlformats.org/drawingml/2006/main" name="1_Bosch 2022">
  <a:themeElements>
    <a:clrScheme name="Bosch Blue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007BC0"/>
      </a:accent1>
      <a:accent2>
        <a:srgbClr val="004975"/>
      </a:accent2>
      <a:accent3>
        <a:srgbClr val="007BC0"/>
      </a:accent3>
      <a:accent4>
        <a:srgbClr val="004975"/>
      </a:accent4>
      <a:accent5>
        <a:srgbClr val="007BC0"/>
      </a:accent5>
      <a:accent6>
        <a:srgbClr val="004975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52924039-0E61-4818-99E1-D362E68D7D91}" vid="{B6C1A3BA-AF47-4731-9FD9-D2E65E1AD312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AttachmentRemark</Sektion>
      <Reihenfolge>0</Reihenfolge>
    </Variable>
    <Variable>
      <Name>departmentshort</Name>
      <OrgInhalt>BT-AI/MKK, BT-VS/MKK2</OrgInhalt>
      <Wert>BT-AI/MKK, BT-VS/MKK2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Internal</OrgInhalt>
      <Wert>Internal</Wert>
      <Platzhalter>False</Platzhalter>
      <DocDatenDialog>True</DocDatenDialog>
      <Label>Notation of confidentiality</Label>
      <FrageVar>False</FrageVar>
      <Prefix/>
      <Suffix/>
      <WegfallVar/>
      <ComboBox>
        <Option>Internal</Option>
        <Option>Confidential</Option>
        <Option>Strictly confidential</Option>
        <Option/>
      </ComboBox>
      <MussFeld>False</MussFeld>
      <InDokument>True</InDokument>
      <Sektion>Bosch_footer_1</Sektion>
      <Reihenfolge>0</Reihenfolge>
    </Variable>
    <Variable>
      <Name>copyright</Name>
      <OrgInhalt>© 2022 Robert Bosch LLC and affiliates. All rights reserved.</OrgInhalt>
      <Wert>© 2022 Robert Bosch LLC and affiliates. All rights reserved.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2022-11-17</OrgInhalt>
      <Wert>2022-11-17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>Building Technologies</OrgInhalt>
      <Wert>Building Technologies</Wert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2.xml><?xml version="1.0" encoding="utf-8"?>
<sax_Colors>
  <Line size="7">
    <Color val="9e2896" tooltip="Bosch Purple 40"/>
    <Color val="551151" tooltip="Bosch Purple 20"/>
  </Line>
  <Line size="7">
    <Color val="007bc0" tooltip="Bosch Blue 50"/>
    <Color val="004975" tooltip="Bosch Blue 30"/>
  </Line>
  <Line size="7">
    <Color val="18837e" tooltip="Bosch Turquoise 50"/>
    <Color val="0a4f4b" tooltip="Bosch Turquoise 30"/>
  </Line>
  <Line size="7">
    <Color val="00884a" tooltip="Bosch Green 50"/>
    <Color val="00512a" tooltip="Bosch Green 30"/>
  </Line>
</sax_Colors>
</file>

<file path=customXml/itemProps1.xml><?xml version="1.0" encoding="utf-8"?>
<ds:datastoreItem xmlns:ds="http://schemas.openxmlformats.org/officeDocument/2006/customXml" ds:itemID="{304CF217-3C90-4AA0-B541-CE45F9BD305E}">
  <ds:schemaRefs/>
</ds:datastoreItem>
</file>

<file path=customXml/itemProps2.xml><?xml version="1.0" encoding="utf-8"?>
<ds:datastoreItem xmlns:ds="http://schemas.openxmlformats.org/officeDocument/2006/customXml" ds:itemID="{D0252559-44F8-474C-B66D-E357B88E32C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presentation_169_1</Template>
  <TotalTime>303</TotalTime>
  <Words>259</Words>
  <Application>Microsoft Office PowerPoint</Application>
  <PresentationFormat>Custom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Bosch Office Sans</vt:lpstr>
      <vt:lpstr>Bosch Sans Light</vt:lpstr>
      <vt:lpstr>Calibri</vt:lpstr>
      <vt:lpstr>Symbol</vt:lpstr>
      <vt:lpstr>Wingdings</vt:lpstr>
      <vt:lpstr>Bosch 2022</vt:lpstr>
      <vt:lpstr>1_Bosch 2022</vt:lpstr>
      <vt:lpstr>Bosch Security Certification Paths New for 2023</vt:lpstr>
      <vt:lpstr>New Commercial certification and 2-level structure in 2023 </vt:lpstr>
      <vt:lpstr>Targeted Roles</vt:lpstr>
      <vt:lpstr>Targeted Roles</vt:lpstr>
      <vt:lpstr>Certificates </vt:lpstr>
      <vt:lpstr>PowerPoint Presentation</vt:lpstr>
    </vt:vector>
  </TitlesOfParts>
  <Company>Robert Bosch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AI Training Paths</dc:title>
  <dc:creator>Salamone Charles (BT-AI/MKK)</dc:creator>
  <cp:lastModifiedBy>Matt Golueke</cp:lastModifiedBy>
  <cp:revision>15</cp:revision>
  <dcterms:created xsi:type="dcterms:W3CDTF">2022-11-17T11:48:30Z</dcterms:created>
  <dcterms:modified xsi:type="dcterms:W3CDTF">2022-12-14T22:45:00Z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