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5" r:id="rId5"/>
    <p:sldId id="266" r:id="rId6"/>
    <p:sldId id="267" r:id="rId7"/>
    <p:sldId id="268" r:id="rId8"/>
    <p:sldId id="279" r:id="rId9"/>
    <p:sldId id="262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1" y="1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0DD9-B9E5-432E-8F24-461A4190B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31F0C-0D49-4166-95F3-64C202E74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1D3C3-EB6C-46C6-9BBE-FAB99939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073F5-C454-4352-BCBB-E59EA784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BDD76-F97B-4C6B-8FC9-591E5FA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7B00-3D9C-4733-928C-F199A832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CC7C1-FCEB-4B0E-9EC5-B1B263E23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EED00-4963-472C-A4A7-170DCBBC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EE35F-D8A7-4073-83C9-5550F0E7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14A6-A5A7-4ED2-B74C-DA60D25F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2E8D2-D918-4D3C-A05F-93BECF4FC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BDCC7-7B4B-41BD-B664-F2DA73604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ABE41-507A-4643-80AC-BDA16482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3E2ED-10B4-4776-8CAC-435845AD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3B3F-04E3-4C0B-B7AE-D845B359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66D7-5BA3-4989-9F66-31B9768C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68780-872D-4C55-98AD-929869C78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D204-332D-4673-B94F-85A3A270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CCA3-E5BD-49AD-9C3F-55CD962D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2965C-DD7B-42BC-826D-8BEE220C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EADB-D1E8-4099-88D2-995AF037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FA4DB-C091-4B20-BDF1-E7CC0A24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4DEB-684C-4299-9267-4865EED5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A443-0F6D-4CBB-AD63-B92AC05E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869C3-69AE-4424-BB76-2363D0CF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8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7F76-28D3-48BF-8CC9-085FA0A9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B15C2-3688-4805-8962-2B5D3FB9A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23BDA-8AFD-4138-9F9E-D13BA66E3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5A108-8E58-4473-9415-E4E3E271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4285F-C097-492F-A48D-28558962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AD12C-75A4-4B28-AC6A-7F742264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7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16AC-00DB-4353-98B4-F1BC9F3E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E10D2-5B19-4D72-B156-3BDD8653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128F1-450E-4D08-AE67-0A2898074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75FEB-66CD-403D-823F-E8D06D3DA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392C3-613F-4B14-B0B7-18ADE7140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AF164-1390-4032-936D-11045425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B72FC-D57A-4806-A5F8-A401E431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491C4-A68E-406F-A11B-95732D63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B5B9-554D-4572-A7E7-18D42B0B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7E81F-DCFB-435D-981D-E18D9110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B1871-BC42-4A1E-9EA8-B1F42C43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2075D-2566-47DB-8E64-0409668A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3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8D50A-A451-445D-8F8C-609CCCDC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E158B-A38C-4863-B263-4986F5A6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34B06-B976-4DDC-95D1-ECC434F0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0D81-B503-4F1C-9058-DFC5F24C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2CD1E-169B-438A-AFF1-F426B3EC5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2EDE1-2355-4815-955C-96A4ED7E0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2A192-8DA0-49C7-BF16-307DF3DF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BC92A-530C-416A-B1A6-263D43FB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A0-75D0-463C-A08F-422EB63F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9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03CB-0294-4DD1-8E50-0B033812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2A473-7D16-4267-B571-2000BE2C5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9CD8D-11A8-4884-834C-AB016EE90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AC3E6-7D31-45DC-AEC2-CBDA9A21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E1A44-B6F5-4CE9-BAB4-290C782E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EA5BB-C2C4-4007-810E-DD678E0F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F595A-8444-4DFF-B1A4-B8D1C6B0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4CAB9-2B6F-4ED1-9AD1-A6EEFC8C5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1347A-5D42-49FD-918B-17F93105F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FE4A2-17AA-418C-8DB1-ABDCC8BEB27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DD955-E691-4780-B22E-631D09036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4D93E-4864-40E7-8B1E-A98A9CE1E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3A16E-7ECD-4CC5-B60B-014D423B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person&#10;&#10;Description automatically generated">
            <a:extLst>
              <a:ext uri="{FF2B5EF4-FFF2-40B4-BE49-F238E27FC236}">
                <a16:creationId xmlns:a16="http://schemas.microsoft.com/office/drawing/2014/main" id="{779542F8-39B0-45A2-B255-A3865587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t="9091" r="2896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64AC2-859E-4269-AAE1-F579500E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622" y="263413"/>
            <a:ext cx="6924087" cy="28538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FLEXIDOME IP starlight 8000i </a:t>
            </a:r>
            <a:br>
              <a:rPr lang="en-US" sz="4800" dirty="0"/>
            </a:br>
            <a:r>
              <a:rPr lang="en-US" sz="4800" dirty="0"/>
              <a:t>R vs RT Lens Options</a:t>
            </a:r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Calculations and Visual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D697A-034E-4D54-9789-231B5FCCF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635" y="4629560"/>
            <a:ext cx="4023359" cy="193166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4800" dirty="0"/>
              <a:t>support@midches.com</a:t>
            </a:r>
          </a:p>
          <a:p>
            <a:pPr algn="l"/>
            <a:endParaRPr lang="en-US" sz="4800" dirty="0"/>
          </a:p>
          <a:p>
            <a:pPr algn="l"/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Chesapeake &amp; Midlantic Marketing (MidChes)</a:t>
            </a:r>
          </a:p>
          <a:p>
            <a:pPr algn="l"/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www.midches.com   |   support@midches.com</a:t>
            </a:r>
          </a:p>
          <a:p>
            <a:pPr algn="l"/>
            <a:endParaRPr lang="en-US" sz="4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(410 ) 612-9640   |   (610) 361-0500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72A84-CE72-4541-9DA1-4D54F52B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88DE808-5E25-4F0F-A693-347C58B47C5B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</p:spTree>
    <p:extLst>
      <p:ext uri="{BB962C8B-B14F-4D97-AF65-F5344CB8AC3E}">
        <p14:creationId xmlns:p14="http://schemas.microsoft.com/office/powerpoint/2010/main" val="387411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63F7DC-FD3F-474D-A85C-FF62CA89E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18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~17mm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189018" y="3597419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~6mm</a:t>
            </a:r>
          </a:p>
        </p:txBody>
      </p:sp>
    </p:spTree>
    <p:extLst>
      <p:ext uri="{BB962C8B-B14F-4D97-AF65-F5344CB8AC3E}">
        <p14:creationId xmlns:p14="http://schemas.microsoft.com/office/powerpoint/2010/main" val="355892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F46E5-20AD-4872-B537-16538287B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00"/>
            <a:ext cx="12703569" cy="68811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18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~23mm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189018" y="3597419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~9mm</a:t>
            </a:r>
          </a:p>
        </p:txBody>
      </p:sp>
    </p:spTree>
    <p:extLst>
      <p:ext uri="{BB962C8B-B14F-4D97-AF65-F5344CB8AC3E}">
        <p14:creationId xmlns:p14="http://schemas.microsoft.com/office/powerpoint/2010/main" val="130117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205012-8DE5-43AB-A426-46263170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8"/>
            <a:ext cx="12673326" cy="68647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18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189018" y="3597419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189018" y="175600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120090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C9F2C63-3E32-4F9B-B660-325B7E11D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9"/>
            <a:ext cx="12650402" cy="68523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78745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9042FE-54FF-4AAC-9D72-AAD32A01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9"/>
            <a:ext cx="12650402" cy="68523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194524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8BD88F8-0DC0-4C11-A53D-E559FF48C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43"/>
            <a:ext cx="12678692" cy="68676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147248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70C407-5019-4F99-BAF3-A2D24D22D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8"/>
            <a:ext cx="12673326" cy="68647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254597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2773CE-B791-429E-B069-773CF4203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189272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95E8856-D572-46D7-B72A-873C0C63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8"/>
            <a:ext cx="12673326" cy="68647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836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015836" y="3604346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Bosch Sans Medium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FBA6B-409A-4AD5-A8C5-A5EDBCD785D2}"/>
              </a:ext>
            </a:extLst>
          </p:cNvPr>
          <p:cNvSpPr txBox="1"/>
          <p:nvPr/>
        </p:nvSpPr>
        <p:spPr>
          <a:xfrm>
            <a:off x="2015836" y="175599"/>
            <a:ext cx="633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 Zoom to Similar Field of View</a:t>
            </a:r>
          </a:p>
        </p:txBody>
      </p:sp>
    </p:spTree>
    <p:extLst>
      <p:ext uri="{BB962C8B-B14F-4D97-AF65-F5344CB8AC3E}">
        <p14:creationId xmlns:p14="http://schemas.microsoft.com/office/powerpoint/2010/main" val="64925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person&#10;&#10;Description automatically generated">
            <a:extLst>
              <a:ext uri="{FF2B5EF4-FFF2-40B4-BE49-F238E27FC236}">
                <a16:creationId xmlns:a16="http://schemas.microsoft.com/office/drawing/2014/main" id="{779542F8-39B0-45A2-B255-A3865587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t="9091" r="2896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64AC2-859E-4269-AAE1-F579500E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269" y="591330"/>
            <a:ext cx="8043696" cy="1945682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Contact us for a demonstration</a:t>
            </a:r>
            <a:br>
              <a:rPr lang="en-US" sz="4800" dirty="0"/>
            </a:br>
            <a:r>
              <a:rPr lang="en-US" sz="4800" dirty="0"/>
              <a:t>or field of view calculation </a:t>
            </a:r>
            <a:br>
              <a:rPr lang="en-US" sz="4800" dirty="0"/>
            </a:br>
            <a:r>
              <a:rPr lang="en-US" sz="2200" dirty="0"/>
              <a:t>support@midches.com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D697A-034E-4D54-9789-231B5FCCF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93" y="4625021"/>
            <a:ext cx="6262789" cy="120814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Chesapeake &amp; Midlantic Marketing (MidChes)</a:t>
            </a:r>
          </a:p>
          <a:p>
            <a:pPr algn="l"/>
            <a:r>
              <a:rPr lang="en-US" sz="13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www.midches.com   |   support@midches.com</a:t>
            </a:r>
          </a:p>
          <a:p>
            <a:pPr algn="l"/>
            <a:endParaRPr lang="en-US" sz="13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n-US" sz="13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(410 ) 612-9640   |   (610) 361-0500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DFDFA-7A22-45C1-B451-65760952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5F63D14-2717-4163-A412-DADF228ECC1C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</p:spTree>
    <p:extLst>
      <p:ext uri="{BB962C8B-B14F-4D97-AF65-F5344CB8AC3E}">
        <p14:creationId xmlns:p14="http://schemas.microsoft.com/office/powerpoint/2010/main" val="846617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3A31D-7D76-4300-9193-88321C44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9" y="1758998"/>
            <a:ext cx="5580954" cy="405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88879-6C7D-49CA-BA43-C527AB6E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909" y="1758997"/>
            <a:ext cx="5182541" cy="40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6mm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935A3-DC7E-45AA-BB04-93A812D6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7" y="1677637"/>
            <a:ext cx="5627286" cy="4093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D845E-808C-472D-9776-836FA62DB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04" y="1677637"/>
            <a:ext cx="5192723" cy="40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9mm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CCE8C-DA48-4282-9868-9C6CDE4EC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3" y="1657873"/>
            <a:ext cx="5660687" cy="410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A4027-62CF-4DC2-9111-5E18C6D3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20" y="1657872"/>
            <a:ext cx="5248599" cy="41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9BDDF-E496-4C67-A093-1F6962DB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6" y="1625050"/>
            <a:ext cx="5710319" cy="4140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5AC9E-B7CC-4529-9F8A-453EB1EDA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45" y="1625050"/>
            <a:ext cx="5275818" cy="41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1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16mm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DA247-22DA-4391-AAAB-0EAADE60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33" y="1623169"/>
            <a:ext cx="5647822" cy="4099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C3860-B80F-45D0-91BA-4D875E6A0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148" y="1623169"/>
            <a:ext cx="5230495" cy="40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5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15" y="963250"/>
            <a:ext cx="6769749" cy="720077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FLEXIDOME starlight 8000i R/RT 2MP (1080p)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23mm at 200’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0035B-9141-4BA8-A7BD-07265436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24" y="1632413"/>
            <a:ext cx="5585476" cy="4047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D7FEC-99A4-4ED7-9EC8-3DA5AAF6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29" y="1632413"/>
            <a:ext cx="5172083" cy="40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8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5D878-9BE6-4B40-B8AB-0E740CE0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1" y="2147"/>
            <a:ext cx="12195821" cy="6855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074C-EB91-41F7-9BEB-C9CA9BE9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10"/>
            <a:ext cx="11164288" cy="86846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Scene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E24A9-9C31-47D7-805E-C6C83CD4DA67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1A5445-71E8-44F5-81AD-5FE58E312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2" y="136568"/>
            <a:ext cx="3602182" cy="2701637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80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36A627-30E4-4B4E-AC03-4C8E5F1E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8" y="-40483"/>
            <a:ext cx="12735662" cy="68984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2AF4B7-4A5F-445E-8191-949A6014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25" y="887579"/>
            <a:ext cx="6427677" cy="4651934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Zoom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5D931F-FCB2-494B-812A-48E3DD723AA9}"/>
              </a:ext>
            </a:extLst>
          </p:cNvPr>
          <p:cNvSpPr txBox="1">
            <a:spLocks/>
          </p:cNvSpPr>
          <p:nvPr/>
        </p:nvSpPr>
        <p:spPr>
          <a:xfrm>
            <a:off x="10094036" y="6597282"/>
            <a:ext cx="2258606" cy="24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| SECURITY | ADVICE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F529BF-73CE-4626-B0CF-05EE389A8F1C}"/>
              </a:ext>
            </a:extLst>
          </p:cNvPr>
          <p:cNvSpPr txBox="1">
            <a:spLocks/>
          </p:cNvSpPr>
          <p:nvPr/>
        </p:nvSpPr>
        <p:spPr>
          <a:xfrm>
            <a:off x="81081" y="6561221"/>
            <a:ext cx="8883315" cy="29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©2021 Chesapeake and Midlantic Marketing                               www.midches.com   |  support@midches.com   |   (410) 612-9640   |   (410) 610-0500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88BA1-2FE6-46A9-9C24-0080ECED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5755374"/>
            <a:ext cx="1463604" cy="966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96A0F0-471E-4317-86AD-D20C5E57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18" y="819582"/>
            <a:ext cx="3810000" cy="697490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RT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~10mm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0EBEC76-30B1-4FC2-825B-8C4643EA713B}"/>
              </a:ext>
            </a:extLst>
          </p:cNvPr>
          <p:cNvSpPr txBox="1">
            <a:spLocks/>
          </p:cNvSpPr>
          <p:nvPr/>
        </p:nvSpPr>
        <p:spPr>
          <a:xfrm>
            <a:off x="2189018" y="3597419"/>
            <a:ext cx="3810000" cy="69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FLEXIDOME starlight 8000i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R version 2MP (1080p)</a:t>
            </a:r>
            <a:b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Bosch Sans Medium" panose="020B0604020202020204" pitchFamily="34" charset="0"/>
              </a:rPr>
              <a:t>Lens at ~3mm</a:t>
            </a:r>
          </a:p>
        </p:txBody>
      </p:sp>
    </p:spTree>
    <p:extLst>
      <p:ext uri="{BB962C8B-B14F-4D97-AF65-F5344CB8AC3E}">
        <p14:creationId xmlns:p14="http://schemas.microsoft.com/office/powerpoint/2010/main" val="709706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1057</Words>
  <Application>Microsoft Office PowerPoint</Application>
  <PresentationFormat>Widescreen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Bosch Sans Medium</vt:lpstr>
      <vt:lpstr>Calibri</vt:lpstr>
      <vt:lpstr>Calibri Light</vt:lpstr>
      <vt:lpstr>Office Theme</vt:lpstr>
      <vt:lpstr>FLEXIDOME IP starlight 8000i  R vs RT Lens Options  Calculations and Visual Examples</vt:lpstr>
      <vt:lpstr>Calculation Examples</vt:lpstr>
      <vt:lpstr>Calculation Examples</vt:lpstr>
      <vt:lpstr>Calculation Examples</vt:lpstr>
      <vt:lpstr>Calculation Examples</vt:lpstr>
      <vt:lpstr>Calculation Examples</vt:lpstr>
      <vt:lpstr>Calculation Examples</vt:lpstr>
      <vt:lpstr>Demonstration Scene</vt:lpstr>
      <vt:lpstr>FLEXIDOME starlight 8000i RT version 2MP (1080p) Lens at ~10mm</vt:lpstr>
      <vt:lpstr>FLEXIDOME starlight 8000i RT version 2MP (1080p) Lens at ~17mm</vt:lpstr>
      <vt:lpstr>FLEXIDOME starlight 8000i RT version 2MP (1080p) Lens at ~23mm</vt:lpstr>
      <vt:lpstr>FLEXIDOME starlight 8000i RT version 2MP (1080p) </vt:lpstr>
      <vt:lpstr>FLEXIDOME starlight 8000i RT version 2MP (1080p) </vt:lpstr>
      <vt:lpstr>FLEXIDOME starlight 8000i RT version 2MP (1080p) </vt:lpstr>
      <vt:lpstr>FLEXIDOME starlight 8000i RT version 2MP (1080p) </vt:lpstr>
      <vt:lpstr>FLEXIDOME starlight 8000i RT version 2MP (1080p) </vt:lpstr>
      <vt:lpstr>FLEXIDOME starlight 8000i RT version 2MP (1080p) </vt:lpstr>
      <vt:lpstr>FLEXIDOME starlight 8000i RT version 2MP (1080p) </vt:lpstr>
      <vt:lpstr>Contact us for a demonstration or field of view calculation  support@midches.com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Team, Rick!</dc:title>
  <dc:creator>Matt Golueke</dc:creator>
  <cp:lastModifiedBy>Matt Golueke</cp:lastModifiedBy>
  <cp:revision>57</cp:revision>
  <dcterms:created xsi:type="dcterms:W3CDTF">2021-03-30T12:46:13Z</dcterms:created>
  <dcterms:modified xsi:type="dcterms:W3CDTF">2021-06-14T18:40:38Z</dcterms:modified>
</cp:coreProperties>
</file>