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heme/theme4.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4.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5.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6.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7.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8.xml" ContentType="application/vnd.openxmlformats-officedocument.presentationml.notesSlid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notesSlides/notesSlide10.xml" ContentType="application/vnd.openxmlformats-officedocument.presentationml.notesSlide+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11.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2.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13.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4.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5.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16.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17.xml" ContentType="application/vnd.openxmlformats-officedocument.presentationml.notesSlid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notesSlides/notesSlide18.xml" ContentType="application/vnd.openxmlformats-officedocument.presentationml.notesSlide+xml"/>
  <Override PartName="/ppt/tags/tag338.xml" ContentType="application/vnd.openxmlformats-officedocument.presentationml.tags+xml"/>
  <Override PartName="/ppt/notesSlides/notesSlide19.xml" ContentType="application/vnd.openxmlformats-officedocument.presentationml.notesSlide+xml"/>
  <Override PartName="/ppt/tags/tag339.xml" ContentType="application/vnd.openxmlformats-officedocument.presentationml.tags+xml"/>
  <Override PartName="/ppt/notesSlides/notesSlide20.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21.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notesSlides/notesSlide22.xml" ContentType="application/vnd.openxmlformats-officedocument.presentationml.notesSlide+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23.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24.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25.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notesSlides/notesSlide26.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27.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28.xml" ContentType="application/vnd.openxmlformats-officedocument.presentationml.notesSlid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29.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30.xml" ContentType="application/vnd.openxmlformats-officedocument.presentationml.notesSlide+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notesSlides/notesSlide31.xml" ContentType="application/vnd.openxmlformats-officedocument.presentationml.notesSlid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32.xml" ContentType="application/vnd.openxmlformats-officedocument.presentationml.notesSlid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notesSlides/notesSlide33.xml" ContentType="application/vnd.openxmlformats-officedocument.presentationml.notesSlide+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notesSlides/notesSlide34.xml" ContentType="application/vnd.openxmlformats-officedocument.presentationml.notesSlid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heme/themeOverride1.xml" ContentType="application/vnd.openxmlformats-officedocument.themeOverride+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notesSlides/notesSlide35.xml" ContentType="application/vnd.openxmlformats-officedocument.presentationml.notesSlid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7"/>
    <p:sldMasterId id="2147483751" r:id="rId8"/>
    <p:sldMasterId id="2147483763" r:id="rId9"/>
  </p:sldMasterIdLst>
  <p:notesMasterIdLst>
    <p:notesMasterId r:id="rId57"/>
  </p:notesMasterIdLst>
  <p:sldIdLst>
    <p:sldId id="276" r:id="rId10"/>
    <p:sldId id="277" r:id="rId11"/>
    <p:sldId id="367" r:id="rId12"/>
    <p:sldId id="279" r:id="rId13"/>
    <p:sldId id="280" r:id="rId14"/>
    <p:sldId id="282" r:id="rId15"/>
    <p:sldId id="283" r:id="rId16"/>
    <p:sldId id="359" r:id="rId17"/>
    <p:sldId id="284" r:id="rId18"/>
    <p:sldId id="285" r:id="rId19"/>
    <p:sldId id="286" r:id="rId20"/>
    <p:sldId id="287" r:id="rId21"/>
    <p:sldId id="376" r:id="rId22"/>
    <p:sldId id="378" r:id="rId23"/>
    <p:sldId id="288" r:id="rId24"/>
    <p:sldId id="289" r:id="rId25"/>
    <p:sldId id="290" r:id="rId26"/>
    <p:sldId id="291" r:id="rId27"/>
    <p:sldId id="292" r:id="rId28"/>
    <p:sldId id="293" r:id="rId29"/>
    <p:sldId id="294" r:id="rId30"/>
    <p:sldId id="368" r:id="rId31"/>
    <p:sldId id="360" r:id="rId32"/>
    <p:sldId id="364" r:id="rId33"/>
    <p:sldId id="365" r:id="rId34"/>
    <p:sldId id="366" r:id="rId35"/>
    <p:sldId id="372" r:id="rId36"/>
    <p:sldId id="342" r:id="rId37"/>
    <p:sldId id="375" r:id="rId38"/>
    <p:sldId id="346" r:id="rId39"/>
    <p:sldId id="344" r:id="rId40"/>
    <p:sldId id="373" r:id="rId41"/>
    <p:sldId id="374" r:id="rId42"/>
    <p:sldId id="335" r:id="rId43"/>
    <p:sldId id="300" r:id="rId44"/>
    <p:sldId id="336" r:id="rId45"/>
    <p:sldId id="301" r:id="rId46"/>
    <p:sldId id="351" r:id="rId47"/>
    <p:sldId id="316" r:id="rId48"/>
    <p:sldId id="348" r:id="rId49"/>
    <p:sldId id="314" r:id="rId50"/>
    <p:sldId id="370" r:id="rId51"/>
    <p:sldId id="315" r:id="rId52"/>
    <p:sldId id="302" r:id="rId53"/>
    <p:sldId id="319" r:id="rId54"/>
    <p:sldId id="371" r:id="rId55"/>
    <p:sldId id="354" r:id="rId56"/>
  </p:sldIdLst>
  <p:sldSz cx="10969625" cy="6170613"/>
  <p:notesSz cx="6858000" cy="9144000"/>
  <p:custDataLst>
    <p:tags r:id="rId58"/>
  </p:custDataLst>
  <p:defaultTextStyle>
    <a:defPPr>
      <a:defRPr lang="de-DE"/>
    </a:defPPr>
    <a:lvl1pPr algn="l" rtl="0" fontAlgn="base">
      <a:spcBef>
        <a:spcPct val="0"/>
      </a:spcBef>
      <a:spcAft>
        <a:spcPct val="0"/>
      </a:spcAft>
      <a:defRPr kern="1200">
        <a:solidFill>
          <a:schemeClr val="tx1"/>
        </a:solidFill>
        <a:latin typeface="Bosch Office Sans" pitchFamily="34" charset="0"/>
        <a:ea typeface="+mn-ea"/>
        <a:cs typeface="+mn-cs"/>
      </a:defRPr>
    </a:lvl1pPr>
    <a:lvl2pPr marL="411137" algn="l" rtl="0" fontAlgn="base">
      <a:spcBef>
        <a:spcPct val="0"/>
      </a:spcBef>
      <a:spcAft>
        <a:spcPct val="0"/>
      </a:spcAft>
      <a:defRPr kern="1200">
        <a:solidFill>
          <a:schemeClr val="tx1"/>
        </a:solidFill>
        <a:latin typeface="Bosch Office Sans" pitchFamily="34" charset="0"/>
        <a:ea typeface="+mn-ea"/>
        <a:cs typeface="+mn-cs"/>
      </a:defRPr>
    </a:lvl2pPr>
    <a:lvl3pPr marL="822275" algn="l" rtl="0" fontAlgn="base">
      <a:spcBef>
        <a:spcPct val="0"/>
      </a:spcBef>
      <a:spcAft>
        <a:spcPct val="0"/>
      </a:spcAft>
      <a:defRPr kern="1200">
        <a:solidFill>
          <a:schemeClr val="tx1"/>
        </a:solidFill>
        <a:latin typeface="Bosch Office Sans" pitchFamily="34" charset="0"/>
        <a:ea typeface="+mn-ea"/>
        <a:cs typeface="+mn-cs"/>
      </a:defRPr>
    </a:lvl3pPr>
    <a:lvl4pPr marL="1233411" algn="l" rtl="0" fontAlgn="base">
      <a:spcBef>
        <a:spcPct val="0"/>
      </a:spcBef>
      <a:spcAft>
        <a:spcPct val="0"/>
      </a:spcAft>
      <a:defRPr kern="1200">
        <a:solidFill>
          <a:schemeClr val="tx1"/>
        </a:solidFill>
        <a:latin typeface="Bosch Office Sans" pitchFamily="34" charset="0"/>
        <a:ea typeface="+mn-ea"/>
        <a:cs typeface="+mn-cs"/>
      </a:defRPr>
    </a:lvl4pPr>
    <a:lvl5pPr marL="1644549" algn="l" rtl="0" fontAlgn="base">
      <a:spcBef>
        <a:spcPct val="0"/>
      </a:spcBef>
      <a:spcAft>
        <a:spcPct val="0"/>
      </a:spcAft>
      <a:defRPr kern="1200">
        <a:solidFill>
          <a:schemeClr val="tx1"/>
        </a:solidFill>
        <a:latin typeface="Bosch Office Sans" pitchFamily="34" charset="0"/>
        <a:ea typeface="+mn-ea"/>
        <a:cs typeface="+mn-cs"/>
      </a:defRPr>
    </a:lvl5pPr>
    <a:lvl6pPr marL="2055686" algn="l" defTabSz="822275" rtl="0" eaLnBrk="1" latinLnBrk="0" hangingPunct="1">
      <a:defRPr kern="1200">
        <a:solidFill>
          <a:schemeClr val="tx1"/>
        </a:solidFill>
        <a:latin typeface="Bosch Office Sans" pitchFamily="34" charset="0"/>
        <a:ea typeface="+mn-ea"/>
        <a:cs typeface="+mn-cs"/>
      </a:defRPr>
    </a:lvl6pPr>
    <a:lvl7pPr marL="2466823" algn="l" defTabSz="822275" rtl="0" eaLnBrk="1" latinLnBrk="0" hangingPunct="1">
      <a:defRPr kern="1200">
        <a:solidFill>
          <a:schemeClr val="tx1"/>
        </a:solidFill>
        <a:latin typeface="Bosch Office Sans" pitchFamily="34" charset="0"/>
        <a:ea typeface="+mn-ea"/>
        <a:cs typeface="+mn-cs"/>
      </a:defRPr>
    </a:lvl7pPr>
    <a:lvl8pPr marL="2877960" algn="l" defTabSz="822275" rtl="0" eaLnBrk="1" latinLnBrk="0" hangingPunct="1">
      <a:defRPr kern="1200">
        <a:solidFill>
          <a:schemeClr val="tx1"/>
        </a:solidFill>
        <a:latin typeface="Bosch Office Sans" pitchFamily="34" charset="0"/>
        <a:ea typeface="+mn-ea"/>
        <a:cs typeface="+mn-cs"/>
      </a:defRPr>
    </a:lvl8pPr>
    <a:lvl9pPr marL="3289097" algn="l" defTabSz="822275" rtl="0" eaLnBrk="1" latinLnBrk="0" hangingPunct="1">
      <a:defRPr kern="1200">
        <a:solidFill>
          <a:schemeClr val="tx1"/>
        </a:solidFill>
        <a:latin typeface="Bosch Office Sans" pitchFamily="34" charset="0"/>
        <a:ea typeface="+mn-ea"/>
        <a:cs typeface="+mn-cs"/>
      </a:defRPr>
    </a:lvl9pPr>
  </p:defaultTextStyle>
  <p:extLst>
    <p:ext uri="{EFAFB233-063F-42B5-8137-9DF3F51BA10A}">
      <p15:sldGuideLst xmlns:p15="http://schemas.microsoft.com/office/powerpoint/2012/main">
        <p15:guide id="1" orient="horz" pos="1943" userDrawn="1">
          <p15:clr>
            <a:srgbClr val="A4A3A4"/>
          </p15:clr>
        </p15:guide>
        <p15:guide id="2" pos="34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er Juliane (ST-ESS/COR)" initials="BJ(" lastIdx="45" clrIdx="0">
    <p:extLst>
      <p:ext uri="{19B8F6BF-5375-455C-9EA6-DF929625EA0E}">
        <p15:presenceInfo xmlns:p15="http://schemas.microsoft.com/office/powerpoint/2012/main" userId="Becker Juliane (ST-ESS/COR)" providerId="None"/>
      </p:ext>
    </p:extLst>
  </p:cmAuthor>
  <p:cmAuthor id="2" name="Maier Holger (BT-SC/PAS5-MKP1)" initials="MH(" lastIdx="18" clrIdx="1">
    <p:extLst>
      <p:ext uri="{19B8F6BF-5375-455C-9EA6-DF929625EA0E}">
        <p15:presenceInfo xmlns:p15="http://schemas.microsoft.com/office/powerpoint/2012/main" userId="Maier Holger (BT-SC/PAS5-MKP1)" providerId="None"/>
      </p:ext>
    </p:extLst>
  </p:cmAuthor>
  <p:cmAuthor id="3" name="Bruneau Kristine (ST-IN/MKC-NA)" initials="BK(" lastIdx="30" clrIdx="2">
    <p:extLst>
      <p:ext uri="{19B8F6BF-5375-455C-9EA6-DF929625EA0E}">
        <p15:presenceInfo xmlns:p15="http://schemas.microsoft.com/office/powerpoint/2012/main" userId="Bruneau Kristine (ST-IN/MKC-NA)" providerId="None"/>
      </p:ext>
    </p:extLst>
  </p:cmAuthor>
  <p:cmAuthor id="4" name="Maier Holger (BT-AI/PAA-MKP1)" initials="MH(" lastIdx="4" clrIdx="3">
    <p:extLst>
      <p:ext uri="{19B8F6BF-5375-455C-9EA6-DF929625EA0E}">
        <p15:presenceInfo xmlns:p15="http://schemas.microsoft.com/office/powerpoint/2012/main" userId="Maier Holger (BT-AI/PAA-MKP1)" providerId="None"/>
      </p:ext>
    </p:extLst>
  </p:cmAuthor>
  <p:cmAuthor id="5" name="Becker Juliane (BT-VS/MKC)" initials="BJ(" lastIdx="2" clrIdx="4">
    <p:extLst>
      <p:ext uri="{19B8F6BF-5375-455C-9EA6-DF929625EA0E}">
        <p15:presenceInfo xmlns:p15="http://schemas.microsoft.com/office/powerpoint/2012/main" userId="Becker Juliane (BT-VS/MK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419"/>
    <a:srgbClr val="3F136C"/>
    <a:srgbClr val="1399A0"/>
    <a:srgbClr val="0A5139"/>
    <a:srgbClr val="0E78C5"/>
    <a:srgbClr val="999FA6"/>
    <a:srgbClr val="04417E"/>
    <a:srgbClr val="424C58"/>
    <a:srgbClr val="FF00FF"/>
    <a:srgbClr val="50A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86512" autoAdjust="0"/>
  </p:normalViewPr>
  <p:slideViewPr>
    <p:cSldViewPr snapToGrid="0">
      <p:cViewPr varScale="1">
        <p:scale>
          <a:sx n="106" d="100"/>
          <a:sy n="106" d="100"/>
        </p:scale>
        <p:origin x="918" y="138"/>
      </p:cViewPr>
      <p:guideLst>
        <p:guide orient="horz" pos="1943"/>
        <p:guide pos="3455"/>
      </p:guideLst>
    </p:cSldViewPr>
  </p:slideViewPr>
  <p:outlineViewPr>
    <p:cViewPr>
      <p:scale>
        <a:sx n="33" d="100"/>
        <a:sy n="33" d="100"/>
      </p:scale>
      <p:origin x="0" y="-154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gs" Target="tags/tag1.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2.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07911F-CEAF-4F0B-98BD-EFB38C6572AA}" type="datetimeFigureOut">
              <a:rPr lang="de-DE" smtClean="0"/>
              <a:t>01.04.2021</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D48B2-9EB0-4B37-9B35-FC11E2EA535A}" type="slidenum">
              <a:rPr lang="de-DE" smtClean="0"/>
              <a:t>‹#›</a:t>
            </a:fld>
            <a:endParaRPr lang="de-DE" dirty="0"/>
          </a:p>
        </p:txBody>
      </p:sp>
    </p:spTree>
    <p:extLst>
      <p:ext uri="{BB962C8B-B14F-4D97-AF65-F5344CB8AC3E}">
        <p14:creationId xmlns:p14="http://schemas.microsoft.com/office/powerpoint/2010/main" val="220315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5</a:t>
            </a:fld>
            <a:endParaRPr lang="en-US"/>
          </a:p>
        </p:txBody>
      </p:sp>
    </p:spTree>
    <p:extLst>
      <p:ext uri="{BB962C8B-B14F-4D97-AF65-F5344CB8AC3E}">
        <p14:creationId xmlns:p14="http://schemas.microsoft.com/office/powerpoint/2010/main" val="4261503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16</a:t>
            </a:fld>
            <a:endParaRPr lang="en-US"/>
          </a:p>
        </p:txBody>
      </p:sp>
    </p:spTree>
    <p:extLst>
      <p:ext uri="{BB962C8B-B14F-4D97-AF65-F5344CB8AC3E}">
        <p14:creationId xmlns:p14="http://schemas.microsoft.com/office/powerpoint/2010/main" val="901444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17</a:t>
            </a:fld>
            <a:endParaRPr lang="en-US"/>
          </a:p>
        </p:txBody>
      </p:sp>
    </p:spTree>
    <p:extLst>
      <p:ext uri="{BB962C8B-B14F-4D97-AF65-F5344CB8AC3E}">
        <p14:creationId xmlns:p14="http://schemas.microsoft.com/office/powerpoint/2010/main" val="1694781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a:t>
            </a:r>
            <a:r>
              <a:rPr lang="en-US" baseline="0" dirty="0" smtClean="0"/>
              <a:t>  input / output</a:t>
            </a:r>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18</a:t>
            </a:fld>
            <a:endParaRPr lang="en-US"/>
          </a:p>
        </p:txBody>
      </p:sp>
    </p:spTree>
    <p:extLst>
      <p:ext uri="{BB962C8B-B14F-4D97-AF65-F5344CB8AC3E}">
        <p14:creationId xmlns:p14="http://schemas.microsoft.com/office/powerpoint/2010/main" val="399948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19</a:t>
            </a:fld>
            <a:endParaRPr lang="en-US"/>
          </a:p>
        </p:txBody>
      </p:sp>
    </p:spTree>
    <p:extLst>
      <p:ext uri="{BB962C8B-B14F-4D97-AF65-F5344CB8AC3E}">
        <p14:creationId xmlns:p14="http://schemas.microsoft.com/office/powerpoint/2010/main" val="78541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20</a:t>
            </a:fld>
            <a:endParaRPr lang="en-US"/>
          </a:p>
        </p:txBody>
      </p:sp>
    </p:spTree>
    <p:extLst>
      <p:ext uri="{BB962C8B-B14F-4D97-AF65-F5344CB8AC3E}">
        <p14:creationId xmlns:p14="http://schemas.microsoft.com/office/powerpoint/2010/main" val="133604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Anti-</a:t>
            </a:r>
            <a:r>
              <a:rPr lang="en-US" sz="1200" b="0" i="0" u="none" strike="noStrike" kern="1200" baseline="0" dirty="0" err="1" smtClean="0">
                <a:solidFill>
                  <a:schemeClr val="tx1"/>
                </a:solidFill>
                <a:latin typeface="+mn-lt"/>
                <a:ea typeface="+mn-ea"/>
                <a:cs typeface="+mn-cs"/>
              </a:rPr>
              <a:t>passback</a:t>
            </a:r>
            <a:r>
              <a:rPr lang="en-US" sz="1200" b="0" i="0" u="none" strike="noStrike" kern="1200" baseline="0" dirty="0" smtClean="0">
                <a:solidFill>
                  <a:schemeClr val="tx1"/>
                </a:solidFill>
                <a:latin typeface="+mn-lt"/>
                <a:ea typeface="+mn-ea"/>
                <a:cs typeface="+mn-cs"/>
              </a:rPr>
              <a:t>: A simple form of </a:t>
            </a:r>
            <a:r>
              <a:rPr lang="en-US" sz="1200" b="0" i="0" u="none" strike="noStrike" kern="1200" baseline="0" dirty="0" err="1" smtClean="0">
                <a:solidFill>
                  <a:schemeClr val="tx1"/>
                </a:solidFill>
                <a:latin typeface="+mn-lt"/>
                <a:ea typeface="+mn-ea"/>
                <a:cs typeface="+mn-cs"/>
              </a:rPr>
              <a:t>Acces</a:t>
            </a:r>
            <a:r>
              <a:rPr lang="en-US" sz="1200" b="0" i="0" u="none" strike="noStrike" kern="1200" baseline="0" dirty="0" smtClean="0">
                <a:solidFill>
                  <a:schemeClr val="tx1"/>
                </a:solidFill>
                <a:latin typeface="+mn-lt"/>
                <a:ea typeface="+mn-ea"/>
                <a:cs typeface="+mn-cs"/>
              </a:rPr>
              <a:t> Sequence Monitoring in which a cardholder is prevented from entering an Area twice within a defined time period, unless the card has been scanned to exit that area in the meantime. Anti-</a:t>
            </a:r>
            <a:r>
              <a:rPr lang="en-US" sz="1200" b="0" i="0" u="none" strike="noStrike" kern="1200" baseline="0" dirty="0" err="1" smtClean="0">
                <a:solidFill>
                  <a:schemeClr val="tx1"/>
                </a:solidFill>
                <a:latin typeface="+mn-lt"/>
                <a:ea typeface="+mn-ea"/>
                <a:cs typeface="+mn-cs"/>
              </a:rPr>
              <a:t>passback</a:t>
            </a:r>
            <a:r>
              <a:rPr lang="en-US" sz="1200" b="0" i="0" u="none" strike="noStrike" kern="1200" baseline="0" dirty="0" smtClean="0">
                <a:solidFill>
                  <a:schemeClr val="tx1"/>
                </a:solidFill>
                <a:latin typeface="+mn-lt"/>
                <a:ea typeface="+mn-ea"/>
                <a:cs typeface="+mn-cs"/>
              </a:rPr>
              <a:t> deters a person from passing credentials back through an entrance for use by an unauthorized second person.</a:t>
            </a:r>
          </a:p>
          <a:p>
            <a:pPr marL="171450" indent="-171450">
              <a:spcAft>
                <a:spcPts val="600"/>
              </a:spcAft>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spcAft>
                <a:spcPts val="600"/>
              </a:spcAft>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Office mode: The suspension of access control at an entrance during office or business hours</a:t>
            </a:r>
          </a:p>
          <a:p>
            <a:pPr marL="171450" indent="-171450">
              <a:spcAft>
                <a:spcPts val="600"/>
              </a:spcAft>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spcAft>
                <a:spcPts val="600"/>
              </a:spcAft>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Random screening feature: Cardholders accessing or leaving the site can be stopped at random intervals and directed to security personnel for closer inspection. Cards belonging to designated “VIPs“ can be excluded from random screening</a:t>
            </a:r>
          </a:p>
          <a:p>
            <a:pPr marL="171450" indent="-171450">
              <a:spcAft>
                <a:spcPts val="600"/>
              </a:spcAft>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spcAft>
                <a:spcPts val="600"/>
              </a:spcAft>
              <a:buFont typeface="Arial" panose="020B0604020202020204" pitchFamily="34" charset="0"/>
              <a:buChar char="•"/>
            </a:pPr>
            <a:r>
              <a:rPr lang="en-US" sz="1200" b="0" i="0" u="none" strike="noStrike" kern="1200" baseline="0" dirty="0" smtClean="0">
                <a:solidFill>
                  <a:schemeClr val="tx1"/>
                </a:solidFill>
                <a:latin typeface="+mn-lt"/>
                <a:ea typeface="+mn-ea"/>
                <a:cs typeface="+mn-cs"/>
              </a:rPr>
              <a:t>Mantrap: Feature for managing two cooperating doors with two pairs of readers; recommended for high security levels, e.g. entrances to server rooms or research departments.</a:t>
            </a:r>
          </a:p>
          <a:p>
            <a:pPr marL="171450" indent="-171450">
              <a:spcAft>
                <a:spcPts val="600"/>
              </a:spcAft>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171450" indent="-171450" algn="l" defTabSz="914400" rtl="0" eaLnBrk="1" latinLnBrk="0" hangingPunct="1">
              <a:spcAft>
                <a:spcPts val="600"/>
              </a:spcAft>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Guard Tour: A route around the premises, punctuated by card readers, where persons of employee-type Guard, must present a special guard card to prove that they have physically visited the reader. Guard cards do not open entrances, but are used solely for tracking. To open entrances the guard requires an access card in addition. The Guard tour consists of a series of readers with the approximate walking times in between. The maximum tolerable delay between readers, and the tolerable deviation (+/-) from the start time, are also attributes of the Guard tour. Deviations outside of these defined tolerances can potentially trigger alarms, and are recorded in Patrols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051F867-BE2A-5C46-8F7C-95C906A21708}" type="slidenum">
              <a:rPr lang="en-US" smtClean="0"/>
              <a:t>21</a:t>
            </a:fld>
            <a:endParaRPr lang="en-US"/>
          </a:p>
        </p:txBody>
      </p:sp>
    </p:spTree>
    <p:extLst>
      <p:ext uri="{BB962C8B-B14F-4D97-AF65-F5344CB8AC3E}">
        <p14:creationId xmlns:p14="http://schemas.microsoft.com/office/powerpoint/2010/main" val="384551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4056280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1231151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252013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Disarmed and not ready to arm because e.g. a window is open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e-DE" sz="1200" b="0" i="0" u="none" strike="noStrike" kern="1200" cap="none" spc="0" normalizeH="0" baseline="0" noProof="0" dirty="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125709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7</a:t>
            </a:fld>
            <a:endParaRPr lang="en-US"/>
          </a:p>
        </p:txBody>
      </p:sp>
    </p:spTree>
    <p:extLst>
      <p:ext uri="{BB962C8B-B14F-4D97-AF65-F5344CB8AC3E}">
        <p14:creationId xmlns:p14="http://schemas.microsoft.com/office/powerpoint/2010/main" val="444294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2D48B2-9EB0-4B37-9B35-FC11E2EA535A}" type="slidenum">
              <a:rPr kumimoji="0" lang="de-DE" sz="1200" b="0" i="0" u="none" strike="noStrike" kern="1200" cap="none" spc="0" normalizeH="0" baseline="0" noProof="0" smtClean="0">
                <a:ln>
                  <a:noFill/>
                </a:ln>
                <a:solidFill>
                  <a:prstClr val="black"/>
                </a:solidFill>
                <a:effectLst/>
                <a:uLnTx/>
                <a:uFillTx/>
                <a:latin typeface="Bosch Office Sans"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DE" sz="1200" b="0" i="0" u="none" strike="noStrike" kern="1200" cap="none" spc="0" normalizeH="0" baseline="0" noProof="0" dirty="0">
              <a:ln>
                <a:noFill/>
              </a:ln>
              <a:solidFill>
                <a:prstClr val="black"/>
              </a:solidFill>
              <a:effectLst/>
              <a:uLnTx/>
              <a:uFillTx/>
              <a:latin typeface="Bosch Office Sans" pitchFamily="34" charset="0"/>
              <a:ea typeface="+mn-ea"/>
              <a:cs typeface="+mn-cs"/>
            </a:endParaRPr>
          </a:p>
        </p:txBody>
      </p:sp>
    </p:spTree>
    <p:extLst>
      <p:ext uri="{BB962C8B-B14F-4D97-AF65-F5344CB8AC3E}">
        <p14:creationId xmlns:p14="http://schemas.microsoft.com/office/powerpoint/2010/main" val="1085088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2646265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430027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3578322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4279777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150088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AMS base package includes 1 MAC free of charge to cover up to 125 AMCs, i.e. max. 1,000 doors</a:t>
            </a:r>
            <a:endParaRPr lang="de-DE"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e-DE" sz="16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 second MAC is needed if:</a:t>
            </a:r>
            <a:endParaRPr lang="de-DE"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project requires more than 125 AMCs</a:t>
            </a:r>
            <a:endParaRPr lang="de-DE"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less than 125 AMCs are needed but the performance is reduced due to high traffic, many changes in the system, etc.</a:t>
            </a:r>
            <a:endParaRPr lang="de-DE"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the AMCs are installed in different time zones (every time zone needs a separate MAC to be able to show the correct date and time in the log file)</a:t>
            </a:r>
            <a:endParaRPr lang="de-DE" sz="160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customer wants to increase resilience (if one MAC fails, not all the AMCs get offline, but just the ones that are connected to this MAC)</a:t>
            </a:r>
            <a:endParaRPr lang="de-DE"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1449039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de-DE" sz="16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2757677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218A703-D993-4377-8B75-DD269C73FD49}" type="slidenum">
              <a:rPr lang="en-US" smtClean="0"/>
              <a:t>34</a:t>
            </a:fld>
            <a:endParaRPr lang="en-US"/>
          </a:p>
        </p:txBody>
      </p:sp>
    </p:spTree>
    <p:extLst>
      <p:ext uri="{BB962C8B-B14F-4D97-AF65-F5344CB8AC3E}">
        <p14:creationId xmlns:p14="http://schemas.microsoft.com/office/powerpoint/2010/main" val="1777293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0C940D-8688-4B41-8976-4A09027996D9}"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335443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2D48B2-9EB0-4B37-9B35-FC11E2EA535A}" type="slidenum">
              <a:rPr lang="de-DE" smtClean="0"/>
              <a:t>8</a:t>
            </a:fld>
            <a:endParaRPr lang="de-DE" dirty="0"/>
          </a:p>
        </p:txBody>
      </p:sp>
    </p:spTree>
    <p:extLst>
      <p:ext uri="{BB962C8B-B14F-4D97-AF65-F5344CB8AC3E}">
        <p14:creationId xmlns:p14="http://schemas.microsoft.com/office/powerpoint/2010/main" val="3102851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4A4E1A-E4A1-4077-A49B-FFD884910ED0}" type="slidenum">
              <a:rPr kumimoji="0" lang="en-US" sz="1200" b="0" i="0" u="none" strike="noStrike" kern="1200" cap="none" spc="0" normalizeH="0" baseline="0" noProof="0" smtClean="0">
                <a:ln>
                  <a:noFill/>
                </a:ln>
                <a:solidFill>
                  <a:prstClr val="black"/>
                </a:solidFill>
                <a:effectLst/>
                <a:uLnTx/>
                <a:uFillTx/>
                <a:latin typeface="Bosch Office Sans"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Bosch Office Sans" pitchFamily="2" charset="0"/>
              <a:ea typeface="+mn-ea"/>
              <a:cs typeface="+mn-cs"/>
            </a:endParaRPr>
          </a:p>
        </p:txBody>
      </p:sp>
    </p:spTree>
    <p:extLst>
      <p:ext uri="{BB962C8B-B14F-4D97-AF65-F5344CB8AC3E}">
        <p14:creationId xmlns:p14="http://schemas.microsoft.com/office/powerpoint/2010/main" val="1941519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218A703-D993-4377-8B75-DD269C73FD49}" type="slidenum">
              <a:rPr lang="en-US" smtClean="0"/>
              <a:t>40</a:t>
            </a:fld>
            <a:endParaRPr lang="en-US"/>
          </a:p>
        </p:txBody>
      </p:sp>
    </p:spTree>
    <p:extLst>
      <p:ext uri="{BB962C8B-B14F-4D97-AF65-F5344CB8AC3E}">
        <p14:creationId xmlns:p14="http://schemas.microsoft.com/office/powerpoint/2010/main" val="2427951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218A703-D993-4377-8B75-DD269C73FD49}" type="slidenum">
              <a:rPr lang="en-US" smtClean="0"/>
              <a:t>41</a:t>
            </a:fld>
            <a:endParaRPr lang="en-US"/>
          </a:p>
        </p:txBody>
      </p:sp>
    </p:spTree>
    <p:extLst>
      <p:ext uri="{BB962C8B-B14F-4D97-AF65-F5344CB8AC3E}">
        <p14:creationId xmlns:p14="http://schemas.microsoft.com/office/powerpoint/2010/main" val="1396753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218A703-D993-4377-8B75-DD269C73FD49}" type="slidenum">
              <a:rPr lang="en-US" smtClean="0"/>
              <a:t>42</a:t>
            </a:fld>
            <a:endParaRPr lang="en-US"/>
          </a:p>
        </p:txBody>
      </p:sp>
    </p:spTree>
    <p:extLst>
      <p:ext uri="{BB962C8B-B14F-4D97-AF65-F5344CB8AC3E}">
        <p14:creationId xmlns:p14="http://schemas.microsoft.com/office/powerpoint/2010/main" val="1529616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218A703-D993-4377-8B75-DD269C73FD49}" type="slidenum">
              <a:rPr lang="en-US" smtClean="0"/>
              <a:t>43</a:t>
            </a:fld>
            <a:endParaRPr lang="en-US"/>
          </a:p>
        </p:txBody>
      </p:sp>
    </p:spTree>
    <p:extLst>
      <p:ext uri="{BB962C8B-B14F-4D97-AF65-F5344CB8AC3E}">
        <p14:creationId xmlns:p14="http://schemas.microsoft.com/office/powerpoint/2010/main" val="1819253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D48B2-9EB0-4B37-9B35-FC11E2EA535A}" type="slidenum">
              <a:rPr lang="de-DE" smtClean="0"/>
              <a:t>46</a:t>
            </a:fld>
            <a:endParaRPr lang="de-DE" dirty="0"/>
          </a:p>
        </p:txBody>
      </p:sp>
    </p:spTree>
    <p:extLst>
      <p:ext uri="{BB962C8B-B14F-4D97-AF65-F5344CB8AC3E}">
        <p14:creationId xmlns:p14="http://schemas.microsoft.com/office/powerpoint/2010/main" val="107767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9</a:t>
            </a:fld>
            <a:endParaRPr lang="en-US"/>
          </a:p>
        </p:txBody>
      </p:sp>
    </p:spTree>
    <p:extLst>
      <p:ext uri="{BB962C8B-B14F-4D97-AF65-F5344CB8AC3E}">
        <p14:creationId xmlns:p14="http://schemas.microsoft.com/office/powerpoint/2010/main" val="1547985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11</a:t>
            </a:fld>
            <a:endParaRPr lang="en-US"/>
          </a:p>
        </p:txBody>
      </p:sp>
    </p:spTree>
    <p:extLst>
      <p:ext uri="{BB962C8B-B14F-4D97-AF65-F5344CB8AC3E}">
        <p14:creationId xmlns:p14="http://schemas.microsoft.com/office/powerpoint/2010/main" val="156655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12</a:t>
            </a:fld>
            <a:endParaRPr lang="en-US"/>
          </a:p>
        </p:txBody>
      </p:sp>
    </p:spTree>
    <p:extLst>
      <p:ext uri="{BB962C8B-B14F-4D97-AF65-F5344CB8AC3E}">
        <p14:creationId xmlns:p14="http://schemas.microsoft.com/office/powerpoint/2010/main" val="340562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 with AMS 3.0.1 and higher</a:t>
            </a:r>
          </a:p>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13</a:t>
            </a:fld>
            <a:endParaRPr lang="en-US"/>
          </a:p>
        </p:txBody>
      </p:sp>
    </p:spTree>
    <p:extLst>
      <p:ext uri="{BB962C8B-B14F-4D97-AF65-F5344CB8AC3E}">
        <p14:creationId xmlns:p14="http://schemas.microsoft.com/office/powerpoint/2010/main" val="223800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14</a:t>
            </a:fld>
            <a:endParaRPr lang="en-US"/>
          </a:p>
        </p:txBody>
      </p:sp>
    </p:spTree>
    <p:extLst>
      <p:ext uri="{BB962C8B-B14F-4D97-AF65-F5344CB8AC3E}">
        <p14:creationId xmlns:p14="http://schemas.microsoft.com/office/powerpoint/2010/main" val="396818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1F867-BE2A-5C46-8F7C-95C906A21708}" type="slidenum">
              <a:rPr lang="en-US" smtClean="0"/>
              <a:t>15</a:t>
            </a:fld>
            <a:endParaRPr lang="en-US"/>
          </a:p>
        </p:txBody>
      </p:sp>
    </p:spTree>
    <p:extLst>
      <p:ext uri="{BB962C8B-B14F-4D97-AF65-F5344CB8AC3E}">
        <p14:creationId xmlns:p14="http://schemas.microsoft.com/office/powerpoint/2010/main" val="2044901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4.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4.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4.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image" Target="../media/image4.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4.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4.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2.xml"/><Relationship Id="rId5" Type="http://schemas.openxmlformats.org/officeDocument/2006/relationships/tags" Target="../tags/tag61.xml"/><Relationship Id="rId4" Type="http://schemas.openxmlformats.org/officeDocument/2006/relationships/tags" Target="../tags/tag6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4.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4.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4.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4.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90.xml"/><Relationship Id="rId7" Type="http://schemas.openxmlformats.org/officeDocument/2006/relationships/image" Target="../media/image4.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image" Target="../media/image4.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4.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image" Target="../media/image4.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4.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4.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4.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4.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7.xml"/><Relationship Id="rId1" Type="http://schemas.openxmlformats.org/officeDocument/2006/relationships/tags" Target="../tags/tag1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116" y="2"/>
            <a:ext cx="10969509" cy="6170929"/>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621930316"/>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3" name="Content Placeholder 2"/>
          <p:cNvSpPr>
            <a:spLocks noGrp="1"/>
          </p:cNvSpPr>
          <p:nvPr>
            <p:ph sz="half" idx="1" hasCustomPrompt="1"/>
          </p:nvPr>
        </p:nvSpPr>
        <p:spPr>
          <a:xfrm>
            <a:off x="259200" y="1296000"/>
            <a:ext cx="4860000" cy="416880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2" hasCustomPrompt="1"/>
          </p:nvPr>
        </p:nvSpPr>
        <p:spPr>
          <a:xfrm>
            <a:off x="5853600" y="1295999"/>
            <a:ext cx="48600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78760123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3225" userDrawn="1">
          <p15:clr>
            <a:srgbClr val="FBAE40"/>
          </p15:clr>
        </p15:guide>
        <p15:guide id="9" pos="368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3" name="Content Placeholder 2"/>
          <p:cNvSpPr>
            <a:spLocks noGrp="1"/>
          </p:cNvSpPr>
          <p:nvPr>
            <p:ph sz="half" idx="1" hasCustomPrompt="1"/>
          </p:nvPr>
        </p:nvSpPr>
        <p:spPr>
          <a:xfrm>
            <a:off x="259200" y="1296000"/>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3" hasCustomPrompt="1"/>
          </p:nvPr>
        </p:nvSpPr>
        <p:spPr>
          <a:xfrm>
            <a:off x="7560000" y="1295999"/>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9600" y="1296000"/>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0520084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35" userDrawn="1">
          <p15:clr>
            <a:srgbClr val="FBAE40"/>
          </p15:clr>
        </p15:guide>
        <p15:guide id="9" pos="2462" userDrawn="1">
          <p15:clr>
            <a:srgbClr val="FBAE40"/>
          </p15:clr>
        </p15:guide>
        <p15:guide id="10" pos="4434" userDrawn="1">
          <p15:clr>
            <a:srgbClr val="FBAE40"/>
          </p15:clr>
        </p15:guide>
        <p15:guide id="11" pos="47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080" y="1295399"/>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5549900" y="1295399"/>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Content Placeholder 2"/>
          <p:cNvSpPr>
            <a:spLocks noGrp="1"/>
          </p:cNvSpPr>
          <p:nvPr>
            <p:ph sz="half" idx="2" hasCustomPrompt="1"/>
          </p:nvPr>
        </p:nvSpPr>
        <p:spPr>
          <a:xfrm>
            <a:off x="2904490" y="1295400"/>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4" hasCustomPrompt="1"/>
          </p:nvPr>
        </p:nvSpPr>
        <p:spPr>
          <a:xfrm>
            <a:off x="8195310" y="1295400"/>
            <a:ext cx="2515870" cy="416814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76311460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1749" userDrawn="1">
          <p15:clr>
            <a:srgbClr val="FBAE40"/>
          </p15:clr>
        </p15:guide>
        <p15:guide id="9" pos="1829" userDrawn="1">
          <p15:clr>
            <a:srgbClr val="FBAE40"/>
          </p15:clr>
        </p15:guide>
        <p15:guide id="10" pos="3416" userDrawn="1">
          <p15:clr>
            <a:srgbClr val="FBAE40"/>
          </p15:clr>
        </p15:guide>
        <p15:guide id="11" pos="3495" userDrawn="1">
          <p15:clr>
            <a:srgbClr val="FBAE40"/>
          </p15:clr>
        </p15:guide>
        <p15:guide id="12" pos="5082" userDrawn="1">
          <p15:clr>
            <a:srgbClr val="FBAE40"/>
          </p15:clr>
        </p15:guide>
        <p15:guide id="13" pos="51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104508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2" hasCustomPrompt="1"/>
          </p:nvPr>
        </p:nvSpPr>
        <p:spPr>
          <a:xfrm>
            <a:off x="259200" y="3445201"/>
            <a:ext cx="104508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95637232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Content Placeholder 3"/>
          <p:cNvSpPr>
            <a:spLocks noGrp="1"/>
          </p:cNvSpPr>
          <p:nvPr>
            <p:ph sz="half" idx="3" hasCustomPrompt="1"/>
          </p:nvPr>
        </p:nvSpPr>
        <p:spPr>
          <a:xfrm>
            <a:off x="5853600" y="1295999"/>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Content Placeholder 2"/>
          <p:cNvSpPr>
            <a:spLocks noGrp="1"/>
          </p:cNvSpPr>
          <p:nvPr>
            <p:ph sz="half" idx="2" hasCustomPrompt="1"/>
          </p:nvPr>
        </p:nvSpPr>
        <p:spPr>
          <a:xfrm>
            <a:off x="259200" y="3445201"/>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Content Placeholder 3"/>
          <p:cNvSpPr>
            <a:spLocks noGrp="1"/>
          </p:cNvSpPr>
          <p:nvPr>
            <p:ph sz="half" idx="4" hasCustomPrompt="1"/>
          </p:nvPr>
        </p:nvSpPr>
        <p:spPr>
          <a:xfrm>
            <a:off x="5853600" y="3445201"/>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193590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3225" userDrawn="1">
          <p15:clr>
            <a:srgbClr val="FBAE40"/>
          </p15:clr>
        </p15:guide>
        <p15:guide id="11" pos="368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3909600" y="1295999"/>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8" name="Content Placeholder 3"/>
          <p:cNvSpPr>
            <a:spLocks noGrp="1"/>
          </p:cNvSpPr>
          <p:nvPr>
            <p:ph sz="half" idx="5" hasCustomPrompt="1"/>
          </p:nvPr>
        </p:nvSpPr>
        <p:spPr>
          <a:xfrm>
            <a:off x="7560000" y="1295999"/>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2" hasCustomPrompt="1"/>
          </p:nvPr>
        </p:nvSpPr>
        <p:spPr>
          <a:xfrm>
            <a:off x="2592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3"/>
          <p:cNvSpPr>
            <a:spLocks noGrp="1"/>
          </p:cNvSpPr>
          <p:nvPr>
            <p:ph sz="half" idx="4" hasCustomPrompt="1"/>
          </p:nvPr>
        </p:nvSpPr>
        <p:spPr>
          <a:xfrm>
            <a:off x="39096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3"/>
          <p:cNvSpPr>
            <a:spLocks noGrp="1"/>
          </p:cNvSpPr>
          <p:nvPr>
            <p:ph sz="half" idx="6" hasCustomPrompt="1"/>
          </p:nvPr>
        </p:nvSpPr>
        <p:spPr>
          <a:xfrm>
            <a:off x="75600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48257722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pos="2140" userDrawn="1">
          <p15:clr>
            <a:srgbClr val="FBAE40"/>
          </p15:clr>
        </p15:guide>
        <p15:guide id="9" pos="2457" userDrawn="1">
          <p15:clr>
            <a:srgbClr val="FBAE40"/>
          </p15:clr>
        </p15:guide>
        <p15:guide id="10" pos="4434" userDrawn="1">
          <p15:clr>
            <a:srgbClr val="FBAE40"/>
          </p15:clr>
        </p15:guide>
        <p15:guide id="11" pos="4761" userDrawn="1">
          <p15:clr>
            <a:srgbClr val="FBAE40"/>
          </p15:clr>
        </p15:guide>
        <p15:guide id="12" orient="horz" pos="2090" userDrawn="1">
          <p15:clr>
            <a:srgbClr val="FBAE40"/>
          </p15:clr>
        </p15:guide>
        <p15:guide id="13" orient="horz" pos="21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2905200" y="1295999"/>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8" name="Content Placeholder 3"/>
          <p:cNvSpPr>
            <a:spLocks noGrp="1"/>
          </p:cNvSpPr>
          <p:nvPr>
            <p:ph sz="half" idx="7" hasCustomPrompt="1"/>
          </p:nvPr>
        </p:nvSpPr>
        <p:spPr>
          <a:xfrm>
            <a:off x="8197200" y="1295999"/>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2" hasCustomPrompt="1"/>
          </p:nvPr>
        </p:nvSpPr>
        <p:spPr>
          <a:xfrm>
            <a:off x="259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3"/>
          <p:cNvSpPr>
            <a:spLocks noGrp="1"/>
          </p:cNvSpPr>
          <p:nvPr>
            <p:ph sz="half" idx="4" hasCustomPrompt="1"/>
          </p:nvPr>
        </p:nvSpPr>
        <p:spPr>
          <a:xfrm>
            <a:off x="2905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3"/>
          <p:cNvSpPr>
            <a:spLocks noGrp="1"/>
          </p:cNvSpPr>
          <p:nvPr>
            <p:ph sz="half" idx="8" hasCustomPrompt="1"/>
          </p:nvPr>
        </p:nvSpPr>
        <p:spPr>
          <a:xfrm>
            <a:off x="8197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1200" y="12960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1200" y="34452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37142147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guide id="8" orient="horz" pos="2090" userDrawn="1">
          <p15:clr>
            <a:srgbClr val="FBAE40"/>
          </p15:clr>
        </p15:guide>
        <p15:guide id="9" orient="horz" pos="2169" userDrawn="1">
          <p15:clr>
            <a:srgbClr val="FBAE40"/>
          </p15:clr>
        </p15:guide>
        <p15:guide id="10" pos="1749" userDrawn="1">
          <p15:clr>
            <a:srgbClr val="FBAE40"/>
          </p15:clr>
        </p15:guide>
        <p15:guide id="11" pos="1830" userDrawn="1">
          <p15:clr>
            <a:srgbClr val="FBAE40"/>
          </p15:clr>
        </p15:guide>
        <p15:guide id="12" pos="3416" userDrawn="1">
          <p15:clr>
            <a:srgbClr val="FBAE40"/>
          </p15:clr>
        </p15:guide>
        <p15:guide id="13" pos="3497" userDrawn="1">
          <p15:clr>
            <a:srgbClr val="FBAE40"/>
          </p15:clr>
        </p15:guide>
        <p15:guide id="14" pos="5082" userDrawn="1">
          <p15:clr>
            <a:srgbClr val="FBAE40"/>
          </p15:clr>
        </p15:guide>
        <p15:guide id="15" pos="51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
        <p:nvSpPr>
          <p:cNvPr id="2" name="TextBox 1">
            <a:extLst>
              <a:ext uri="{FF2B5EF4-FFF2-40B4-BE49-F238E27FC236}">
                <a16:creationId xmlns:a16="http://schemas.microsoft.com/office/drawing/2014/main" id="{8D8E26D9-0CB3-1847-B09E-034155D8CD29}"/>
              </a:ext>
            </a:extLst>
          </p:cNvPr>
          <p:cNvSpPr txBox="1"/>
          <p:nvPr userDrawn="1"/>
        </p:nvSpPr>
        <p:spPr>
          <a:xfrm>
            <a:off x="1144859" y="5649951"/>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07455185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273178664"/>
      </p:ext>
    </p:extLst>
  </p:cSld>
  <p:clrMapOvr>
    <a:masterClrMapping/>
  </p:clrMapOvr>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4">
            <a:extLst>
              <a:ext uri="{28A0092B-C50C-407E-A947-70E740481C1C}">
                <a14:useLocalDpi xmlns:a14="http://schemas.microsoft.com/office/drawing/2010/main"/>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8000" kern="1200" cap="all" baseline="0">
                <a:solidFill>
                  <a:schemeClr val="tx1"/>
                </a:solidFill>
              </a:defRPr>
            </a:lvl1pPr>
          </a:lstStyle>
          <a:p>
            <a:r>
              <a:rPr lang="de-DE"/>
              <a:t>Add Closing Phrase</a:t>
            </a:r>
            <a:endParaRPr lang="de-DE" dirty="0"/>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
        <p:nvSpPr>
          <p:cNvPr id="10" name="Slide Number Placeholder 6"/>
          <p:cNvSpPr>
            <a:spLocks noGrp="1"/>
          </p:cNvSpPr>
          <p:nvPr>
            <p:ph type="sldNum" sz="quarter" idx="12"/>
          </p:nvPr>
        </p:nvSpPr>
        <p:spPr>
          <a:xfrm>
            <a:off x="266700" y="5644008"/>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dirty="0"/>
          </a:p>
        </p:txBody>
      </p:sp>
    </p:spTree>
    <p:extLst>
      <p:ext uri="{BB962C8B-B14F-4D97-AF65-F5344CB8AC3E}">
        <p14:creationId xmlns:p14="http://schemas.microsoft.com/office/powerpoint/2010/main" val="73796963"/>
      </p:ext>
    </p:extLst>
  </p:cSld>
  <p:clrMapOvr>
    <a:masterClrMapping/>
  </p:clrMapOvr>
  <p:timing>
    <p:tnLst>
      <p:par>
        <p:cTn id="1" dur="indefinite" restart="never" nodeType="tmRoot"/>
      </p:par>
    </p:tnLst>
  </p:timing>
  <p:hf sldNum="0" hdr="0" ftr="0" dt="0"/>
  <p:extLst mod="1">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4">
            <a:extLst>
              <a:ext uri="{28A0092B-C50C-407E-A947-70E740481C1C}">
                <a14:useLocalDpi xmlns:a14="http://schemas.microsoft.com/office/drawing/2010/main"/>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814531954"/>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 name="Subtitle 2" hidden="1"/>
          <p:cNvSpPr>
            <a:spLocks noGrp="1"/>
          </p:cNvSpPr>
          <p:nvPr>
            <p:ph type="subTitle" idx="1"/>
            <p:custDataLst>
              <p:tags r:id="rId1"/>
            </p:custDataLst>
          </p:nvPr>
        </p:nvSpPr>
        <p:spPr>
          <a:xfrm>
            <a:off x="0" y="0"/>
            <a:ext cx="1270000" cy="12700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anchor="t">
            <a:noAutofit/>
          </a:bodyPr>
          <a:lstStyle>
            <a:lvl1pPr marL="0" indent="0" algn="l">
              <a:lnSpc>
                <a:spcPct val="100000"/>
              </a:lnSpc>
              <a:spcBef>
                <a:spcPts val="0"/>
              </a:spcBef>
              <a:spcAft>
                <a:spcPts val="0"/>
              </a:spcAft>
              <a:buClrTx/>
              <a:buSzPct val="100000"/>
              <a:buFontTx/>
              <a:buNone/>
              <a:defRPr sz="100" b="0" i="0" u="none" spc="0">
                <a:solidFill>
                  <a:schemeClr val="tx1"/>
                </a:solidFill>
                <a:latin typeface="Bosch Office Sans" pitchFamily="2" charset="0"/>
              </a:defRPr>
            </a:lvl1pPr>
            <a:lvl2pPr marL="411358" indent="0" algn="ctr">
              <a:buNone/>
              <a:defRPr sz="1799"/>
            </a:lvl2pPr>
            <a:lvl3pPr marL="822716" indent="0" algn="ctr">
              <a:buNone/>
              <a:defRPr sz="1619"/>
            </a:lvl3pPr>
            <a:lvl4pPr marL="1234075" indent="0" algn="ctr">
              <a:buNone/>
              <a:defRPr sz="1440"/>
            </a:lvl4pPr>
            <a:lvl5pPr marL="1645433" indent="0" algn="ctr">
              <a:buNone/>
              <a:defRPr sz="1440"/>
            </a:lvl5pPr>
            <a:lvl6pPr marL="2056792" indent="0" algn="ctr">
              <a:buNone/>
              <a:defRPr sz="1440"/>
            </a:lvl6pPr>
            <a:lvl7pPr marL="2468150" indent="0" algn="ctr">
              <a:buNone/>
              <a:defRPr sz="1440"/>
            </a:lvl7pPr>
            <a:lvl8pPr marL="2879509" indent="0" algn="ctr">
              <a:buNone/>
              <a:defRPr sz="1440"/>
            </a:lvl8pPr>
            <a:lvl9pPr marL="3290867" indent="0" algn="ctr">
              <a:buNone/>
              <a:defRPr sz="1440"/>
            </a:lvl9pPr>
          </a:lstStyle>
          <a:p>
            <a:r>
              <a:rPr lang="en-US"/>
              <a:t>Click to edit Master subtitle style</a:t>
            </a:r>
            <a:endParaRPr lang="de-DE" dirty="0"/>
          </a:p>
        </p:txBody>
      </p:sp>
      <p:sp>
        <p:nvSpPr>
          <p:cNvPr id="2" name="Title 1"/>
          <p:cNvSpPr>
            <a:spLocks noGrp="1"/>
          </p:cNvSpPr>
          <p:nvPr>
            <p:ph type="ctrTitle"/>
            <p:custDataLst>
              <p:tags r:id="rId2"/>
            </p:custDataLst>
          </p:nvPr>
        </p:nvSpPr>
        <p:spPr>
          <a:xfrm>
            <a:off x="259080" y="259080"/>
            <a:ext cx="9872980" cy="520446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chorCtr="0">
            <a:normAutofit/>
          </a:bodyPr>
          <a:lstStyle>
            <a:lvl1pPr algn="l">
              <a:lnSpc>
                <a:spcPct val="90000"/>
              </a:lnSpc>
              <a:spcBef>
                <a:spcPts val="0"/>
              </a:spcBef>
              <a:spcAft>
                <a:spcPts val="0"/>
              </a:spcAft>
              <a:buFontTx/>
              <a:buNone/>
              <a:defRPr sz="8000" b="0" i="0" u="none" cap="all" spc="0">
                <a:solidFill>
                  <a:srgbClr val="FFFFFF"/>
                </a:solidFill>
                <a:latin typeface="Bosch Office Sans" pitchFamily="2" charset="0"/>
              </a:defRPr>
            </a:lvl1pPr>
          </a:lstStyle>
          <a:p>
            <a:r>
              <a:rPr lang="en-US"/>
              <a:t>Click to edit Master title style</a:t>
            </a:r>
            <a:endParaRPr lang="de-DE" dirty="0"/>
          </a:p>
        </p:txBody>
      </p:sp>
      <p:sp>
        <p:nvSpPr>
          <p:cNvPr id="4"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spTree>
    <p:extLst>
      <p:ext uri="{BB962C8B-B14F-4D97-AF65-F5344CB8AC3E}">
        <p14:creationId xmlns:p14="http://schemas.microsoft.com/office/powerpoint/2010/main" val="12058825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spTree>
    <p:extLst>
      <p:ext uri="{BB962C8B-B14F-4D97-AF65-F5344CB8AC3E}">
        <p14:creationId xmlns:p14="http://schemas.microsoft.com/office/powerpoint/2010/main" val="8802612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Subtitle 2" hidden="1"/>
          <p:cNvSpPr>
            <a:spLocks noGrp="1"/>
          </p:cNvSpPr>
          <p:nvPr>
            <p:ph type="subTitle" idx="1"/>
            <p:custDataLst>
              <p:tags r:id="rId1"/>
            </p:custDataLst>
          </p:nvPr>
        </p:nvSpPr>
        <p:spPr>
          <a:xfrm>
            <a:off x="0" y="0"/>
            <a:ext cx="1270000" cy="12700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anchor="t">
            <a:noAutofit/>
          </a:bodyPr>
          <a:lstStyle>
            <a:lvl1pPr marL="0" indent="0" algn="l">
              <a:lnSpc>
                <a:spcPct val="100000"/>
              </a:lnSpc>
              <a:spcBef>
                <a:spcPts val="0"/>
              </a:spcBef>
              <a:spcAft>
                <a:spcPts val="0"/>
              </a:spcAft>
              <a:buClrTx/>
              <a:buSzPct val="100000"/>
              <a:buFontTx/>
              <a:buNone/>
              <a:defRPr sz="100" b="0" i="0" u="none" spc="0">
                <a:solidFill>
                  <a:srgbClr val="000000"/>
                </a:solidFill>
                <a:latin typeface="Bosch Office Sans" panose="020B0604020202020204" pitchFamily="34" charset="0"/>
              </a:defRPr>
            </a:lvl1pPr>
            <a:lvl2pPr marL="411358" indent="0" algn="ctr">
              <a:buNone/>
              <a:defRPr sz="1799"/>
            </a:lvl2pPr>
            <a:lvl3pPr marL="822716" indent="0" algn="ctr">
              <a:buNone/>
              <a:defRPr sz="1619"/>
            </a:lvl3pPr>
            <a:lvl4pPr marL="1234075" indent="0" algn="ctr">
              <a:buNone/>
              <a:defRPr sz="1440"/>
            </a:lvl4pPr>
            <a:lvl5pPr marL="1645433" indent="0" algn="ctr">
              <a:buNone/>
              <a:defRPr sz="1440"/>
            </a:lvl5pPr>
            <a:lvl6pPr marL="2056792" indent="0" algn="ctr">
              <a:buNone/>
              <a:defRPr sz="1440"/>
            </a:lvl6pPr>
            <a:lvl7pPr marL="2468150" indent="0" algn="ctr">
              <a:buNone/>
              <a:defRPr sz="1440"/>
            </a:lvl7pPr>
            <a:lvl8pPr marL="2879509" indent="0" algn="ctr">
              <a:buNone/>
              <a:defRPr sz="1440"/>
            </a:lvl8pPr>
            <a:lvl9pPr marL="3290867" indent="0" algn="ctr">
              <a:buNone/>
              <a:defRPr sz="1440"/>
            </a:lvl9pPr>
          </a:lstStyle>
          <a:p>
            <a:r>
              <a:rPr lang="de-DE"/>
              <a:t>Formatvorlage des Untertitelmasters durch Klicken bearbeiten</a:t>
            </a:r>
            <a:endParaRPr lang="de-DE" dirty="0"/>
          </a:p>
        </p:txBody>
      </p:sp>
      <p:sp>
        <p:nvSpPr>
          <p:cNvPr id="2" name="Title 1"/>
          <p:cNvSpPr>
            <a:spLocks noGrp="1"/>
          </p:cNvSpPr>
          <p:nvPr>
            <p:ph type="ctrTitle"/>
            <p:custDataLst>
              <p:tags r:id="rId2"/>
            </p:custDataLst>
          </p:nvPr>
        </p:nvSpPr>
        <p:spPr>
          <a:xfrm>
            <a:off x="259080" y="259080"/>
            <a:ext cx="9872980" cy="520446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chorCtr="0">
            <a:normAutofit/>
          </a:bodyPr>
          <a:lstStyle>
            <a:lvl1pPr algn="l">
              <a:lnSpc>
                <a:spcPct val="90000"/>
              </a:lnSpc>
              <a:spcBef>
                <a:spcPts val="0"/>
              </a:spcBef>
              <a:spcAft>
                <a:spcPts val="0"/>
              </a:spcAft>
              <a:buFontTx/>
              <a:buNone/>
              <a:defRPr sz="8000" b="0" i="0" u="none" cap="all" spc="0">
                <a:solidFill>
                  <a:srgbClr val="FFFFFF"/>
                </a:solidFill>
                <a:latin typeface="Bosch Office Sans" panose="020B0604020202020204" pitchFamily="34" charset="0"/>
              </a:defRPr>
            </a:lvl1pPr>
          </a:lstStyle>
          <a:p>
            <a:r>
              <a:rPr lang="de-DE"/>
              <a:t>Titelmasterformat durch Klicken bearbeiten</a:t>
            </a:r>
            <a:endParaRPr lang="de-DE" dirty="0"/>
          </a:p>
        </p:txBody>
      </p:sp>
      <p:sp>
        <p:nvSpPr>
          <p:cNvPr id="4" name="Rechteck 3">
            <a:extLst>
              <a:ext uri="{FF2B5EF4-FFF2-40B4-BE49-F238E27FC236}">
                <a16:creationId xmlns:a16="http://schemas.microsoft.com/office/drawing/2014/main" id="{7E4FDEA7-CDE5-4442-83EE-229293EFA9C1}"/>
              </a:ext>
            </a:extLst>
          </p:cNvPr>
          <p:cNvSpPr>
            <a:spLocks/>
          </p:cNvSpPr>
          <p:nvPr userDrawn="1">
            <p:custDataLst>
              <p:tags r:id="rId3"/>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lvl="0" indent="0" algn="l" defTabSz="914400" rtl="0" eaLnBrk="1" fontAlgn="base" latinLnBrk="0" hangingPunct="1">
              <a:lnSpc>
                <a:spcPct val="107000"/>
              </a:lnSpc>
              <a:spcBef>
                <a:spcPct val="0"/>
              </a:spcBef>
              <a:spcAft>
                <a:spcPts val="111"/>
              </a:spcAft>
              <a:buClrTx/>
              <a:buSzTx/>
              <a:buFontTx/>
              <a:buNone/>
              <a:tabLst/>
              <a:defRPr/>
            </a:pPr>
            <a:r>
              <a:rPr kumimoji="0" lang="pt-BR" sz="600" b="0" i="0" u="none" strike="noStrike" kern="0" cap="none" spc="0" normalizeH="0" baseline="0" noProof="0" dirty="0" smtClean="0">
                <a:ln>
                  <a:noFill/>
                </a:ln>
                <a:solidFill>
                  <a:srgbClr val="000000"/>
                </a:solidFill>
                <a:effectLst/>
                <a:uLnTx/>
                <a:uFillTx/>
                <a:latin typeface="Bosch Office Sans"/>
                <a:ea typeface="+mn-ea"/>
                <a:cs typeface="+mn-cs"/>
              </a:rPr>
              <a:t>Building Technologies | BT-VS/MKC | 03/2020</a:t>
            </a:r>
            <a:endParaRPr kumimoji="0" lang="pt-BR" sz="6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 name="Rechteck 4">
            <a:extLst>
              <a:ext uri="{FF2B5EF4-FFF2-40B4-BE49-F238E27FC236}">
                <a16:creationId xmlns:a16="http://schemas.microsoft.com/office/drawing/2014/main" id="{6B41A55B-61EE-410A-884A-935E2F506A26}"/>
              </a:ext>
            </a:extLst>
          </p:cNvPr>
          <p:cNvSpPr>
            <a:spLocks/>
          </p:cNvSpPr>
          <p:nvPr userDrawn="1">
            <p:custDataLst>
              <p:tags r:id="rId4"/>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dirty="0">
                <a:ln>
                  <a:noFill/>
                </a:ln>
                <a:solidFill>
                  <a:srgbClr val="B2B3B5"/>
                </a:solidFill>
                <a:effectLst/>
                <a:uLnTx/>
                <a:uFillTx/>
                <a:ea typeface="+mn-ea"/>
                <a:cs typeface="+mn-cs"/>
              </a:rPr>
              <a:t>© Robert Bosch GmbH </a:t>
            </a:r>
            <a:r>
              <a:rPr kumimoji="0" lang="en-US" sz="600" strike="noStrike" kern="0" cap="none" normalizeH="0" baseline="0" noProof="0" dirty="0" smtClean="0">
                <a:ln>
                  <a:noFill/>
                </a:ln>
                <a:solidFill>
                  <a:srgbClr val="B2B3B5"/>
                </a:solidFill>
                <a:effectLst/>
                <a:uLnTx/>
                <a:uFillTx/>
                <a:ea typeface="+mn-ea"/>
                <a:cs typeface="+mn-cs"/>
              </a:rPr>
              <a:t>2020. </a:t>
            </a:r>
            <a:r>
              <a:rPr kumimoji="0" lang="en-US" sz="600" strike="noStrike" kern="0" cap="none" normalizeH="0" baseline="0" noProof="0" dirty="0">
                <a:ln>
                  <a:noFill/>
                </a:ln>
                <a:solidFill>
                  <a:srgbClr val="B2B3B5"/>
                </a:solidFill>
                <a:effectLst/>
                <a:uLnTx/>
                <a:uFillTx/>
                <a:ea typeface="+mn-ea"/>
                <a:cs typeface="+mn-cs"/>
              </a:rPr>
              <a:t>All rights reserved, also regarding any disposal, exploitation, reproduction, editing, distribution, as well as in the event of applications for industrial property rights.</a:t>
            </a:r>
          </a:p>
        </p:txBody>
      </p:sp>
      <p:sp>
        <p:nvSpPr>
          <p:cNvPr id="6" name="Rechteck 5">
            <a:extLst>
              <a:ext uri="{FF2B5EF4-FFF2-40B4-BE49-F238E27FC236}">
                <a16:creationId xmlns:a16="http://schemas.microsoft.com/office/drawing/2014/main" id="{792CC12D-D9E6-4674-B839-116B2EEED4A6}"/>
              </a:ext>
            </a:extLst>
          </p:cNvPr>
          <p:cNvSpPr>
            <a:spLocks/>
          </p:cNvSpPr>
          <p:nvPr userDrawn="1">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64A1602D-76BE-4189-81FE-40D0F7692D87}" type="slidenum">
              <a:rPr kumimoji="0" lang="en-US" sz="1200" b="0" i="0" u="none" strike="noStrike" kern="0" cap="none" normalizeH="0" baseline="0" noProof="0" smtClean="0">
                <a:ln>
                  <a:noFill/>
                </a:ln>
                <a:solidFill>
                  <a:srgbClr val="999FA6"/>
                </a:solidFill>
                <a:effectLst/>
                <a:uLnTx/>
                <a:uFillTx/>
                <a:latin typeface="Bosch Office Sans"/>
                <a:ea typeface="+mn-ea"/>
                <a:cs typeface="+mn-cs"/>
              </a:rPr>
              <a:t>‹#›</a:t>
            </a:fld>
            <a:endParaRPr kumimoji="0" lang="en-US" sz="1200" b="0" i="0" u="none" strike="noStrike" kern="0" cap="none" normalizeH="0" baseline="0" noProof="0" dirty="0">
              <a:ln>
                <a:noFill/>
              </a:ln>
              <a:solidFill>
                <a:srgbClr val="999FA6"/>
              </a:solidFill>
              <a:effectLst/>
              <a:uLnTx/>
              <a:uFillTx/>
              <a:latin typeface="Bosch Office Sans"/>
              <a:ea typeface="+mn-ea"/>
              <a:cs typeface="+mn-cs"/>
            </a:endParaRPr>
          </a:p>
        </p:txBody>
      </p:sp>
    </p:spTree>
    <p:extLst>
      <p:ext uri="{BB962C8B-B14F-4D97-AF65-F5344CB8AC3E}">
        <p14:creationId xmlns:p14="http://schemas.microsoft.com/office/powerpoint/2010/main" val="106420198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Slide Number Placeholder 6"/>
          <p:cNvSpPr>
            <a:spLocks noGrp="1"/>
          </p:cNvSpPr>
          <p:nvPr>
            <p:ph type="sldNum" sz="quarter" idx="12"/>
          </p:nvPr>
        </p:nvSpPr>
        <p:spPr>
          <a:xfrm>
            <a:off x="266700" y="5636324"/>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dirty="0"/>
          </a:p>
        </p:txBody>
      </p:sp>
    </p:spTree>
    <p:extLst>
      <p:ext uri="{BB962C8B-B14F-4D97-AF65-F5344CB8AC3E}">
        <p14:creationId xmlns:p14="http://schemas.microsoft.com/office/powerpoint/2010/main" val="267304035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49230" y="1538290"/>
            <a:ext cx="9460586" cy="2566987"/>
          </a:xfrm>
        </p:spPr>
        <p:txBody>
          <a:bodyPr anchor="b"/>
          <a:lstStyle>
            <a:lvl1pPr>
              <a:defRPr sz="5398"/>
            </a:lvl1pPr>
          </a:lstStyle>
          <a:p>
            <a:r>
              <a:rPr lang="de-DE"/>
              <a:t>Titelmasterformat durch Klicken bearbeiten</a:t>
            </a:r>
          </a:p>
        </p:txBody>
      </p:sp>
      <p:sp>
        <p:nvSpPr>
          <p:cNvPr id="3" name="Text Placeholder 2"/>
          <p:cNvSpPr>
            <a:spLocks noGrp="1"/>
          </p:cNvSpPr>
          <p:nvPr>
            <p:ph type="body" idx="1"/>
          </p:nvPr>
        </p:nvSpPr>
        <p:spPr>
          <a:xfrm>
            <a:off x="749230" y="4129088"/>
            <a:ext cx="9460586" cy="1350962"/>
          </a:xfrm>
        </p:spPr>
        <p:txBody>
          <a:bodyPr/>
          <a:lstStyle>
            <a:lvl1pPr marL="0" indent="0">
              <a:buNone/>
              <a:defRPr sz="2159">
                <a:solidFill>
                  <a:schemeClr val="tx1">
                    <a:tint val="75000"/>
                  </a:schemeClr>
                </a:solidFill>
              </a:defRPr>
            </a:lvl1pPr>
            <a:lvl2pPr marL="411358" indent="0">
              <a:buNone/>
              <a:defRPr sz="1799">
                <a:solidFill>
                  <a:schemeClr val="tx1">
                    <a:tint val="75000"/>
                  </a:schemeClr>
                </a:solidFill>
              </a:defRPr>
            </a:lvl2pPr>
            <a:lvl3pPr marL="822716" indent="0">
              <a:buNone/>
              <a:defRPr sz="1619">
                <a:solidFill>
                  <a:schemeClr val="tx1">
                    <a:tint val="75000"/>
                  </a:schemeClr>
                </a:solidFill>
              </a:defRPr>
            </a:lvl3pPr>
            <a:lvl4pPr marL="1234075" indent="0">
              <a:buNone/>
              <a:defRPr sz="1440">
                <a:solidFill>
                  <a:schemeClr val="tx1">
                    <a:tint val="75000"/>
                  </a:schemeClr>
                </a:solidFill>
              </a:defRPr>
            </a:lvl4pPr>
            <a:lvl5pPr marL="1645433" indent="0">
              <a:buNone/>
              <a:defRPr sz="1440">
                <a:solidFill>
                  <a:schemeClr val="tx1">
                    <a:tint val="75000"/>
                  </a:schemeClr>
                </a:solidFill>
              </a:defRPr>
            </a:lvl5pPr>
            <a:lvl6pPr marL="2056792" indent="0">
              <a:buNone/>
              <a:defRPr sz="1440">
                <a:solidFill>
                  <a:schemeClr val="tx1">
                    <a:tint val="75000"/>
                  </a:schemeClr>
                </a:solidFill>
              </a:defRPr>
            </a:lvl6pPr>
            <a:lvl7pPr marL="2468150" indent="0">
              <a:buNone/>
              <a:defRPr sz="1440">
                <a:solidFill>
                  <a:schemeClr val="tx1">
                    <a:tint val="75000"/>
                  </a:schemeClr>
                </a:solidFill>
              </a:defRPr>
            </a:lvl7pPr>
            <a:lvl8pPr marL="2879509" indent="0">
              <a:buNone/>
              <a:defRPr sz="1440">
                <a:solidFill>
                  <a:schemeClr val="tx1">
                    <a:tint val="75000"/>
                  </a:schemeClr>
                </a:solidFill>
              </a:defRPr>
            </a:lvl8pPr>
            <a:lvl9pPr marL="3290867" indent="0">
              <a:buNone/>
              <a:defRPr sz="1440">
                <a:solidFill>
                  <a:schemeClr val="tx1">
                    <a:tint val="75000"/>
                  </a:schemeClr>
                </a:solidFill>
              </a:defRPr>
            </a:lvl9pPr>
          </a:lstStyle>
          <a:p>
            <a:pPr lvl="0"/>
            <a:r>
              <a:rPr lang="de-DE"/>
              <a:t>Textmasterformat bearbeiten</a:t>
            </a:r>
          </a:p>
        </p:txBody>
      </p:sp>
      <p:sp>
        <p:nvSpPr>
          <p:cNvPr id="4" name="Rechteck 3">
            <a:extLst>
              <a:ext uri="{FF2B5EF4-FFF2-40B4-BE49-F238E27FC236}">
                <a16:creationId xmlns:a16="http://schemas.microsoft.com/office/drawing/2014/main" id="{45239BF3-2545-4FCA-9252-7045A64E5695}"/>
              </a:ext>
            </a:extLst>
          </p:cNvPr>
          <p:cNvSpPr>
            <a:spLocks/>
          </p:cNvSpPr>
          <p:nvPr userDrawn="1">
            <p:custDataLst>
              <p:tags r:id="rId1"/>
            </p:custDataLst>
          </p:nvPr>
        </p:nvSpPr>
        <p:spPr>
          <a:xfrm>
            <a:off x="593090" y="5643880"/>
            <a:ext cx="9152890" cy="10795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lvl="0">
              <a:lnSpc>
                <a:spcPct val="107000"/>
              </a:lnSpc>
              <a:spcAft>
                <a:spcPts val="111"/>
              </a:spcAft>
              <a:defRPr/>
            </a:pPr>
            <a:r>
              <a:rPr lang="pt-BR" sz="600" kern="0" dirty="0" smtClean="0">
                <a:solidFill>
                  <a:srgbClr val="000000"/>
                </a:solidFill>
                <a:latin typeface="Bosch Office Sans"/>
              </a:rPr>
              <a:t>Building Technologies | BT-VS/MKC | 03/2020</a:t>
            </a:r>
            <a:endParaRPr lang="pt-BR" sz="600" kern="0" dirty="0">
              <a:solidFill>
                <a:srgbClr val="000000"/>
              </a:solidFill>
              <a:latin typeface="Bosch Office Sans"/>
            </a:endParaRPr>
          </a:p>
        </p:txBody>
      </p:sp>
      <p:sp>
        <p:nvSpPr>
          <p:cNvPr id="5" name="Rechteck 4">
            <a:extLst>
              <a:ext uri="{FF2B5EF4-FFF2-40B4-BE49-F238E27FC236}">
                <a16:creationId xmlns:a16="http://schemas.microsoft.com/office/drawing/2014/main" id="{9BA4B974-173E-4D6C-B54B-2BF8D4B1F183}"/>
              </a:ext>
            </a:extLst>
          </p:cNvPr>
          <p:cNvSpPr>
            <a:spLocks/>
          </p:cNvSpPr>
          <p:nvPr userDrawn="1">
            <p:custDataLst>
              <p:tags r:id="rId2"/>
            </p:custDataLst>
          </p:nvPr>
        </p:nvSpPr>
        <p:spPr>
          <a:xfrm>
            <a:off x="593090" y="5758180"/>
            <a:ext cx="9152890" cy="21590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0" rIns="0" bIns="0" rtlCol="0" anchor="t"/>
          <a:lstStyle/>
          <a:p>
            <a:pPr marL="0" marR="0" indent="0" defTabSz="914400" eaLnBrk="1" fontAlgn="auto" latinLnBrk="0" hangingPunct="1">
              <a:lnSpc>
                <a:spcPct val="107000"/>
              </a:lnSpc>
              <a:spcAft>
                <a:spcPts val="100"/>
              </a:spcAft>
              <a:buClrTx/>
              <a:buSzTx/>
              <a:buFontTx/>
              <a:buNone/>
              <a:tabLst/>
            </a:pPr>
            <a:r>
              <a:rPr kumimoji="0" lang="en-US" sz="600" strike="noStrike" kern="0" cap="none" normalizeH="0" baseline="0" noProof="0" dirty="0">
                <a:ln>
                  <a:noFill/>
                </a:ln>
                <a:solidFill>
                  <a:srgbClr val="B2B3B5"/>
                </a:solidFill>
                <a:effectLst/>
                <a:uLnTx/>
                <a:uFillTx/>
                <a:ea typeface="+mn-ea"/>
                <a:cs typeface="+mn-cs"/>
              </a:rPr>
              <a:t>© Robert Bosch GmbH </a:t>
            </a:r>
            <a:r>
              <a:rPr kumimoji="0" lang="en-US" sz="600" strike="noStrike" kern="0" cap="none" normalizeH="0" baseline="0" noProof="0" dirty="0" smtClean="0">
                <a:ln>
                  <a:noFill/>
                </a:ln>
                <a:solidFill>
                  <a:srgbClr val="B2B3B5"/>
                </a:solidFill>
                <a:effectLst/>
                <a:uLnTx/>
                <a:uFillTx/>
                <a:ea typeface="+mn-ea"/>
                <a:cs typeface="+mn-cs"/>
              </a:rPr>
              <a:t>2020. </a:t>
            </a:r>
            <a:r>
              <a:rPr kumimoji="0" lang="en-US" sz="600" strike="noStrike" kern="0" cap="none" normalizeH="0" baseline="0" noProof="0" dirty="0">
                <a:ln>
                  <a:noFill/>
                </a:ln>
                <a:solidFill>
                  <a:srgbClr val="B2B3B5"/>
                </a:solidFill>
                <a:effectLst/>
                <a:uLnTx/>
                <a:uFillTx/>
                <a:ea typeface="+mn-ea"/>
                <a:cs typeface="+mn-cs"/>
              </a:rPr>
              <a:t>All rights reserved, also regarding any disposal, exploitation, reproduction, editing, distribution, as well as in the event of applications for industrial property rights.</a:t>
            </a:r>
          </a:p>
        </p:txBody>
      </p:sp>
      <p:sp>
        <p:nvSpPr>
          <p:cNvPr id="6" name="Rechteck 5">
            <a:extLst>
              <a:ext uri="{FF2B5EF4-FFF2-40B4-BE49-F238E27FC236}">
                <a16:creationId xmlns:a16="http://schemas.microsoft.com/office/drawing/2014/main" id="{B3DF7263-F91F-41E5-98B4-5D33D8C46B0E}"/>
              </a:ext>
            </a:extLst>
          </p:cNvPr>
          <p:cNvSpPr>
            <a:spLocks/>
          </p:cNvSpPr>
          <p:nvPr userDrawn="1">
            <p:custDataLst>
              <p:tags r:id="rId3"/>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64A1602D-76BE-4189-81FE-40D0F7692D87}" type="slidenum">
              <a:rPr kumimoji="0" lang="en-US" sz="1200" b="0" i="0" u="none" strike="noStrike" kern="0" cap="none" normalizeH="0" baseline="0" noProof="0" smtClean="0">
                <a:ln>
                  <a:noFill/>
                </a:ln>
                <a:solidFill>
                  <a:srgbClr val="999FA6"/>
                </a:solidFill>
                <a:effectLst/>
                <a:uLnTx/>
                <a:uFillTx/>
                <a:latin typeface="Bosch Office Sans"/>
                <a:ea typeface="+mn-ea"/>
                <a:cs typeface="+mn-cs"/>
              </a:rPr>
              <a:t>‹#›</a:t>
            </a:fld>
            <a:endParaRPr kumimoji="0" lang="en-US" sz="1200" b="0" i="0" u="none" strike="noStrike" kern="0" cap="none" normalizeH="0" baseline="0" noProof="0" dirty="0">
              <a:ln>
                <a:noFill/>
              </a:ln>
              <a:solidFill>
                <a:srgbClr val="999FA6"/>
              </a:solidFill>
              <a:effectLst/>
              <a:uLnTx/>
              <a:uFillTx/>
              <a:latin typeface="Bosch Office Sans"/>
              <a:ea typeface="+mn-ea"/>
              <a:cs typeface="+mn-cs"/>
            </a:endParaRPr>
          </a:p>
        </p:txBody>
      </p:sp>
    </p:spTree>
    <p:extLst>
      <p:ext uri="{BB962C8B-B14F-4D97-AF65-F5344CB8AC3E}">
        <p14:creationId xmlns:p14="http://schemas.microsoft.com/office/powerpoint/2010/main" val="29261726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p>
        </p:txBody>
      </p:sp>
      <p:sp>
        <p:nvSpPr>
          <p:cNvPr id="3" name="Content Placeholder 2"/>
          <p:cNvSpPr>
            <a:spLocks noGrp="1"/>
          </p:cNvSpPr>
          <p:nvPr>
            <p:ph sz="half" idx="1"/>
          </p:nvPr>
        </p:nvSpPr>
        <p:spPr>
          <a:xfrm>
            <a:off x="345567" y="1296000"/>
            <a:ext cx="4861931" cy="4168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2"/>
          </p:nvPr>
        </p:nvSpPr>
        <p:spPr>
          <a:xfrm>
            <a:off x="5759445" y="1295999"/>
            <a:ext cx="4861931" cy="4168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0348503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55580" y="328613"/>
            <a:ext cx="9460586" cy="1192212"/>
          </a:xfrm>
        </p:spPr>
        <p:txBody>
          <a:bodyPr/>
          <a:lstStyle/>
          <a:p>
            <a:r>
              <a:rPr lang="de-DE"/>
              <a:t>Titelmasterformat durch Klicken bearbeiten</a:t>
            </a:r>
          </a:p>
        </p:txBody>
      </p:sp>
      <p:sp>
        <p:nvSpPr>
          <p:cNvPr id="3" name="Text Placeholder 2"/>
          <p:cNvSpPr>
            <a:spLocks noGrp="1"/>
          </p:cNvSpPr>
          <p:nvPr>
            <p:ph type="body" idx="1"/>
          </p:nvPr>
        </p:nvSpPr>
        <p:spPr>
          <a:xfrm>
            <a:off x="755580" y="1512888"/>
            <a:ext cx="4641401" cy="741362"/>
          </a:xfrm>
        </p:spPr>
        <p:txBody>
          <a:bodyPr anchor="b"/>
          <a:lstStyle>
            <a:lvl1pPr marL="0" indent="0">
              <a:buNone/>
              <a:defRPr sz="2159" b="1"/>
            </a:lvl1pPr>
            <a:lvl2pPr marL="411358" indent="0">
              <a:buNone/>
              <a:defRPr sz="1799" b="1"/>
            </a:lvl2pPr>
            <a:lvl3pPr marL="822716" indent="0">
              <a:buNone/>
              <a:defRPr sz="1619" b="1"/>
            </a:lvl3pPr>
            <a:lvl4pPr marL="1234075" indent="0">
              <a:buNone/>
              <a:defRPr sz="1440" b="1"/>
            </a:lvl4pPr>
            <a:lvl5pPr marL="1645433" indent="0">
              <a:buNone/>
              <a:defRPr sz="1440" b="1"/>
            </a:lvl5pPr>
            <a:lvl6pPr marL="2056792" indent="0">
              <a:buNone/>
              <a:defRPr sz="1440" b="1"/>
            </a:lvl6pPr>
            <a:lvl7pPr marL="2468150" indent="0">
              <a:buNone/>
              <a:defRPr sz="1440" b="1"/>
            </a:lvl7pPr>
            <a:lvl8pPr marL="2879509" indent="0">
              <a:buNone/>
              <a:defRPr sz="1440" b="1"/>
            </a:lvl8pPr>
            <a:lvl9pPr marL="3290867" indent="0">
              <a:buNone/>
              <a:defRPr sz="1440" b="1"/>
            </a:lvl9pPr>
          </a:lstStyle>
          <a:p>
            <a:pPr lvl="0"/>
            <a:r>
              <a:rPr lang="de-DE"/>
              <a:t>Textmasterformat bearbeiten</a:t>
            </a:r>
          </a:p>
        </p:txBody>
      </p:sp>
      <p:sp>
        <p:nvSpPr>
          <p:cNvPr id="4" name="Content Placeholder 3"/>
          <p:cNvSpPr>
            <a:spLocks noGrp="1"/>
          </p:cNvSpPr>
          <p:nvPr>
            <p:ph sz="half" idx="2"/>
          </p:nvPr>
        </p:nvSpPr>
        <p:spPr>
          <a:xfrm>
            <a:off x="755580" y="2254251"/>
            <a:ext cx="4641401" cy="33147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 Placeholder 4"/>
          <p:cNvSpPr>
            <a:spLocks noGrp="1"/>
          </p:cNvSpPr>
          <p:nvPr>
            <p:ph type="body" sz="quarter" idx="3"/>
          </p:nvPr>
        </p:nvSpPr>
        <p:spPr>
          <a:xfrm>
            <a:off x="5553598" y="1512888"/>
            <a:ext cx="4662567" cy="741362"/>
          </a:xfrm>
        </p:spPr>
        <p:txBody>
          <a:bodyPr anchor="b"/>
          <a:lstStyle>
            <a:lvl1pPr marL="0" indent="0">
              <a:buNone/>
              <a:defRPr sz="2159" b="1"/>
            </a:lvl1pPr>
            <a:lvl2pPr marL="411358" indent="0">
              <a:buNone/>
              <a:defRPr sz="1799" b="1"/>
            </a:lvl2pPr>
            <a:lvl3pPr marL="822716" indent="0">
              <a:buNone/>
              <a:defRPr sz="1619" b="1"/>
            </a:lvl3pPr>
            <a:lvl4pPr marL="1234075" indent="0">
              <a:buNone/>
              <a:defRPr sz="1440" b="1"/>
            </a:lvl4pPr>
            <a:lvl5pPr marL="1645433" indent="0">
              <a:buNone/>
              <a:defRPr sz="1440" b="1"/>
            </a:lvl5pPr>
            <a:lvl6pPr marL="2056792" indent="0">
              <a:buNone/>
              <a:defRPr sz="1440" b="1"/>
            </a:lvl6pPr>
            <a:lvl7pPr marL="2468150" indent="0">
              <a:buNone/>
              <a:defRPr sz="1440" b="1"/>
            </a:lvl7pPr>
            <a:lvl8pPr marL="2879509" indent="0">
              <a:buNone/>
              <a:defRPr sz="1440" b="1"/>
            </a:lvl8pPr>
            <a:lvl9pPr marL="3290867" indent="0">
              <a:buNone/>
              <a:defRPr sz="1440" b="1"/>
            </a:lvl9pPr>
          </a:lstStyle>
          <a:p>
            <a:pPr lvl="0"/>
            <a:r>
              <a:rPr lang="de-DE"/>
              <a:t>Textmasterformat bearbeiten</a:t>
            </a:r>
          </a:p>
        </p:txBody>
      </p:sp>
      <p:sp>
        <p:nvSpPr>
          <p:cNvPr id="6" name="Content Placeholder 5"/>
          <p:cNvSpPr>
            <a:spLocks noGrp="1"/>
          </p:cNvSpPr>
          <p:nvPr>
            <p:ph sz="quarter" idx="4"/>
          </p:nvPr>
        </p:nvSpPr>
        <p:spPr>
          <a:xfrm>
            <a:off x="5553598" y="2254251"/>
            <a:ext cx="4662567" cy="33147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80770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63284860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18153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55579" y="411163"/>
            <a:ext cx="3538725" cy="1439862"/>
          </a:xfrm>
        </p:spPr>
        <p:txBody>
          <a:bodyPr anchor="b"/>
          <a:lstStyle>
            <a:lvl1pPr>
              <a:defRPr sz="2879"/>
            </a:lvl1pPr>
          </a:lstStyle>
          <a:p>
            <a:r>
              <a:rPr lang="de-DE"/>
              <a:t>Titelmasterformat durch Klicken bearbeiten</a:t>
            </a:r>
          </a:p>
        </p:txBody>
      </p:sp>
      <p:sp>
        <p:nvSpPr>
          <p:cNvPr id="3" name="Content Placeholder 2"/>
          <p:cNvSpPr>
            <a:spLocks noGrp="1"/>
          </p:cNvSpPr>
          <p:nvPr>
            <p:ph idx="1"/>
          </p:nvPr>
        </p:nvSpPr>
        <p:spPr>
          <a:xfrm>
            <a:off x="4662566" y="889001"/>
            <a:ext cx="5553598" cy="4384675"/>
          </a:xfrm>
        </p:spPr>
        <p:txBody>
          <a:bodyPr/>
          <a:lstStyle>
            <a:lvl1pPr>
              <a:defRPr sz="2879"/>
            </a:lvl1pPr>
            <a:lvl2pPr>
              <a:defRPr sz="2519"/>
            </a:lvl2pPr>
            <a:lvl3pPr>
              <a:defRPr sz="2159"/>
            </a:lvl3pPr>
            <a:lvl4pPr>
              <a:defRPr sz="1799"/>
            </a:lvl4pPr>
            <a:lvl5pPr>
              <a:defRPr sz="1799"/>
            </a:lvl5pPr>
            <a:lvl6pPr>
              <a:defRPr sz="1799"/>
            </a:lvl6pPr>
            <a:lvl7pPr>
              <a:defRPr sz="1799"/>
            </a:lvl7pPr>
            <a:lvl8pPr>
              <a:defRPr sz="1799"/>
            </a:lvl8pPr>
            <a:lvl9pPr>
              <a:defRPr sz="1799"/>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 Placeholder 3"/>
          <p:cNvSpPr>
            <a:spLocks noGrp="1"/>
          </p:cNvSpPr>
          <p:nvPr>
            <p:ph type="body" sz="half" idx="2"/>
          </p:nvPr>
        </p:nvSpPr>
        <p:spPr>
          <a:xfrm>
            <a:off x="755579" y="1851025"/>
            <a:ext cx="3538725" cy="3429000"/>
          </a:xfrm>
        </p:spPr>
        <p:txBody>
          <a:bodyPr/>
          <a:lstStyle>
            <a:lvl1pPr marL="0" indent="0">
              <a:buNone/>
              <a:defRPr sz="1440"/>
            </a:lvl1pPr>
            <a:lvl2pPr marL="411358" indent="0">
              <a:buNone/>
              <a:defRPr sz="1260"/>
            </a:lvl2pPr>
            <a:lvl3pPr marL="822716" indent="0">
              <a:buNone/>
              <a:defRPr sz="1080"/>
            </a:lvl3pPr>
            <a:lvl4pPr marL="1234075" indent="0">
              <a:buNone/>
              <a:defRPr sz="900"/>
            </a:lvl4pPr>
            <a:lvl5pPr marL="1645433" indent="0">
              <a:buNone/>
              <a:defRPr sz="900"/>
            </a:lvl5pPr>
            <a:lvl6pPr marL="2056792" indent="0">
              <a:buNone/>
              <a:defRPr sz="900"/>
            </a:lvl6pPr>
            <a:lvl7pPr marL="2468150" indent="0">
              <a:buNone/>
              <a:defRPr sz="900"/>
            </a:lvl7pPr>
            <a:lvl8pPr marL="2879509" indent="0">
              <a:buNone/>
              <a:defRPr sz="900"/>
            </a:lvl8pPr>
            <a:lvl9pPr marL="3290867" indent="0">
              <a:buNone/>
              <a:defRPr sz="900"/>
            </a:lvl9pPr>
          </a:lstStyle>
          <a:p>
            <a:pPr lvl="0"/>
            <a:r>
              <a:rPr lang="de-DE"/>
              <a:t>Textmasterformat bearbeiten</a:t>
            </a:r>
          </a:p>
        </p:txBody>
      </p:sp>
    </p:spTree>
    <p:extLst>
      <p:ext uri="{BB962C8B-B14F-4D97-AF65-F5344CB8AC3E}">
        <p14:creationId xmlns:p14="http://schemas.microsoft.com/office/powerpoint/2010/main" val="26836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762592895"/>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55579" y="411163"/>
            <a:ext cx="3538725" cy="1439862"/>
          </a:xfrm>
        </p:spPr>
        <p:txBody>
          <a:bodyPr anchor="b"/>
          <a:lstStyle>
            <a:lvl1pPr>
              <a:defRPr sz="2879"/>
            </a:lvl1pPr>
          </a:lstStyle>
          <a:p>
            <a:r>
              <a:rPr lang="de-DE"/>
              <a:t>Titelmasterformat durch Klicken bearbeiten</a:t>
            </a:r>
          </a:p>
        </p:txBody>
      </p:sp>
      <p:sp>
        <p:nvSpPr>
          <p:cNvPr id="3" name="Picture Placeholder 2"/>
          <p:cNvSpPr>
            <a:spLocks noGrp="1"/>
          </p:cNvSpPr>
          <p:nvPr>
            <p:ph type="pic" idx="1"/>
          </p:nvPr>
        </p:nvSpPr>
        <p:spPr>
          <a:xfrm>
            <a:off x="4662566" y="889001"/>
            <a:ext cx="5553598" cy="4384675"/>
          </a:xfrm>
        </p:spPr>
        <p:txBody>
          <a:bodyPr/>
          <a:lstStyle>
            <a:lvl1pPr marL="0" indent="0">
              <a:buNone/>
              <a:defRPr sz="2879"/>
            </a:lvl1pPr>
            <a:lvl2pPr marL="411358" indent="0">
              <a:buNone/>
              <a:defRPr sz="2519"/>
            </a:lvl2pPr>
            <a:lvl3pPr marL="822716" indent="0">
              <a:buNone/>
              <a:defRPr sz="2159"/>
            </a:lvl3pPr>
            <a:lvl4pPr marL="1234075" indent="0">
              <a:buNone/>
              <a:defRPr sz="1799"/>
            </a:lvl4pPr>
            <a:lvl5pPr marL="1645433" indent="0">
              <a:buNone/>
              <a:defRPr sz="1799"/>
            </a:lvl5pPr>
            <a:lvl6pPr marL="2056792" indent="0">
              <a:buNone/>
              <a:defRPr sz="1799"/>
            </a:lvl6pPr>
            <a:lvl7pPr marL="2468150" indent="0">
              <a:buNone/>
              <a:defRPr sz="1799"/>
            </a:lvl7pPr>
            <a:lvl8pPr marL="2879509" indent="0">
              <a:buNone/>
              <a:defRPr sz="1799"/>
            </a:lvl8pPr>
            <a:lvl9pPr marL="3290867" indent="0">
              <a:buNone/>
              <a:defRPr sz="1799"/>
            </a:lvl9pPr>
          </a:lstStyle>
          <a:p>
            <a:r>
              <a:rPr lang="de-DE"/>
              <a:t>Bild durch Klicken auf Symbol hinzufügen</a:t>
            </a:r>
          </a:p>
        </p:txBody>
      </p:sp>
      <p:sp>
        <p:nvSpPr>
          <p:cNvPr id="4" name="Text Placeholder 3"/>
          <p:cNvSpPr>
            <a:spLocks noGrp="1"/>
          </p:cNvSpPr>
          <p:nvPr>
            <p:ph type="body" sz="half" idx="2"/>
          </p:nvPr>
        </p:nvSpPr>
        <p:spPr>
          <a:xfrm>
            <a:off x="755579" y="1851025"/>
            <a:ext cx="3538725" cy="3429000"/>
          </a:xfrm>
        </p:spPr>
        <p:txBody>
          <a:bodyPr/>
          <a:lstStyle>
            <a:lvl1pPr marL="0" indent="0">
              <a:buNone/>
              <a:defRPr sz="1440"/>
            </a:lvl1pPr>
            <a:lvl2pPr marL="411358" indent="0">
              <a:buNone/>
              <a:defRPr sz="1260"/>
            </a:lvl2pPr>
            <a:lvl3pPr marL="822716" indent="0">
              <a:buNone/>
              <a:defRPr sz="1080"/>
            </a:lvl3pPr>
            <a:lvl4pPr marL="1234075" indent="0">
              <a:buNone/>
              <a:defRPr sz="900"/>
            </a:lvl4pPr>
            <a:lvl5pPr marL="1645433" indent="0">
              <a:buNone/>
              <a:defRPr sz="900"/>
            </a:lvl5pPr>
            <a:lvl6pPr marL="2056792" indent="0">
              <a:buNone/>
              <a:defRPr sz="900"/>
            </a:lvl6pPr>
            <a:lvl7pPr marL="2468150" indent="0">
              <a:buNone/>
              <a:defRPr sz="900"/>
            </a:lvl7pPr>
            <a:lvl8pPr marL="2879509" indent="0">
              <a:buNone/>
              <a:defRPr sz="900"/>
            </a:lvl8pPr>
            <a:lvl9pPr marL="3290867" indent="0">
              <a:buNone/>
              <a:defRPr sz="900"/>
            </a:lvl9pPr>
          </a:lstStyle>
          <a:p>
            <a:pPr lvl="0"/>
            <a:r>
              <a:rPr lang="de-DE"/>
              <a:t>Textmasterformat bearbeiten</a:t>
            </a:r>
          </a:p>
        </p:txBody>
      </p:sp>
    </p:spTree>
    <p:extLst>
      <p:ext uri="{BB962C8B-B14F-4D97-AF65-F5344CB8AC3E}">
        <p14:creationId xmlns:p14="http://schemas.microsoft.com/office/powerpoint/2010/main" val="332808616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0967029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075" y="328614"/>
            <a:ext cx="2364089" cy="5229225"/>
          </a:xfrm>
        </p:spPr>
        <p:txBody>
          <a:bodyPr vert="eaVert"/>
          <a:lstStyle/>
          <a:p>
            <a:r>
              <a:rPr lang="de-DE"/>
              <a:t>Titelmasterformat durch Klicken bearbeiten</a:t>
            </a:r>
          </a:p>
        </p:txBody>
      </p:sp>
      <p:sp>
        <p:nvSpPr>
          <p:cNvPr id="3" name="Vertical Text Placeholder 2"/>
          <p:cNvSpPr>
            <a:spLocks noGrp="1"/>
          </p:cNvSpPr>
          <p:nvPr>
            <p:ph type="body" orient="vert" idx="1"/>
          </p:nvPr>
        </p:nvSpPr>
        <p:spPr>
          <a:xfrm>
            <a:off x="753463" y="328614"/>
            <a:ext cx="6895434" cy="52292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52181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Slide 1">
    <p:spTree>
      <p:nvGrpSpPr>
        <p:cNvPr id="1" name=""/>
        <p:cNvGrpSpPr/>
        <p:nvPr/>
      </p:nvGrpSpPr>
      <p:grpSpPr>
        <a:xfrm>
          <a:off x="0" y="0"/>
          <a:ext cx="0" cy="0"/>
          <a:chOff x="0" y="0"/>
          <a:chExt cx="0" cy="0"/>
        </a:xfrm>
      </p:grpSpPr>
      <p:pic>
        <p:nvPicPr>
          <p:cNvPr id="9" name="Background 1" descr="bg1_d2_169.png">
            <a:extLst>
              <a:ext uri="{FF2B5EF4-FFF2-40B4-BE49-F238E27FC236}">
                <a16:creationId xmlns:a16="http://schemas.microsoft.com/office/drawing/2014/main" id="{896CC0FD-4256-4167-AE25-A738EE088951}"/>
              </a:ext>
            </a:extLst>
          </p:cNvPr>
          <p:cNvPicPr>
            <a:picLocks/>
          </p:cNvPicPr>
          <p:nvPr userDrawn="1"/>
        </p:nvPicPr>
        <p:blipFill>
          <a:blip r:embed="rId4">
            <a:extLst>
              <a:ext uri="{28A0092B-C50C-407E-A947-70E740481C1C}">
                <a14:useLocalDpi xmlns:a14="http://schemas.microsoft.com/office/drawing/2010/main"/>
              </a:ext>
            </a:extLst>
          </a:blip>
          <a:stretch>
            <a:fillRect/>
          </a:stretch>
        </p:blipFill>
        <p:spPr>
          <a:xfrm>
            <a:off x="116" y="2"/>
            <a:ext cx="10969509" cy="6170929"/>
          </a:xfrm>
          <a:prstGeom prst="rect">
            <a:avLst/>
          </a:prstGeom>
          <a:ln w="0">
            <a:noFill/>
          </a:ln>
          <a:effectLst/>
        </p:spPr>
      </p:pic>
      <p:pic>
        <p:nvPicPr>
          <p:cNvPr id="6" name="Grafik 4" descr="logo1_d2.png">
            <a:extLst>
              <a:ext uri="{FF2B5EF4-FFF2-40B4-BE49-F238E27FC236}">
                <a16:creationId xmlns:a16="http://schemas.microsoft.com/office/drawing/2014/main" id="{173BBCFB-9404-4FBA-9EEC-E8008B6044A2}"/>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10" name="Grafik 3" descr="right_d2.png">
            <a:extLst>
              <a:ext uri="{FF2B5EF4-FFF2-40B4-BE49-F238E27FC236}">
                <a16:creationId xmlns:a16="http://schemas.microsoft.com/office/drawing/2014/main" id="{649683E7-5D3C-46E0-92A4-661F3C29C858}"/>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565719341"/>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Slide 2">
    <p:spTree>
      <p:nvGrpSpPr>
        <p:cNvPr id="1" name=""/>
        <p:cNvGrpSpPr/>
        <p:nvPr/>
      </p:nvGrpSpPr>
      <p:grpSpPr>
        <a:xfrm>
          <a:off x="0" y="0"/>
          <a:ext cx="0" cy="0"/>
          <a:chOff x="0" y="0"/>
          <a:chExt cx="0" cy="0"/>
        </a:xfrm>
      </p:grpSpPr>
      <p:pic>
        <p:nvPicPr>
          <p:cNvPr id="6" name="Background 2" descr="bg2_d2_169.png"/>
          <p:cNvPicPr>
            <a:picLocks/>
          </p:cNvPicPr>
          <p:nvPr/>
        </p:nvPicPr>
        <p:blipFill>
          <a:blip r:embed="rId4">
            <a:extLst>
              <a:ext uri="{28A0092B-C50C-407E-A947-70E740481C1C}">
                <a14:useLocalDpi xmlns:a14="http://schemas.microsoft.com/office/drawing/2010/main"/>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7" name="Grafik 4" descr="logo1_d2.png">
            <a:extLst>
              <a:ext uri="{FF2B5EF4-FFF2-40B4-BE49-F238E27FC236}">
                <a16:creationId xmlns:a16="http://schemas.microsoft.com/office/drawing/2014/main" id="{7868D6E5-0EC1-4883-8CF9-7E8712A5DE97}"/>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1707063433"/>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Custom 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D8C3B7-D4C2-49FB-A234-B9EF65EF0E25}"/>
              </a:ext>
            </a:extLst>
          </p:cNvPr>
          <p:cNvSpPr>
            <a:spLocks noGrp="1"/>
          </p:cNvSpPr>
          <p:nvPr>
            <p:ph type="ctrTitle" hasCustomPrompt="1"/>
          </p:nvPr>
        </p:nvSpPr>
        <p:spPr>
          <a:xfrm>
            <a:off x="259200" y="259200"/>
            <a:ext cx="9874800" cy="5205600"/>
          </a:xfrm>
          <a:ln w="0">
            <a:noFill/>
          </a:ln>
          <a:effectLst/>
        </p:spPr>
        <p:txBody>
          <a:bodyPr anchor="t" anchorCtr="0">
            <a:normAutofit/>
          </a:bodyPr>
          <a:lstStyle>
            <a:lvl1pPr algn="l">
              <a:lnSpc>
                <a:spcPct val="90000"/>
              </a:lnSpc>
              <a:defRPr sz="7999" cap="all" baseline="0">
                <a:solidFill>
                  <a:schemeClr val="bg1"/>
                </a:solidFill>
              </a:defRPr>
            </a:lvl1pPr>
          </a:lstStyle>
          <a:p>
            <a:r>
              <a:rPr lang="de-DE"/>
              <a:t>Add Pres. Title</a:t>
            </a:r>
            <a:endParaRPr lang="de-DE" dirty="0"/>
          </a:p>
        </p:txBody>
      </p:sp>
      <p:pic>
        <p:nvPicPr>
          <p:cNvPr id="7" name="Grafik 4" descr="logo1_d2.png">
            <a:extLst>
              <a:ext uri="{FF2B5EF4-FFF2-40B4-BE49-F238E27FC236}">
                <a16:creationId xmlns:a16="http://schemas.microsoft.com/office/drawing/2014/main" id="{EFF0EBDE-7B9D-4454-9B44-8763A24EC960}"/>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24DBB17F-A4BD-455D-A654-0625D135562B}"/>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332446352"/>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6500" cap="all" baseline="0">
                <a:solidFill>
                  <a:schemeClr val="bg1"/>
                </a:solidFill>
              </a:defRPr>
            </a:lvl1pPr>
          </a:lstStyle>
          <a:p>
            <a:r>
              <a:rPr lang="de-DE"/>
              <a:t>Add Chapter Title</a:t>
            </a:r>
            <a:endParaRPr lang="de-DE" dirty="0"/>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custDataLst>
              <p:tags r:id="rId2"/>
            </p:custDataLst>
          </p:nvPr>
        </p:nvPicPr>
        <p:blipFill>
          <a:blip r:embed="rId5"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612591882"/>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1"/>
            </a:lvl1pPr>
          </a:lstStyle>
          <a:p>
            <a:r>
              <a:rPr lang="de-DE"/>
              <a:t>“Add Quotation”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90"/>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68904660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0"/>
            </a:lvl1pPr>
          </a:lstStyle>
          <a:p>
            <a:r>
              <a:rPr lang="de-DE"/>
              <a:t>Add Conclusion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428189775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sp>
        <p:nvSpPr>
          <p:cNvPr id="6" name="Text Placeholder 5"/>
          <p:cNvSpPr>
            <a:spLocks noGrp="1"/>
          </p:cNvSpPr>
          <p:nvPr>
            <p:ph type="body" sz="quarter" idx="1" hasCustomPrompt="1"/>
          </p:nvPr>
        </p:nvSpPr>
        <p:spPr>
          <a:xfrm>
            <a:off x="259200" y="1296000"/>
            <a:ext cx="10450800" cy="4168800"/>
          </a:xfrm>
        </p:spPr>
        <p:txBody>
          <a:bodyPr/>
          <a:lstStyle>
            <a:lvl1pPr marL="251982" indent="-251982">
              <a:lnSpc>
                <a:spcPct val="107000"/>
              </a:lnSpc>
              <a:buFont typeface="+mj-lt"/>
              <a:buAutoNum type="arabicPeriod"/>
              <a:defRPr/>
            </a:lvl1pPr>
            <a:lvl2pPr marL="507563" indent="-273580">
              <a:lnSpc>
                <a:spcPct val="103000"/>
              </a:lnSpc>
              <a:buFont typeface="+mj-lt"/>
              <a:buAutoNum type="arabicPeriod"/>
              <a:defRPr/>
            </a:lvl2pPr>
            <a:lvl3pPr marL="730746" indent="-205185">
              <a:lnSpc>
                <a:spcPct val="102000"/>
              </a:lnSpc>
              <a:buFont typeface="+mj-lt"/>
              <a:buAutoNum type="arabicPeriod"/>
              <a:defRPr/>
            </a:lvl3pPr>
            <a:lvl4pPr marL="932331" indent="-183586">
              <a:lnSpc>
                <a:spcPct val="107000"/>
              </a:lnSpc>
              <a:buFont typeface="+mj-lt"/>
              <a:buAutoNum type="arabicPeriod"/>
              <a:defRPr/>
            </a:lvl4pPr>
            <a:lvl5pPr marL="932331" indent="-183586">
              <a:lnSpc>
                <a:spcPct val="103000"/>
              </a:lnSpc>
              <a:buFont typeface="+mj-lt"/>
              <a:buAutoNum type="arabicPeriod"/>
              <a:defRPr/>
            </a:lvl5pPr>
          </a:lstStyle>
          <a:p>
            <a:pPr lvl="0"/>
            <a:r>
              <a:rPr lang="de-DE"/>
              <a:t>Add Text</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Rectangle7" hidden="1"/>
          <p:cNvSpPr>
            <a:spLocks/>
          </p:cNvSpPr>
          <p:nvPr/>
        </p:nvSpPr>
        <p:spPr>
          <a:xfrm>
            <a:off x="9223200" y="259078"/>
            <a:ext cx="1692000" cy="777721"/>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mn-lt"/>
              </a:rPr>
              <a:t>%attachment 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90"/>
            <a:ext cx="10970260" cy="12954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59200" y="259200"/>
            <a:ext cx="10450800" cy="777600"/>
          </a:xfrm>
          <a:prstGeom prst="rect">
            <a:avLst/>
          </a:prstGeom>
          <a:noFill/>
        </p:spPr>
        <p:txBody>
          <a:bodyPr wrap="square" lIns="0" tIns="0" rIns="0" bIns="0" rtlCol="0">
            <a:noAutofit/>
          </a:bodyPr>
          <a:lstStyle/>
          <a:p>
            <a:pPr marR="0" defTabSz="914400" eaLnBrk="1" fontAlgn="auto" latinLnBrk="0" hangingPunct="1">
              <a:lnSpc>
                <a:spcPct val="89000"/>
              </a:lnSpc>
              <a:spcBef>
                <a:spcPts val="0"/>
              </a:spcBef>
              <a:spcAft>
                <a:spcPts val="0"/>
              </a:spcAft>
              <a:buClrTx/>
              <a:buSzTx/>
              <a:buFontTx/>
              <a:buNone/>
              <a:tabLst/>
            </a:pPr>
            <a:r>
              <a:rPr kumimoji="0" lang="de-DE" sz="2800" b="0" i="0" u="none" strike="noStrike" kern="1200" cap="none" spc="0" normalizeH="0" baseline="0" noProof="0" dirty="0">
                <a:ln>
                  <a:noFill/>
                </a:ln>
                <a:solidFill>
                  <a:srgbClr val="000000"/>
                </a:solidFill>
                <a:effectLst/>
                <a:uLnTx/>
                <a:uFillTx/>
              </a:rPr>
              <a:t>Agenda</a:t>
            </a: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62045094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hapter Title">
    <p:bg>
      <p:bgPr>
        <a:solidFill>
          <a:schemeClr val="accent1"/>
        </a:solidFill>
        <a:effectLst/>
      </p:bgPr>
    </p:bg>
    <p:spTree>
      <p:nvGrpSpPr>
        <p:cNvPr id="1" name=""/>
        <p:cNvGrpSpPr/>
        <p:nvPr/>
      </p:nvGrpSpPr>
      <p:grpSpPr>
        <a:xfrm>
          <a:off x="0" y="0"/>
          <a:ext cx="0" cy="0"/>
          <a:chOff x="0" y="0"/>
          <a:chExt cx="0" cy="0"/>
        </a:xfrm>
      </p:grpSpPr>
      <p:sp>
        <p:nvSpPr>
          <p:cNvPr id="6" name="Chapter_title">
            <a:extLst>
              <a:ext uri="{FF2B5EF4-FFF2-40B4-BE49-F238E27FC236}">
                <a16:creationId xmlns:a16="http://schemas.microsoft.com/office/drawing/2014/main" id="{EE80FFE3-B9B2-433E-9111-10990FD419AB}"/>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6500" cap="all" baseline="0">
                <a:solidFill>
                  <a:schemeClr val="bg1"/>
                </a:solidFill>
              </a:defRPr>
            </a:lvl1pPr>
          </a:lstStyle>
          <a:p>
            <a:r>
              <a:rPr lang="de-DE"/>
              <a:t>Add Chapter Title</a:t>
            </a:r>
            <a:endParaRPr lang="de-DE" dirty="0"/>
          </a:p>
        </p:txBody>
      </p:sp>
      <p:pic>
        <p:nvPicPr>
          <p:cNvPr id="5" name="Grafik 4" descr="logo1_d2.png">
            <a:extLst>
              <a:ext uri="{FF2B5EF4-FFF2-40B4-BE49-F238E27FC236}">
                <a16:creationId xmlns:a16="http://schemas.microsoft.com/office/drawing/2014/main" id="{FC6E8050-6AB1-433E-A876-5E84688D10B0}"/>
              </a:ext>
            </a:extLst>
          </p:cNvPr>
          <p:cNvPicPr>
            <a:picLocks noSelect="1"/>
          </p:cNvPicPr>
          <p:nvPr userDrawn="1">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7" name="Grafik 3" descr="right_d2.png">
            <a:extLst>
              <a:ext uri="{FF2B5EF4-FFF2-40B4-BE49-F238E27FC236}">
                <a16:creationId xmlns:a16="http://schemas.microsoft.com/office/drawing/2014/main" id="{50EF21B3-288B-44C8-B2D9-3FFE25CF4E6C}"/>
              </a:ext>
            </a:extLst>
          </p:cNvPr>
          <p:cNvPicPr>
            <a:picLocks noSelect="1"/>
          </p:cNvPicPr>
          <p:nvPr userDrawn="1">
            <p:custDataLst>
              <p:tags r:id="rId2"/>
            </p:custDataLst>
          </p:nvPr>
        </p:nvPicPr>
        <p:blipFill>
          <a:blip r:embed="rId5"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828809399"/>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4" name="Chapter_titleonly"/>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18321216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58762" y="1296000"/>
            <a:ext cx="10450800" cy="416880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7339792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vertic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E29BFEC5-7639-4AE9-A818-5EB7EC3C9C54}"/>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3" name="Title 1">
            <a:extLst>
              <a:ext uri="{FF2B5EF4-FFF2-40B4-BE49-F238E27FC236}">
                <a16:creationId xmlns:a16="http://schemas.microsoft.com/office/drawing/2014/main" id="{5E99B80D-00FD-40C8-B929-FA71A2E035A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3" name="Content Placeholder 2"/>
          <p:cNvSpPr>
            <a:spLocks noGrp="1"/>
          </p:cNvSpPr>
          <p:nvPr>
            <p:ph sz="half" idx="1" hasCustomPrompt="1"/>
          </p:nvPr>
        </p:nvSpPr>
        <p:spPr>
          <a:xfrm>
            <a:off x="259200" y="1296000"/>
            <a:ext cx="4860000" cy="416880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2" hasCustomPrompt="1"/>
          </p:nvPr>
        </p:nvSpPr>
        <p:spPr>
          <a:xfrm>
            <a:off x="5853600" y="1295999"/>
            <a:ext cx="48600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0193DB20-8E77-4A05-AA77-554F32E8990F}"/>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AD1AA2B6-6C2F-4A14-9E4C-FB86A10EF6B2}"/>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87004215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3225">
          <p15:clr>
            <a:srgbClr val="FBAE40"/>
          </p15:clr>
        </p15:guide>
        <p15:guide id="9" pos="368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3 Contents">
    <p:spTree>
      <p:nvGrpSpPr>
        <p:cNvPr id="1" name=""/>
        <p:cNvGrpSpPr/>
        <p:nvPr/>
      </p:nvGrpSpPr>
      <p:grpSpPr>
        <a:xfrm>
          <a:off x="0" y="0"/>
          <a:ext cx="0" cy="0"/>
          <a:chOff x="0" y="0"/>
          <a:chExt cx="0" cy="0"/>
        </a:xfrm>
      </p:grpSpPr>
      <p:sp>
        <p:nvSpPr>
          <p:cNvPr id="18" name="Chapter_titleonly">
            <a:extLst>
              <a:ext uri="{FF2B5EF4-FFF2-40B4-BE49-F238E27FC236}">
                <a16:creationId xmlns:a16="http://schemas.microsoft.com/office/drawing/2014/main" id="{7CCAFAD8-87FF-4E8A-B13E-2709A28399C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4" name="Title 1">
            <a:extLst>
              <a:ext uri="{FF2B5EF4-FFF2-40B4-BE49-F238E27FC236}">
                <a16:creationId xmlns:a16="http://schemas.microsoft.com/office/drawing/2014/main" id="{4213B860-B040-4AA5-BCCF-91A137076F8B}"/>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3" name="Content Placeholder 2"/>
          <p:cNvSpPr>
            <a:spLocks noGrp="1"/>
          </p:cNvSpPr>
          <p:nvPr>
            <p:ph sz="half" idx="1" hasCustomPrompt="1"/>
          </p:nvPr>
        </p:nvSpPr>
        <p:spPr>
          <a:xfrm>
            <a:off x="259200" y="1296000"/>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4" name="Content Placeholder 3"/>
          <p:cNvSpPr>
            <a:spLocks noGrp="1"/>
          </p:cNvSpPr>
          <p:nvPr>
            <p:ph sz="half" idx="3" hasCustomPrompt="1"/>
          </p:nvPr>
        </p:nvSpPr>
        <p:spPr>
          <a:xfrm>
            <a:off x="7560000" y="1295999"/>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9" name="Grafik 3" descr="bottom_d2_169.png">
            <a:extLst>
              <a:ext uri="{FF2B5EF4-FFF2-40B4-BE49-F238E27FC236}">
                <a16:creationId xmlns:a16="http://schemas.microsoft.com/office/drawing/2014/main" id="{2646ABA5-1E42-496E-B88F-BEBEC4B2C7B6}"/>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A9AAC15-C2E5-4D68-B499-7D3FC8760D94}"/>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47" name="Content Placeholder 2">
            <a:extLst>
              <a:ext uri="{FF2B5EF4-FFF2-40B4-BE49-F238E27FC236}">
                <a16:creationId xmlns:a16="http://schemas.microsoft.com/office/drawing/2014/main" id="{3F3E027D-9EE5-4C12-9974-36EA025C350F}"/>
              </a:ext>
            </a:extLst>
          </p:cNvPr>
          <p:cNvSpPr>
            <a:spLocks noGrp="1"/>
          </p:cNvSpPr>
          <p:nvPr>
            <p:ph sz="half" idx="2" hasCustomPrompt="1"/>
          </p:nvPr>
        </p:nvSpPr>
        <p:spPr>
          <a:xfrm>
            <a:off x="3909600" y="1296000"/>
            <a:ext cx="3128400" cy="41688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3" name="Rectangle7">
            <a:extLst>
              <a:ext uri="{FF2B5EF4-FFF2-40B4-BE49-F238E27FC236}">
                <a16:creationId xmlns:a16="http://schemas.microsoft.com/office/drawing/2014/main" id="{79759149-285E-4F0E-938E-7199B34084B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853C9362-E049-4C5A-93EB-CA7DB346BCAC}"/>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359458362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2135">
          <p15:clr>
            <a:srgbClr val="FBAE40"/>
          </p15:clr>
        </p15:guide>
        <p15:guide id="9" pos="2462">
          <p15:clr>
            <a:srgbClr val="FBAE40"/>
          </p15:clr>
        </p15:guide>
        <p15:guide id="10" pos="4434">
          <p15:clr>
            <a:srgbClr val="FBAE40"/>
          </p15:clr>
        </p15:guide>
        <p15:guide id="11" pos="476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4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85E4898A-B45B-416F-8A7F-E57751056EEE}"/>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5" name="Title 1">
            <a:extLst>
              <a:ext uri="{FF2B5EF4-FFF2-40B4-BE49-F238E27FC236}">
                <a16:creationId xmlns:a16="http://schemas.microsoft.com/office/drawing/2014/main" id="{A33F6F31-B924-4EAD-BDA8-332AAD2C4179}"/>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080" y="1295399"/>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5549900" y="1295399"/>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Content Placeholder 2"/>
          <p:cNvSpPr>
            <a:spLocks noGrp="1"/>
          </p:cNvSpPr>
          <p:nvPr>
            <p:ph sz="half" idx="2" hasCustomPrompt="1"/>
          </p:nvPr>
        </p:nvSpPr>
        <p:spPr>
          <a:xfrm>
            <a:off x="2904490" y="1295400"/>
            <a:ext cx="2515870" cy="416814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4" hasCustomPrompt="1"/>
          </p:nvPr>
        </p:nvSpPr>
        <p:spPr>
          <a:xfrm>
            <a:off x="8195310" y="1295400"/>
            <a:ext cx="2515870" cy="416814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1" name="Grafik 3" descr="bottom_d2_169.png">
            <a:extLst>
              <a:ext uri="{FF2B5EF4-FFF2-40B4-BE49-F238E27FC236}">
                <a16:creationId xmlns:a16="http://schemas.microsoft.com/office/drawing/2014/main" id="{A3C6D0D9-04AD-43FA-8B6F-53255648BE83}"/>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A5FC486E-34C4-4DFC-9640-0742E0B83B94}"/>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3A9A741C-7644-4810-ABAF-465822FC0D7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7" name="Grafik 4" descr="logo1_d2.png">
            <a:extLst>
              <a:ext uri="{FF2B5EF4-FFF2-40B4-BE49-F238E27FC236}">
                <a16:creationId xmlns:a16="http://schemas.microsoft.com/office/drawing/2014/main" id="{2F5D5F7F-9AC3-4C8C-9378-5DCB41FEB94B}"/>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38592276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1749">
          <p15:clr>
            <a:srgbClr val="FBAE40"/>
          </p15:clr>
        </p15:guide>
        <p15:guide id="9" pos="1829">
          <p15:clr>
            <a:srgbClr val="FBAE40"/>
          </p15:clr>
        </p15:guide>
        <p15:guide id="10" pos="3416">
          <p15:clr>
            <a:srgbClr val="FBAE40"/>
          </p15:clr>
        </p15:guide>
        <p15:guide id="11" pos="3495">
          <p15:clr>
            <a:srgbClr val="FBAE40"/>
          </p15:clr>
        </p15:guide>
        <p15:guide id="12" pos="5082">
          <p15:clr>
            <a:srgbClr val="FBAE40"/>
          </p15:clr>
        </p15:guide>
        <p15:guide id="13" pos="516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2 horizontal Contents">
    <p:spTree>
      <p:nvGrpSpPr>
        <p:cNvPr id="1" name=""/>
        <p:cNvGrpSpPr/>
        <p:nvPr/>
      </p:nvGrpSpPr>
      <p:grpSpPr>
        <a:xfrm>
          <a:off x="0" y="0"/>
          <a:ext cx="0" cy="0"/>
          <a:chOff x="0" y="0"/>
          <a:chExt cx="0" cy="0"/>
        </a:xfrm>
      </p:grpSpPr>
      <p:sp>
        <p:nvSpPr>
          <p:cNvPr id="17" name="Chapter_titleonly">
            <a:extLst>
              <a:ext uri="{FF2B5EF4-FFF2-40B4-BE49-F238E27FC236}">
                <a16:creationId xmlns:a16="http://schemas.microsoft.com/office/drawing/2014/main" id="{9398DDFA-1939-498B-8921-7DDB40481FE9}"/>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3" name="Title 1">
            <a:extLst>
              <a:ext uri="{FF2B5EF4-FFF2-40B4-BE49-F238E27FC236}">
                <a16:creationId xmlns:a16="http://schemas.microsoft.com/office/drawing/2014/main" id="{AB79D08E-37B8-49BA-9E18-ED577CD99900}"/>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104508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2" hasCustomPrompt="1"/>
          </p:nvPr>
        </p:nvSpPr>
        <p:spPr>
          <a:xfrm>
            <a:off x="259200" y="3445201"/>
            <a:ext cx="104508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9" name="Grafik 3" descr="bottom_d2_169.png">
            <a:extLst>
              <a:ext uri="{FF2B5EF4-FFF2-40B4-BE49-F238E27FC236}">
                <a16:creationId xmlns:a16="http://schemas.microsoft.com/office/drawing/2014/main" id="{E1C644A7-78AF-407E-A25C-6F76F012AC1D}"/>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0" name="Grafik 29" descr="logo2_d2.png">
            <a:extLst>
              <a:ext uri="{FF2B5EF4-FFF2-40B4-BE49-F238E27FC236}">
                <a16:creationId xmlns:a16="http://schemas.microsoft.com/office/drawing/2014/main" id="{BF432EB7-B56F-491D-9D42-9FA89D925A5A}"/>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2E7C0809-54C2-4B00-97B9-AEB55C54DF36}"/>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F944409F-1D53-436E-A382-254727DA7F5F}"/>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73305443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orient="horz" pos="2090">
          <p15:clr>
            <a:srgbClr val="FBAE40"/>
          </p15:clr>
        </p15:guide>
        <p15:guide id="9" orient="horz" pos="216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2 x 2 Contents">
    <p:spTree>
      <p:nvGrpSpPr>
        <p:cNvPr id="1" name=""/>
        <p:cNvGrpSpPr/>
        <p:nvPr/>
      </p:nvGrpSpPr>
      <p:grpSpPr>
        <a:xfrm>
          <a:off x="0" y="0"/>
          <a:ext cx="0" cy="0"/>
          <a:chOff x="0" y="0"/>
          <a:chExt cx="0" cy="0"/>
        </a:xfrm>
      </p:grpSpPr>
      <p:sp>
        <p:nvSpPr>
          <p:cNvPr id="19" name="Chapter_titleonly">
            <a:extLst>
              <a:ext uri="{FF2B5EF4-FFF2-40B4-BE49-F238E27FC236}">
                <a16:creationId xmlns:a16="http://schemas.microsoft.com/office/drawing/2014/main" id="{90C8652B-1F43-4467-AC53-668A8D3D470B}"/>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5" name="Title 1">
            <a:extLst>
              <a:ext uri="{FF2B5EF4-FFF2-40B4-BE49-F238E27FC236}">
                <a16:creationId xmlns:a16="http://schemas.microsoft.com/office/drawing/2014/main" id="{EFDBB36D-E1FF-4336-B805-B8B7F4B25A83}"/>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Content Placeholder 3"/>
          <p:cNvSpPr>
            <a:spLocks noGrp="1"/>
          </p:cNvSpPr>
          <p:nvPr>
            <p:ph sz="half" idx="3" hasCustomPrompt="1"/>
          </p:nvPr>
        </p:nvSpPr>
        <p:spPr>
          <a:xfrm>
            <a:off x="5853600" y="1295999"/>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Content Placeholder 2"/>
          <p:cNvSpPr>
            <a:spLocks noGrp="1"/>
          </p:cNvSpPr>
          <p:nvPr>
            <p:ph sz="half" idx="2" hasCustomPrompt="1"/>
          </p:nvPr>
        </p:nvSpPr>
        <p:spPr>
          <a:xfrm>
            <a:off x="259200" y="3445201"/>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Content Placeholder 3"/>
          <p:cNvSpPr>
            <a:spLocks noGrp="1"/>
          </p:cNvSpPr>
          <p:nvPr>
            <p:ph sz="half" idx="4" hasCustomPrompt="1"/>
          </p:nvPr>
        </p:nvSpPr>
        <p:spPr>
          <a:xfrm>
            <a:off x="5853600" y="3445201"/>
            <a:ext cx="48600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1" name="Grafik 3" descr="bottom_d2_169.png">
            <a:extLst>
              <a:ext uri="{FF2B5EF4-FFF2-40B4-BE49-F238E27FC236}">
                <a16:creationId xmlns:a16="http://schemas.microsoft.com/office/drawing/2014/main" id="{14946AFE-2563-4C40-963E-DFE36F6D3171}"/>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2" name="Grafik 31" descr="logo2_d2.png">
            <a:extLst>
              <a:ext uri="{FF2B5EF4-FFF2-40B4-BE49-F238E27FC236}">
                <a16:creationId xmlns:a16="http://schemas.microsoft.com/office/drawing/2014/main" id="{8A247A46-B0BA-49FE-BDE2-4F90A734854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4" name="Rectangle7">
            <a:extLst>
              <a:ext uri="{FF2B5EF4-FFF2-40B4-BE49-F238E27FC236}">
                <a16:creationId xmlns:a16="http://schemas.microsoft.com/office/drawing/2014/main" id="{43F0E5D0-784C-433E-AAB0-40D43C1BCBA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6" name="Grafik 4" descr="logo1_d2.png">
            <a:extLst>
              <a:ext uri="{FF2B5EF4-FFF2-40B4-BE49-F238E27FC236}">
                <a16:creationId xmlns:a16="http://schemas.microsoft.com/office/drawing/2014/main" id="{17992435-2281-4D69-8E9C-A9BD8CD4504F}"/>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70399636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orient="horz" pos="2090">
          <p15:clr>
            <a:srgbClr val="FBAE40"/>
          </p15:clr>
        </p15:guide>
        <p15:guide id="9" orient="horz" pos="2169">
          <p15:clr>
            <a:srgbClr val="FBAE40"/>
          </p15:clr>
        </p15:guide>
        <p15:guide id="10" pos="3225">
          <p15:clr>
            <a:srgbClr val="FBAE40"/>
          </p15:clr>
        </p15:guide>
        <p15:guide id="11" pos="368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3 x 2 Contents">
    <p:spTree>
      <p:nvGrpSpPr>
        <p:cNvPr id="1" name=""/>
        <p:cNvGrpSpPr/>
        <p:nvPr/>
      </p:nvGrpSpPr>
      <p:grpSpPr>
        <a:xfrm>
          <a:off x="0" y="0"/>
          <a:ext cx="0" cy="0"/>
          <a:chOff x="0" y="0"/>
          <a:chExt cx="0" cy="0"/>
        </a:xfrm>
      </p:grpSpPr>
      <p:sp>
        <p:nvSpPr>
          <p:cNvPr id="21" name="Chapter_titleonly">
            <a:extLst>
              <a:ext uri="{FF2B5EF4-FFF2-40B4-BE49-F238E27FC236}">
                <a16:creationId xmlns:a16="http://schemas.microsoft.com/office/drawing/2014/main" id="{FEDBFC76-9F59-4A18-8E8B-EDDF9CC208BC}"/>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7" name="Title 1">
            <a:extLst>
              <a:ext uri="{FF2B5EF4-FFF2-40B4-BE49-F238E27FC236}">
                <a16:creationId xmlns:a16="http://schemas.microsoft.com/office/drawing/2014/main" id="{0226D581-60F4-440B-A410-F6582BC0DCF0}"/>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3909600" y="1295999"/>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8" name="Content Placeholder 3"/>
          <p:cNvSpPr>
            <a:spLocks noGrp="1"/>
          </p:cNvSpPr>
          <p:nvPr>
            <p:ph sz="half" idx="5" hasCustomPrompt="1"/>
          </p:nvPr>
        </p:nvSpPr>
        <p:spPr>
          <a:xfrm>
            <a:off x="7560000" y="1295999"/>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2" hasCustomPrompt="1"/>
          </p:nvPr>
        </p:nvSpPr>
        <p:spPr>
          <a:xfrm>
            <a:off x="2592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3"/>
          <p:cNvSpPr>
            <a:spLocks noGrp="1"/>
          </p:cNvSpPr>
          <p:nvPr>
            <p:ph sz="half" idx="4" hasCustomPrompt="1"/>
          </p:nvPr>
        </p:nvSpPr>
        <p:spPr>
          <a:xfrm>
            <a:off x="39096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3"/>
          <p:cNvSpPr>
            <a:spLocks noGrp="1"/>
          </p:cNvSpPr>
          <p:nvPr>
            <p:ph sz="half" idx="6" hasCustomPrompt="1"/>
          </p:nvPr>
        </p:nvSpPr>
        <p:spPr>
          <a:xfrm>
            <a:off x="7560000" y="3445201"/>
            <a:ext cx="3128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6" name="Rectangle7">
            <a:extLst>
              <a:ext uri="{FF2B5EF4-FFF2-40B4-BE49-F238E27FC236}">
                <a16:creationId xmlns:a16="http://schemas.microsoft.com/office/drawing/2014/main" id="{C680F8C7-4715-4E6C-829A-E87F16C03BB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8" name="Grafik 4" descr="logo1_d2.png">
            <a:extLst>
              <a:ext uri="{FF2B5EF4-FFF2-40B4-BE49-F238E27FC236}">
                <a16:creationId xmlns:a16="http://schemas.microsoft.com/office/drawing/2014/main" id="{058025F0-4E5A-4419-90FC-FD31DB24C306}"/>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13276810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pos="2140">
          <p15:clr>
            <a:srgbClr val="FBAE40"/>
          </p15:clr>
        </p15:guide>
        <p15:guide id="9" pos="2457">
          <p15:clr>
            <a:srgbClr val="FBAE40"/>
          </p15:clr>
        </p15:guide>
        <p15:guide id="10" pos="4434">
          <p15:clr>
            <a:srgbClr val="FBAE40"/>
          </p15:clr>
        </p15:guide>
        <p15:guide id="11" pos="4761">
          <p15:clr>
            <a:srgbClr val="FBAE40"/>
          </p15:clr>
        </p15:guide>
        <p15:guide id="12" orient="horz" pos="2090">
          <p15:clr>
            <a:srgbClr val="FBAE40"/>
          </p15:clr>
        </p15:guide>
        <p15:guide id="13" orient="horz" pos="21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4 x 2 Contents">
    <p:spTree>
      <p:nvGrpSpPr>
        <p:cNvPr id="1" name=""/>
        <p:cNvGrpSpPr/>
        <p:nvPr/>
      </p:nvGrpSpPr>
      <p:grpSpPr>
        <a:xfrm>
          <a:off x="0" y="0"/>
          <a:ext cx="0" cy="0"/>
          <a:chOff x="0" y="0"/>
          <a:chExt cx="0" cy="0"/>
        </a:xfrm>
      </p:grpSpPr>
      <p:sp>
        <p:nvSpPr>
          <p:cNvPr id="24" name="Chapter_titleonly">
            <a:extLst>
              <a:ext uri="{FF2B5EF4-FFF2-40B4-BE49-F238E27FC236}">
                <a16:creationId xmlns:a16="http://schemas.microsoft.com/office/drawing/2014/main" id="{20D581F7-7281-48B4-B67B-7228F84F398D}"/>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19" name="Title 1">
            <a:extLst>
              <a:ext uri="{FF2B5EF4-FFF2-40B4-BE49-F238E27FC236}">
                <a16:creationId xmlns:a16="http://schemas.microsoft.com/office/drawing/2014/main" id="{C7544615-D17B-4350-B517-7E469AC91AB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5" name="Content Placeholder 2"/>
          <p:cNvSpPr>
            <a:spLocks noGrp="1"/>
          </p:cNvSpPr>
          <p:nvPr>
            <p:ph sz="half" idx="1" hasCustomPrompt="1"/>
          </p:nvPr>
        </p:nvSpPr>
        <p:spPr>
          <a:xfrm>
            <a:off x="259200" y="12960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6" name="Content Placeholder 3"/>
          <p:cNvSpPr>
            <a:spLocks noGrp="1"/>
          </p:cNvSpPr>
          <p:nvPr>
            <p:ph sz="half" idx="3" hasCustomPrompt="1"/>
          </p:nvPr>
        </p:nvSpPr>
        <p:spPr>
          <a:xfrm>
            <a:off x="2905200" y="1295999"/>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8" name="Content Placeholder 3"/>
          <p:cNvSpPr>
            <a:spLocks noGrp="1"/>
          </p:cNvSpPr>
          <p:nvPr>
            <p:ph sz="half" idx="7" hasCustomPrompt="1"/>
          </p:nvPr>
        </p:nvSpPr>
        <p:spPr>
          <a:xfrm>
            <a:off x="8197200" y="1295999"/>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9" name="Content Placeholder 2"/>
          <p:cNvSpPr>
            <a:spLocks noGrp="1"/>
          </p:cNvSpPr>
          <p:nvPr>
            <p:ph sz="half" idx="2" hasCustomPrompt="1"/>
          </p:nvPr>
        </p:nvSpPr>
        <p:spPr>
          <a:xfrm>
            <a:off x="259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0" name="Content Placeholder 3"/>
          <p:cNvSpPr>
            <a:spLocks noGrp="1"/>
          </p:cNvSpPr>
          <p:nvPr>
            <p:ph sz="half" idx="4" hasCustomPrompt="1"/>
          </p:nvPr>
        </p:nvSpPr>
        <p:spPr>
          <a:xfrm>
            <a:off x="2905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1" name="Content Placeholder 3"/>
          <p:cNvSpPr>
            <a:spLocks noGrp="1"/>
          </p:cNvSpPr>
          <p:nvPr>
            <p:ph sz="half" idx="8" hasCustomPrompt="1"/>
          </p:nvPr>
        </p:nvSpPr>
        <p:spPr>
          <a:xfrm>
            <a:off x="8197200" y="3445201"/>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3" name="Slide Number Placeholder 2"/>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33" name="Grafik 3" descr="bottom_d2_169.png">
            <a:extLst>
              <a:ext uri="{FF2B5EF4-FFF2-40B4-BE49-F238E27FC236}">
                <a16:creationId xmlns:a16="http://schemas.microsoft.com/office/drawing/2014/main" id="{D68326DC-5F3B-4205-8352-8D213F6B12F1}"/>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4" name="Grafik 33" descr="logo2_d2.png">
            <a:extLst>
              <a:ext uri="{FF2B5EF4-FFF2-40B4-BE49-F238E27FC236}">
                <a16:creationId xmlns:a16="http://schemas.microsoft.com/office/drawing/2014/main" id="{6306B871-7048-4385-84D6-368540647FAF}"/>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7" name="Content Placeholder 3">
            <a:extLst>
              <a:ext uri="{FF2B5EF4-FFF2-40B4-BE49-F238E27FC236}">
                <a16:creationId xmlns:a16="http://schemas.microsoft.com/office/drawing/2014/main" id="{58468F8D-277D-4F1A-84A1-62122010643F}"/>
              </a:ext>
            </a:extLst>
          </p:cNvPr>
          <p:cNvSpPr>
            <a:spLocks noGrp="1"/>
          </p:cNvSpPr>
          <p:nvPr>
            <p:ph sz="half" idx="5" hasCustomPrompt="1"/>
          </p:nvPr>
        </p:nvSpPr>
        <p:spPr>
          <a:xfrm>
            <a:off x="5551200" y="12960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18" name="Content Placeholder 3">
            <a:extLst>
              <a:ext uri="{FF2B5EF4-FFF2-40B4-BE49-F238E27FC236}">
                <a16:creationId xmlns:a16="http://schemas.microsoft.com/office/drawing/2014/main" id="{B143799E-2832-49D7-9953-45BACACA7549}"/>
              </a:ext>
            </a:extLst>
          </p:cNvPr>
          <p:cNvSpPr>
            <a:spLocks noGrp="1"/>
          </p:cNvSpPr>
          <p:nvPr>
            <p:ph sz="half" idx="6" hasCustomPrompt="1"/>
          </p:nvPr>
        </p:nvSpPr>
        <p:spPr>
          <a:xfrm>
            <a:off x="5551200" y="3445200"/>
            <a:ext cx="2516400" cy="2019600"/>
          </a:xfrm>
        </p:spPr>
        <p:txBody>
          <a:bodyPr/>
          <a:lstStyle>
            <a:lvl1pPr>
              <a:defRPr/>
            </a:lvl1pPr>
          </a:lstStyle>
          <a:p>
            <a:pPr lvl="0"/>
            <a:r>
              <a:rPr lang="de-DE"/>
              <a:t>Add Text </a:t>
            </a:r>
          </a:p>
          <a:p>
            <a:pPr lvl="1"/>
            <a:r>
              <a:rPr lang="de-DE"/>
              <a:t>Zweite Ebene</a:t>
            </a:r>
          </a:p>
          <a:p>
            <a:pPr lvl="2"/>
            <a:r>
              <a:rPr lang="de-DE"/>
              <a:t>Dritte Ebene</a:t>
            </a:r>
          </a:p>
          <a:p>
            <a:pPr lvl="3"/>
            <a:r>
              <a:rPr lang="de-DE"/>
              <a:t>Vierte Ebene</a:t>
            </a:r>
          </a:p>
          <a:p>
            <a:pPr lvl="4"/>
            <a:r>
              <a:rPr lang="de-DE"/>
              <a:t>Fünfte Ebene</a:t>
            </a:r>
          </a:p>
        </p:txBody>
      </p:sp>
      <p:sp>
        <p:nvSpPr>
          <p:cNvPr id="21" name="Rectangle7">
            <a:extLst>
              <a:ext uri="{FF2B5EF4-FFF2-40B4-BE49-F238E27FC236}">
                <a16:creationId xmlns:a16="http://schemas.microsoft.com/office/drawing/2014/main" id="{60F530EA-2EFB-4DC6-BA26-465D18FD265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22" name="Grafik 4" descr="logo1_d2.png">
            <a:extLst>
              <a:ext uri="{FF2B5EF4-FFF2-40B4-BE49-F238E27FC236}">
                <a16:creationId xmlns:a16="http://schemas.microsoft.com/office/drawing/2014/main" id="{F7F706B3-07D4-410C-B7A6-C9E5735A9928}"/>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47364361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guide id="8" orient="horz" pos="2090">
          <p15:clr>
            <a:srgbClr val="FBAE40"/>
          </p15:clr>
        </p15:guide>
        <p15:guide id="9" orient="horz" pos="2169">
          <p15:clr>
            <a:srgbClr val="FBAE40"/>
          </p15:clr>
        </p15:guide>
        <p15:guide id="10" pos="1749">
          <p15:clr>
            <a:srgbClr val="FBAE40"/>
          </p15:clr>
        </p15:guide>
        <p15:guide id="11" pos="1830">
          <p15:clr>
            <a:srgbClr val="FBAE40"/>
          </p15:clr>
        </p15:guide>
        <p15:guide id="12" pos="3416">
          <p15:clr>
            <a:srgbClr val="FBAE40"/>
          </p15:clr>
        </p15:guide>
        <p15:guide id="13" pos="3497">
          <p15:clr>
            <a:srgbClr val="FBAE40"/>
          </p15:clr>
        </p15:guide>
        <p15:guide id="14" pos="5082">
          <p15:clr>
            <a:srgbClr val="FBAE40"/>
          </p15:clr>
        </p15:guide>
        <p15:guide id="15" pos="51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9" name="Grafik 3" descr="bottom_d2_169.png">
            <a:extLst>
              <a:ext uri="{FF2B5EF4-FFF2-40B4-BE49-F238E27FC236}">
                <a16:creationId xmlns:a16="http://schemas.microsoft.com/office/drawing/2014/main" id="{EF316F00-ABDB-4F1C-8223-8689636D6D52}"/>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10" name="Grafik 9" descr="logo2_d2.png">
            <a:extLst>
              <a:ext uri="{FF2B5EF4-FFF2-40B4-BE49-F238E27FC236}">
                <a16:creationId xmlns:a16="http://schemas.microsoft.com/office/drawing/2014/main" id="{30CBBFCD-8992-45AF-92BD-7EBF3A86E1C1}"/>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8" name="Rectangle7">
            <a:extLst>
              <a:ext uri="{FF2B5EF4-FFF2-40B4-BE49-F238E27FC236}">
                <a16:creationId xmlns:a16="http://schemas.microsoft.com/office/drawing/2014/main" id="{C868D9BE-A299-4D0B-87AF-B491FAE5FD28}"/>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0B4DD8A5-C16C-443A-8C22-A52B612231A5}"/>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
        <p:nvSpPr>
          <p:cNvPr id="2" name="TextBox 1">
            <a:extLst>
              <a:ext uri="{FF2B5EF4-FFF2-40B4-BE49-F238E27FC236}">
                <a16:creationId xmlns:a16="http://schemas.microsoft.com/office/drawing/2014/main" id="{8D8E26D9-0CB3-1847-B09E-034155D8CD29}"/>
              </a:ext>
            </a:extLst>
          </p:cNvPr>
          <p:cNvSpPr txBox="1"/>
          <p:nvPr userDrawn="1"/>
        </p:nvSpPr>
        <p:spPr>
          <a:xfrm>
            <a:off x="1144859" y="5649951"/>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0147309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p15:clr>
            <a:srgbClr val="FBAE40"/>
          </p15:clr>
        </p15:guide>
        <p15:guide id="2" pos="6747">
          <p15:clr>
            <a:srgbClr val="FBAE40"/>
          </p15:clr>
        </p15:guide>
        <p15:guide id="3" orient="horz" pos="162">
          <p15:clr>
            <a:srgbClr val="FBAE40"/>
          </p15:clr>
        </p15:guide>
        <p15:guide id="4" orient="horz" pos="408">
          <p15:clr>
            <a:srgbClr val="FBAE40"/>
          </p15:clr>
        </p15:guide>
        <p15:guide id="5" orient="horz" pos="654">
          <p15:clr>
            <a:srgbClr val="FBAE40"/>
          </p15:clr>
        </p15:guide>
        <p15:guide id="6" orient="horz" pos="816">
          <p15:clr>
            <a:srgbClr val="FBAE40"/>
          </p15:clr>
        </p15:guide>
        <p15:guide id="7" orient="horz" pos="34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1"/>
            </a:lvl1pPr>
          </a:lstStyle>
          <a:p>
            <a:r>
              <a:rPr lang="de-DE"/>
              <a:t>“Add Quotation”</a:t>
            </a:r>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90"/>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2" name="Rectangle7">
            <a:extLst>
              <a:ext uri="{FF2B5EF4-FFF2-40B4-BE49-F238E27FC236}">
                <a16:creationId xmlns:a16="http://schemas.microsoft.com/office/drawing/2014/main" id="{855EB1A0-FDAA-4D62-99AE-E08E3E26E93B}"/>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5" name="Grafik 4" descr="logo1_d2.png">
            <a:extLst>
              <a:ext uri="{FF2B5EF4-FFF2-40B4-BE49-F238E27FC236}">
                <a16:creationId xmlns:a16="http://schemas.microsoft.com/office/drawing/2014/main" id="{6E018BBC-5CA8-4135-B38C-8681A1586972}"/>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041778514"/>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Full Page Graphic">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Grafik 4" descr="logo1_d2.png">
            <a:extLst>
              <a:ext uri="{FF2B5EF4-FFF2-40B4-BE49-F238E27FC236}">
                <a16:creationId xmlns:a16="http://schemas.microsoft.com/office/drawing/2014/main" id="{F35DC742-BC8F-47B5-88E2-93616D59A618}"/>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6" name="Grafik 3" descr="right_d2.png">
            <a:extLst>
              <a:ext uri="{FF2B5EF4-FFF2-40B4-BE49-F238E27FC236}">
                <a16:creationId xmlns:a16="http://schemas.microsoft.com/office/drawing/2014/main" id="{2E1D2BC1-44DB-403E-B4D8-3E1DC5D199E5}"/>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Tree>
    <p:extLst>
      <p:ext uri="{BB962C8B-B14F-4D97-AF65-F5344CB8AC3E}">
        <p14:creationId xmlns:p14="http://schemas.microsoft.com/office/powerpoint/2010/main" val="389902804"/>
      </p:ext>
    </p:extLst>
  </p:cSld>
  <p:clrMapOvr>
    <a:masterClrMapping/>
  </p:clrMapOvr>
  <p:timing>
    <p:tnLst>
      <p:par>
        <p:cTn id="1" dur="indefinite" restart="never" nodeType="tmRoot"/>
      </p:par>
    </p:tnLst>
  </p:timing>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End Slide">
    <p:spTree>
      <p:nvGrpSpPr>
        <p:cNvPr id="1" name=""/>
        <p:cNvGrpSpPr/>
        <p:nvPr/>
      </p:nvGrpSpPr>
      <p:grpSpPr>
        <a:xfrm>
          <a:off x="0" y="0"/>
          <a:ext cx="0" cy="0"/>
          <a:chOff x="0" y="0"/>
          <a:chExt cx="0" cy="0"/>
        </a:xfrm>
      </p:grpSpPr>
      <p:pic>
        <p:nvPicPr>
          <p:cNvPr id="7" name="Grafik 5" descr="bg3_d2_169.png"/>
          <p:cNvPicPr>
            <a:picLocks/>
          </p:cNvPicPr>
          <p:nvPr userDrawn="1"/>
        </p:nvPicPr>
        <p:blipFill>
          <a:blip r:embed="rId4">
            <a:extLst>
              <a:ext uri="{28A0092B-C50C-407E-A947-70E740481C1C}">
                <a14:useLocalDpi xmlns:a14="http://schemas.microsoft.com/office/drawing/2010/main"/>
              </a:ext>
            </a:extLst>
          </a:blip>
          <a:stretch>
            <a:fillRect/>
          </a:stretch>
        </p:blipFill>
        <p:spPr>
          <a:xfrm>
            <a:off x="269" y="2"/>
            <a:ext cx="10969509" cy="6170929"/>
          </a:xfrm>
          <a:prstGeom prst="rect">
            <a:avLst/>
          </a:prstGeom>
          <a:ln w="0">
            <a:noFill/>
          </a:ln>
          <a:effectLst/>
        </p:spPr>
      </p:pic>
      <p:sp>
        <p:nvSpPr>
          <p:cNvPr id="8" name="Title 1">
            <a:extLst>
              <a:ext uri="{FF2B5EF4-FFF2-40B4-BE49-F238E27FC236}">
                <a16:creationId xmlns:a16="http://schemas.microsoft.com/office/drawing/2014/main" id="{D60E046F-66D0-431E-9C49-8E6C18C3F3CF}"/>
              </a:ext>
            </a:extLst>
          </p:cNvPr>
          <p:cNvSpPr>
            <a:spLocks noGrp="1"/>
          </p:cNvSpPr>
          <p:nvPr>
            <p:ph type="ctrTitle" hasCustomPrompt="1"/>
          </p:nvPr>
        </p:nvSpPr>
        <p:spPr>
          <a:xfrm>
            <a:off x="259200" y="259200"/>
            <a:ext cx="9874800" cy="5205600"/>
          </a:xfrm>
          <a:ln w="0">
            <a:noFill/>
          </a:ln>
          <a:effectLst/>
        </p:spPr>
        <p:txBody>
          <a:bodyPr anchor="t" anchorCtr="0"/>
          <a:lstStyle>
            <a:lvl1pPr algn="l">
              <a:lnSpc>
                <a:spcPct val="90000"/>
              </a:lnSpc>
              <a:defRPr sz="8000" kern="1200" cap="all" baseline="0">
                <a:solidFill>
                  <a:schemeClr val="tx1"/>
                </a:solidFill>
              </a:defRPr>
            </a:lvl1pPr>
          </a:lstStyle>
          <a:p>
            <a:r>
              <a:rPr lang="de-DE"/>
              <a:t>Add Closing Phrase</a:t>
            </a:r>
            <a:endParaRPr lang="de-DE" dirty="0"/>
          </a:p>
        </p:txBody>
      </p:sp>
      <p:pic>
        <p:nvPicPr>
          <p:cNvPr id="6" name="Grafik 4" descr="logo1_d2.png">
            <a:extLst>
              <a:ext uri="{FF2B5EF4-FFF2-40B4-BE49-F238E27FC236}">
                <a16:creationId xmlns:a16="http://schemas.microsoft.com/office/drawing/2014/main" id="{AD329951-67FC-4FE1-85D1-D4AEA8479C0D}"/>
              </a:ext>
            </a:extLst>
          </p:cNvPr>
          <p:cNvPicPr>
            <a:picLocks noSelect="1"/>
          </p:cNvPicPr>
          <p:nvPr userDrawn="1">
            <p:custDataLst>
              <p:tags r:id="rId1"/>
            </p:custDataLst>
          </p:nvPr>
        </p:nvPicPr>
        <p:blipFill>
          <a:blip r:embed="rId5"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pic>
        <p:nvPicPr>
          <p:cNvPr id="9" name="Grafik 3" descr="right_d2.png">
            <a:extLst>
              <a:ext uri="{FF2B5EF4-FFF2-40B4-BE49-F238E27FC236}">
                <a16:creationId xmlns:a16="http://schemas.microsoft.com/office/drawing/2014/main" id="{7AD5F0A5-2B17-4D20-B0E6-B4F0FA97751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10840940" y="2"/>
            <a:ext cx="129600" cy="6170929"/>
          </a:xfrm>
          <a:prstGeom prst="rect">
            <a:avLst/>
          </a:prstGeom>
          <a:ln w="0">
            <a:noFill/>
          </a:ln>
          <a:effectLst/>
        </p:spPr>
      </p:pic>
      <p:sp>
        <p:nvSpPr>
          <p:cNvPr id="10"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dirty="0"/>
          </a:p>
        </p:txBody>
      </p:sp>
    </p:spTree>
    <p:extLst>
      <p:ext uri="{BB962C8B-B14F-4D97-AF65-F5344CB8AC3E}">
        <p14:creationId xmlns:p14="http://schemas.microsoft.com/office/powerpoint/2010/main" val="1377703509"/>
      </p:ext>
    </p:extLst>
  </p:cSld>
  <p:clrMapOvr>
    <a:masterClrMapping/>
  </p:clrMapOvr>
  <p:timing>
    <p:tnLst>
      <p:par>
        <p:cTn id="1" dur="indefinite" restart="never" nodeType="tmRoot"/>
      </p:par>
    </p:tnLst>
  </p:timing>
  <p:hf sldNum="0" hdr="0" ftr="0" dt="0"/>
  <p:extLst mod="1">
    <p:ext uri="{DCECCB84-F9BA-43D5-87BE-67443E8EF086}">
      <p15:sldGuideLst xmlns:p15="http://schemas.microsoft.com/office/powerpoint/2012/main">
        <p15:guide id="1" pos="162">
          <p15:clr>
            <a:srgbClr val="FBAE40"/>
          </p15:clr>
        </p15:guide>
        <p15:guide id="2" pos="6384">
          <p15:clr>
            <a:srgbClr val="FBAE40"/>
          </p15:clr>
        </p15:guide>
        <p15:guide id="3" orient="horz" pos="162">
          <p15:clr>
            <a:srgbClr val="FBAE40"/>
          </p15:clr>
        </p15:guide>
        <p15:guide id="4" orient="horz" pos="344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 name="Subtitle 2" hidden="1"/>
          <p:cNvSpPr>
            <a:spLocks noGrp="1"/>
          </p:cNvSpPr>
          <p:nvPr>
            <p:ph type="subTitle" idx="1"/>
            <p:custDataLst>
              <p:tags r:id="rId1"/>
            </p:custDataLst>
          </p:nvPr>
        </p:nvSpPr>
        <p:spPr>
          <a:xfrm>
            <a:off x="0" y="0"/>
            <a:ext cx="1270000" cy="12700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anchor="t">
            <a:noAutofit/>
          </a:bodyPr>
          <a:lstStyle>
            <a:lvl1pPr marL="0" indent="0" algn="l">
              <a:lnSpc>
                <a:spcPct val="100000"/>
              </a:lnSpc>
              <a:spcBef>
                <a:spcPts val="0"/>
              </a:spcBef>
              <a:spcAft>
                <a:spcPts val="0"/>
              </a:spcAft>
              <a:buClrTx/>
              <a:buSzPct val="100000"/>
              <a:buFontTx/>
              <a:buNone/>
              <a:defRPr sz="100" b="0" i="0" u="none" spc="0">
                <a:solidFill>
                  <a:schemeClr val="tx1"/>
                </a:solidFill>
                <a:latin typeface="Bosch Office Sans" pitchFamily="2" charset="0"/>
              </a:defRPr>
            </a:lvl1pPr>
            <a:lvl2pPr marL="411358" indent="0" algn="ctr">
              <a:buNone/>
              <a:defRPr sz="1799"/>
            </a:lvl2pPr>
            <a:lvl3pPr marL="822716" indent="0" algn="ctr">
              <a:buNone/>
              <a:defRPr sz="1619"/>
            </a:lvl3pPr>
            <a:lvl4pPr marL="1234075" indent="0" algn="ctr">
              <a:buNone/>
              <a:defRPr sz="1440"/>
            </a:lvl4pPr>
            <a:lvl5pPr marL="1645433" indent="0" algn="ctr">
              <a:buNone/>
              <a:defRPr sz="1440"/>
            </a:lvl5pPr>
            <a:lvl6pPr marL="2056792" indent="0" algn="ctr">
              <a:buNone/>
              <a:defRPr sz="1440"/>
            </a:lvl6pPr>
            <a:lvl7pPr marL="2468150" indent="0" algn="ctr">
              <a:buNone/>
              <a:defRPr sz="1440"/>
            </a:lvl7pPr>
            <a:lvl8pPr marL="2879509" indent="0" algn="ctr">
              <a:buNone/>
              <a:defRPr sz="1440"/>
            </a:lvl8pPr>
            <a:lvl9pPr marL="3290867" indent="0" algn="ctr">
              <a:buNone/>
              <a:defRPr sz="1440"/>
            </a:lvl9pPr>
          </a:lstStyle>
          <a:p>
            <a:r>
              <a:rPr lang="en-US"/>
              <a:t>Click to edit Master subtitle style</a:t>
            </a:r>
            <a:endParaRPr lang="de-DE" dirty="0"/>
          </a:p>
        </p:txBody>
      </p:sp>
      <p:sp>
        <p:nvSpPr>
          <p:cNvPr id="2" name="Title 1"/>
          <p:cNvSpPr>
            <a:spLocks noGrp="1"/>
          </p:cNvSpPr>
          <p:nvPr>
            <p:ph type="ctrTitle"/>
            <p:custDataLst>
              <p:tags r:id="rId2"/>
            </p:custDataLst>
          </p:nvPr>
        </p:nvSpPr>
        <p:spPr>
          <a:xfrm>
            <a:off x="259080" y="259080"/>
            <a:ext cx="9872980" cy="520446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chorCtr="0">
            <a:normAutofit/>
          </a:bodyPr>
          <a:lstStyle>
            <a:lvl1pPr algn="l">
              <a:lnSpc>
                <a:spcPct val="90000"/>
              </a:lnSpc>
              <a:spcBef>
                <a:spcPts val="0"/>
              </a:spcBef>
              <a:spcAft>
                <a:spcPts val="0"/>
              </a:spcAft>
              <a:buFontTx/>
              <a:buNone/>
              <a:defRPr sz="8000" b="0" i="0" u="none" cap="all" spc="0">
                <a:solidFill>
                  <a:srgbClr val="FFFFFF"/>
                </a:solidFill>
                <a:latin typeface="Bosch Office Sans" pitchFamily="2" charset="0"/>
              </a:defRPr>
            </a:lvl1pPr>
          </a:lstStyle>
          <a:p>
            <a:r>
              <a:rPr lang="en-US"/>
              <a:t>Click to edit Master title style</a:t>
            </a:r>
            <a:endParaRPr lang="de-DE" dirty="0"/>
          </a:p>
        </p:txBody>
      </p:sp>
    </p:spTree>
    <p:extLst>
      <p:ext uri="{BB962C8B-B14F-4D97-AF65-F5344CB8AC3E}">
        <p14:creationId xmlns:p14="http://schemas.microsoft.com/office/powerpoint/2010/main" val="190132038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345567" y="1296000"/>
            <a:ext cx="4861931" cy="41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5759445" y="1295999"/>
            <a:ext cx="4861931" cy="41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dirty="0"/>
          </a:p>
        </p:txBody>
      </p:sp>
    </p:spTree>
    <p:extLst>
      <p:ext uri="{BB962C8B-B14F-4D97-AF65-F5344CB8AC3E}">
        <p14:creationId xmlns:p14="http://schemas.microsoft.com/office/powerpoint/2010/main" val="6952343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clu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259199"/>
            <a:ext cx="9874800" cy="5205600"/>
          </a:xfrm>
        </p:spPr>
        <p:txBody>
          <a:bodyPr anchor="ctr" anchorCtr="0"/>
          <a:lstStyle>
            <a:lvl1pPr>
              <a:lnSpc>
                <a:spcPct val="90000"/>
              </a:lnSpc>
              <a:defRPr sz="4000" i="0"/>
            </a:lvl1pPr>
          </a:lstStyle>
          <a:p>
            <a:r>
              <a:rPr lang="de-DE" dirty="0"/>
              <a:t>Add </a:t>
            </a:r>
            <a:r>
              <a:rPr lang="de-DE" dirty="0" err="1"/>
              <a:t>Conclusion</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7" name="Grafik 3" descr="bottom_d2_169.png"/>
          <p:cNvPicPr>
            <a:picLocks noSel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11" name="Grafik 10" descr="logo2_d2.png">
            <a:extLst>
              <a:ext uri="{FF2B5EF4-FFF2-40B4-BE49-F238E27FC236}">
                <a16:creationId xmlns:a16="http://schemas.microsoft.com/office/drawing/2014/main" id="{77D5F5E1-4827-426B-99FE-8CE2E1270E2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72390B9F-3EB3-4FEE-B4B2-61FC80890073}"/>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4" name="Grafik 4" descr="logo1_d2.png">
            <a:extLst>
              <a:ext uri="{FF2B5EF4-FFF2-40B4-BE49-F238E27FC236}">
                <a16:creationId xmlns:a16="http://schemas.microsoft.com/office/drawing/2014/main" id="{30F7B7DF-6F0E-4921-B877-3E2AD7D8C29A}"/>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153235518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384" userDrawn="1">
          <p15:clr>
            <a:srgbClr val="FBAE40"/>
          </p15:clr>
        </p15:guide>
        <p15:guide id="3" orient="horz" pos="162" userDrawn="1">
          <p15:clr>
            <a:srgbClr val="FBAE40"/>
          </p15:clr>
        </p15:guide>
        <p15:guide id="4" orient="horz" pos="344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sp>
        <p:nvSpPr>
          <p:cNvPr id="6" name="Text Placeholder 5"/>
          <p:cNvSpPr>
            <a:spLocks noGrp="1"/>
          </p:cNvSpPr>
          <p:nvPr>
            <p:ph type="body" sz="quarter" idx="1" hasCustomPrompt="1"/>
          </p:nvPr>
        </p:nvSpPr>
        <p:spPr>
          <a:xfrm>
            <a:off x="259200" y="1296000"/>
            <a:ext cx="10450800" cy="4168800"/>
          </a:xfrm>
        </p:spPr>
        <p:txBody>
          <a:bodyPr/>
          <a:lstStyle>
            <a:lvl1pPr marL="251982" indent="-251982">
              <a:lnSpc>
                <a:spcPct val="107000"/>
              </a:lnSpc>
              <a:buFont typeface="+mj-lt"/>
              <a:buAutoNum type="arabicPeriod"/>
              <a:defRPr/>
            </a:lvl1pPr>
            <a:lvl2pPr marL="507563" indent="-273580">
              <a:lnSpc>
                <a:spcPct val="103000"/>
              </a:lnSpc>
              <a:buFont typeface="+mj-lt"/>
              <a:buAutoNum type="arabicPeriod"/>
              <a:defRPr/>
            </a:lvl2pPr>
            <a:lvl3pPr marL="730746" indent="-205185">
              <a:lnSpc>
                <a:spcPct val="102000"/>
              </a:lnSpc>
              <a:buFont typeface="+mj-lt"/>
              <a:buAutoNum type="arabicPeriod"/>
              <a:defRPr/>
            </a:lvl3pPr>
            <a:lvl4pPr marL="932331" indent="-183586">
              <a:lnSpc>
                <a:spcPct val="107000"/>
              </a:lnSpc>
              <a:buFont typeface="+mj-lt"/>
              <a:buAutoNum type="arabicPeriod"/>
              <a:defRPr/>
            </a:lvl4pPr>
            <a:lvl5pPr marL="932331" indent="-183586">
              <a:lnSpc>
                <a:spcPct val="103000"/>
              </a:lnSpc>
              <a:buFont typeface="+mj-lt"/>
              <a:buAutoNum type="arabicPeriod"/>
              <a:defRPr/>
            </a:lvl5pPr>
          </a:lstStyle>
          <a:p>
            <a:pPr lvl="0"/>
            <a:r>
              <a:rPr lang="de-DE"/>
              <a:t>Add Text</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Rectangle7" hidden="1"/>
          <p:cNvSpPr>
            <a:spLocks/>
          </p:cNvSpPr>
          <p:nvPr/>
        </p:nvSpPr>
        <p:spPr>
          <a:xfrm>
            <a:off x="9223200" y="259078"/>
            <a:ext cx="1692000" cy="777721"/>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mn-lt"/>
              </a:rPr>
              <a:t>%attachment remark% </a:t>
            </a:r>
          </a:p>
        </p:txBody>
      </p:sp>
      <p:pic>
        <p:nvPicPr>
          <p:cNvPr id="25" name="Grafik 3" descr="bottom_d2_169.png">
            <a:extLst>
              <a:ext uri="{FF2B5EF4-FFF2-40B4-BE49-F238E27FC236}">
                <a16:creationId xmlns:a16="http://schemas.microsoft.com/office/drawing/2014/main" id="{5924583E-7B93-41AC-AC5B-430C0AD45AC7}"/>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90"/>
            <a:ext cx="10970260" cy="129540"/>
          </a:xfrm>
          <a:prstGeom prst="rect">
            <a:avLst/>
          </a:prstGeom>
          <a:ln w="0">
            <a:noFill/>
          </a:ln>
          <a:effectLst/>
        </p:spPr>
      </p:pic>
      <p:pic>
        <p:nvPicPr>
          <p:cNvPr id="33" name="Grafik 32" descr="logo2_d2.png">
            <a:extLst>
              <a:ext uri="{FF2B5EF4-FFF2-40B4-BE49-F238E27FC236}">
                <a16:creationId xmlns:a16="http://schemas.microsoft.com/office/drawing/2014/main" id="{48E231CC-E3B9-4D96-AA06-B1CFFA847D96}"/>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5" name="Textfeld 4">
            <a:extLst>
              <a:ext uri="{FF2B5EF4-FFF2-40B4-BE49-F238E27FC236}">
                <a16:creationId xmlns:a16="http://schemas.microsoft.com/office/drawing/2014/main" id="{3EC746CB-10AC-40C9-8647-79D1DEB9F93D}"/>
              </a:ext>
            </a:extLst>
          </p:cNvPr>
          <p:cNvSpPr txBox="1"/>
          <p:nvPr userDrawn="1"/>
        </p:nvSpPr>
        <p:spPr>
          <a:xfrm>
            <a:off x="259200" y="259200"/>
            <a:ext cx="10450800" cy="777600"/>
          </a:xfrm>
          <a:prstGeom prst="rect">
            <a:avLst/>
          </a:prstGeom>
          <a:noFill/>
        </p:spPr>
        <p:txBody>
          <a:bodyPr wrap="square" lIns="0" tIns="0" rIns="0" bIns="0" rtlCol="0">
            <a:noAutofit/>
          </a:bodyPr>
          <a:lstStyle/>
          <a:p>
            <a:pPr marR="0" defTabSz="914400" eaLnBrk="1" fontAlgn="auto" latinLnBrk="0" hangingPunct="1">
              <a:lnSpc>
                <a:spcPct val="89000"/>
              </a:lnSpc>
              <a:spcBef>
                <a:spcPts val="0"/>
              </a:spcBef>
              <a:spcAft>
                <a:spcPts val="0"/>
              </a:spcAft>
              <a:buClrTx/>
              <a:buSzTx/>
              <a:buFontTx/>
              <a:buNone/>
              <a:tabLst/>
            </a:pPr>
            <a:r>
              <a:rPr kumimoji="0" lang="de-DE" sz="2800" b="0" i="0" u="none" strike="noStrike" kern="1200" cap="none" spc="0" normalizeH="0" baseline="0" noProof="0" dirty="0">
                <a:ln>
                  <a:noFill/>
                </a:ln>
                <a:solidFill>
                  <a:srgbClr val="000000"/>
                </a:solidFill>
                <a:effectLst/>
                <a:uLnTx/>
                <a:uFillTx/>
              </a:rPr>
              <a:t>Agenda</a:t>
            </a:r>
          </a:p>
        </p:txBody>
      </p:sp>
      <p:sp>
        <p:nvSpPr>
          <p:cNvPr id="12" name="Rectangle7">
            <a:extLst>
              <a:ext uri="{FF2B5EF4-FFF2-40B4-BE49-F238E27FC236}">
                <a16:creationId xmlns:a16="http://schemas.microsoft.com/office/drawing/2014/main" id="{F0D59F04-5C89-4857-A44C-3D9D9D3D938E}"/>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3" name="Grafik 4" descr="logo1_d2.png">
            <a:extLst>
              <a:ext uri="{FF2B5EF4-FFF2-40B4-BE49-F238E27FC236}">
                <a16:creationId xmlns:a16="http://schemas.microsoft.com/office/drawing/2014/main" id="{39A24C14-69FA-48C5-9BFC-E264F89C2E76}"/>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94031028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4" name="Chapter_titleonly"/>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Tree>
    <p:extLst>
      <p:ext uri="{BB962C8B-B14F-4D97-AF65-F5344CB8AC3E}">
        <p14:creationId xmlns:p14="http://schemas.microsoft.com/office/powerpoint/2010/main" val="282227449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E43D273-A15E-4B64-AFD2-1388D749B69A}"/>
              </a:ext>
            </a:extLst>
          </p:cNvPr>
          <p:cNvSpPr>
            <a:spLocks noGrp="1"/>
          </p:cNvSpPr>
          <p:nvPr>
            <p:ph type="title" hasCustomPrompt="1"/>
          </p:nvPr>
        </p:nvSpPr>
        <p:spPr>
          <a:xfrm>
            <a:off x="259200" y="648000"/>
            <a:ext cx="10450800" cy="388800"/>
          </a:xfrm>
        </p:spPr>
        <p:txBody>
          <a:bodyPr/>
          <a:lstStyle>
            <a:lvl1pPr>
              <a:defRPr kern="1200" baseline="0"/>
            </a:lvl1pPr>
          </a:lstStyle>
          <a:p>
            <a:r>
              <a:rPr lang="de-DE"/>
              <a:t>Add Slide Title</a:t>
            </a:r>
          </a:p>
        </p:txBody>
      </p:sp>
      <p:sp>
        <p:nvSpPr>
          <p:cNvPr id="15" name="Chapter_titleonly">
            <a:extLst>
              <a:ext uri="{FF2B5EF4-FFF2-40B4-BE49-F238E27FC236}">
                <a16:creationId xmlns:a16="http://schemas.microsoft.com/office/drawing/2014/main" id="{5B281E01-A653-4813-BC65-8900B31D115A}"/>
              </a:ext>
            </a:extLst>
          </p:cNvPr>
          <p:cNvSpPr>
            <a:spLocks noGrp="1"/>
          </p:cNvSpPr>
          <p:nvPr>
            <p:ph type="body" sz="quarter" idx="15" hasCustomPrompt="1"/>
          </p:nvPr>
        </p:nvSpPr>
        <p:spPr>
          <a:xfrm>
            <a:off x="259200" y="259200"/>
            <a:ext cx="10450800" cy="388800"/>
          </a:xfrm>
        </p:spPr>
        <p:txBody>
          <a:bodyPr/>
          <a:lstStyle>
            <a:lvl1pPr marL="0" indent="0">
              <a:lnSpc>
                <a:spcPct val="89000"/>
              </a:lnSpc>
              <a:spcBef>
                <a:spcPts val="0"/>
              </a:spcBef>
              <a:buNone/>
              <a:defRPr sz="2800" kern="0" baseline="0">
                <a:solidFill>
                  <a:schemeClr val="tx1"/>
                </a:solidFill>
              </a:defRPr>
            </a:lvl1pPr>
            <a:lvl2pPr marL="233983" indent="0">
              <a:buNone/>
              <a:defRPr sz="2800"/>
            </a:lvl2pPr>
            <a:lvl3pPr marL="525562" indent="0">
              <a:buNone/>
              <a:defRPr sz="2800"/>
            </a:lvl3pPr>
            <a:lvl4pPr marL="748745" indent="0">
              <a:buNone/>
              <a:defRPr sz="2800"/>
            </a:lvl4pPr>
            <a:lvl5pPr marL="748745" indent="0">
              <a:buNone/>
              <a:defRPr sz="2800"/>
            </a:lvl5pPr>
          </a:lstStyle>
          <a:p>
            <a:pPr lvl="0"/>
            <a:r>
              <a:rPr lang="en-US"/>
              <a:t>Add Chapter Title</a:t>
            </a:r>
            <a:endParaRPr lang="de-DE" dirty="0"/>
          </a:p>
        </p:txBody>
      </p:sp>
      <p:sp>
        <p:nvSpPr>
          <p:cNvPr id="6" name="Slide Number Placeholder 5"/>
          <p:cNvSpPr>
            <a:spLocks noGrp="1"/>
          </p:cNvSpPr>
          <p:nvPr>
            <p:ph type="sldNum" sz="quarter" idx="12"/>
          </p:nvPr>
        </p:nvSpPr>
        <p:spPr>
          <a:xfrm>
            <a:off x="266700" y="5628640"/>
            <a:ext cx="288290" cy="410210"/>
          </a:xfrm>
        </p:spPr>
        <p:txBody>
          <a:bodyPr/>
          <a:lstStyle>
            <a:lvl1pPr>
              <a:defRPr kern="0" baseline="0">
                <a:solidFill>
                  <a:srgbClr val="999FA6"/>
                </a:solidFill>
              </a:defRPr>
            </a:lvl1pPr>
          </a:lstStyle>
          <a:p>
            <a:fld id="{4898AEC0-503E-4FA4-859C-D0F72D6E3F79}" type="slidenum">
              <a:rPr lang="de-DE" smtClean="0"/>
              <a:pPr/>
              <a:t>‹#›</a:t>
            </a:fld>
            <a:endParaRPr lang="de-DE" dirty="0"/>
          </a:p>
        </p:txBody>
      </p:sp>
      <p:pic>
        <p:nvPicPr>
          <p:cNvPr id="28" name="Grafik 3" descr="bottom_d2_169.png">
            <a:extLst>
              <a:ext uri="{FF2B5EF4-FFF2-40B4-BE49-F238E27FC236}">
                <a16:creationId xmlns:a16="http://schemas.microsoft.com/office/drawing/2014/main" id="{EE92306B-89C4-4A4D-81C1-DE629B5A33A0}"/>
              </a:ext>
            </a:extLst>
          </p:cNvPr>
          <p:cNvPicPr>
            <a:picLocks noSelect="1"/>
          </p:cNvPicPr>
          <p:nvPr userDrawn="1">
            <p:custDataLst>
              <p:tags r:id="rId1"/>
            </p:custDataLst>
          </p:nvPr>
        </p:nvPicPr>
        <p:blipFill>
          <a:blip r:embed="rId5">
            <a:extLst>
              <a:ext uri="{28A0092B-C50C-407E-A947-70E740481C1C}">
                <a14:useLocalDpi xmlns:a14="http://schemas.microsoft.com/office/drawing/2010/main"/>
              </a:ext>
            </a:extLst>
          </a:blip>
          <a:stretch>
            <a:fillRect/>
          </a:stretch>
        </p:blipFill>
        <p:spPr>
          <a:xfrm>
            <a:off x="0" y="6041389"/>
            <a:ext cx="10970260" cy="129540"/>
          </a:xfrm>
          <a:prstGeom prst="rect">
            <a:avLst/>
          </a:prstGeom>
          <a:ln w="0">
            <a:noFill/>
          </a:ln>
          <a:effectLst/>
        </p:spPr>
      </p:pic>
      <p:pic>
        <p:nvPicPr>
          <p:cNvPr id="35" name="Grafik 34" descr="logo2_d2.png">
            <a:extLst>
              <a:ext uri="{FF2B5EF4-FFF2-40B4-BE49-F238E27FC236}">
                <a16:creationId xmlns:a16="http://schemas.microsoft.com/office/drawing/2014/main" id="{4A0BB653-08E0-42FB-832C-B4ECC24A4E72}"/>
              </a:ext>
            </a:extLst>
          </p:cNvPr>
          <p:cNvPicPr>
            <a:picLocks noSelect="1"/>
          </p:cNvPicPr>
          <p:nvPr userDrawn="1">
            <p:custDataLst>
              <p:tags r:id="rId2"/>
            </p:custDataLst>
          </p:nvPr>
        </p:nvPicPr>
        <p:blipFill>
          <a:blip r:embed="rId6" cstate="print">
            <a:extLst>
              <a:ext uri="{28A0092B-C50C-407E-A947-70E740481C1C}">
                <a14:useLocalDpi xmlns:a14="http://schemas.microsoft.com/office/drawing/2010/main"/>
              </a:ext>
            </a:extLst>
          </a:blip>
          <a:stretch>
            <a:fillRect/>
          </a:stretch>
        </p:blipFill>
        <p:spPr>
          <a:xfrm>
            <a:off x="0" y="5522613"/>
            <a:ext cx="135936" cy="648000"/>
          </a:xfrm>
          <a:prstGeom prst="rect">
            <a:avLst/>
          </a:prstGeom>
        </p:spPr>
      </p:pic>
      <p:sp>
        <p:nvSpPr>
          <p:cNvPr id="10" name="Rectangle7">
            <a:extLst>
              <a:ext uri="{FF2B5EF4-FFF2-40B4-BE49-F238E27FC236}">
                <a16:creationId xmlns:a16="http://schemas.microsoft.com/office/drawing/2014/main" id="{8883D326-CEAD-4903-8269-B2D194C3C224}"/>
              </a:ext>
            </a:extLst>
          </p:cNvPr>
          <p:cNvSpPr>
            <a:spLocks/>
          </p:cNvSpPr>
          <p:nvPr userDrawn="1"/>
        </p:nvSpPr>
        <p:spPr>
          <a:xfrm>
            <a:off x="9224010" y="259080"/>
            <a:ext cx="1691640" cy="777240"/>
          </a:xfrm>
          <a:prstGeom prst="rect">
            <a:avLst/>
          </a:prstGeom>
          <a:noFill/>
          <a:ln w="0" cap="flat" cmpd="sng" algn="ctr">
            <a:noFill/>
            <a:prstDash val="solid"/>
          </a:ln>
          <a:effectLst/>
        </p:spPr>
        <p:txBody>
          <a:bodyPr wrap="square" lIns="0" tIns="17779" rIns="0" bIns="0" rtlCol="0" anchor="t">
            <a:normAutofit/>
          </a:bodyPr>
          <a:lstStyle/>
          <a:p>
            <a:pPr rtl="0">
              <a:lnSpc>
                <a:spcPts val="900"/>
              </a:lnSpc>
            </a:pPr>
            <a:r>
              <a:rPr lang="en-GB" sz="550" b="0" i="0" u="none" strike="noStrike" kern="0" baseline="0" dirty="0">
                <a:solidFill>
                  <a:srgbClr val="000000"/>
                </a:solidFill>
                <a:latin typeface="Bosch Office Sans" pitchFamily="2" charset="0"/>
              </a:rPr>
              <a:t> </a:t>
            </a:r>
          </a:p>
        </p:txBody>
      </p:sp>
      <p:pic>
        <p:nvPicPr>
          <p:cNvPr id="11" name="Grafik 4" descr="logo1_d2.png">
            <a:extLst>
              <a:ext uri="{FF2B5EF4-FFF2-40B4-BE49-F238E27FC236}">
                <a16:creationId xmlns:a16="http://schemas.microsoft.com/office/drawing/2014/main" id="{EA45B0BA-5E3B-4D0F-8BE3-B1AAA7A49623}"/>
              </a:ext>
            </a:extLst>
          </p:cNvPr>
          <p:cNvPicPr>
            <a:picLocks noSelect="1"/>
          </p:cNvPicPr>
          <p:nvPr userDrawn="1">
            <p:custDataLst>
              <p:tags r:id="rId3"/>
            </p:custDataLst>
          </p:nvPr>
        </p:nvPicPr>
        <p:blipFill>
          <a:blip r:embed="rId7" cstate="print">
            <a:extLst>
              <a:ext uri="{28A0092B-C50C-407E-A947-70E740481C1C}">
                <a14:useLocalDpi xmlns:a14="http://schemas.microsoft.com/office/drawing/2010/main"/>
              </a:ext>
            </a:extLst>
          </a:blip>
          <a:stretch>
            <a:fillRect/>
          </a:stretch>
        </p:blipFill>
        <p:spPr>
          <a:xfrm>
            <a:off x="9759600" y="5464811"/>
            <a:ext cx="1094400" cy="575309"/>
          </a:xfrm>
          <a:prstGeom prst="rect">
            <a:avLst/>
          </a:prstGeom>
          <a:ln w="0">
            <a:noFill/>
          </a:ln>
          <a:effectLst/>
        </p:spPr>
      </p:pic>
      <p:sp>
        <p:nvSpPr>
          <p:cNvPr id="5" name="Inhaltsplatzhalter 4">
            <a:extLst>
              <a:ext uri="{FF2B5EF4-FFF2-40B4-BE49-F238E27FC236}">
                <a16:creationId xmlns:a16="http://schemas.microsoft.com/office/drawing/2014/main" id="{4D46C5CB-CB38-4AD2-99D2-34C738DF30C0}"/>
              </a:ext>
            </a:extLst>
          </p:cNvPr>
          <p:cNvSpPr>
            <a:spLocks noGrp="1"/>
          </p:cNvSpPr>
          <p:nvPr>
            <p:ph sz="quarter" idx="1" hasCustomPrompt="1"/>
          </p:nvPr>
        </p:nvSpPr>
        <p:spPr>
          <a:xfrm>
            <a:off x="258762" y="1296000"/>
            <a:ext cx="10450800" cy="4168800"/>
          </a:xfrm>
        </p:spPr>
        <p:txBody>
          <a:bodyPr/>
          <a:lstStyle>
            <a:lvl1pPr>
              <a:defRPr/>
            </a:lvl1pPr>
          </a:lstStyle>
          <a:p>
            <a:pPr lvl="0"/>
            <a:r>
              <a:rPr lang="de-DE"/>
              <a:t>Add Text</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7738281"/>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62" userDrawn="1">
          <p15:clr>
            <a:srgbClr val="FBAE40"/>
          </p15:clr>
        </p15:guide>
        <p15:guide id="2" pos="6747" userDrawn="1">
          <p15:clr>
            <a:srgbClr val="FBAE40"/>
          </p15:clr>
        </p15:guide>
        <p15:guide id="3" orient="horz" pos="162" userDrawn="1">
          <p15:clr>
            <a:srgbClr val="FBAE40"/>
          </p15:clr>
        </p15:guide>
        <p15:guide id="4" orient="horz" pos="408" userDrawn="1">
          <p15:clr>
            <a:srgbClr val="FBAE40"/>
          </p15:clr>
        </p15:guide>
        <p15:guide id="5" orient="horz" pos="654" userDrawn="1">
          <p15:clr>
            <a:srgbClr val="FBAE40"/>
          </p15:clr>
        </p15:guide>
        <p15:guide id="6" orient="horz" pos="816" userDrawn="1">
          <p15:clr>
            <a:srgbClr val="FBAE40"/>
          </p15:clr>
        </p15:guide>
        <p15:guide id="7" orient="horz" pos="344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10450800" cy="388800"/>
          </a:xfrm>
          <a:prstGeom prst="rect">
            <a:avLst/>
          </a:prstGeom>
        </p:spPr>
        <p:txBody>
          <a:bodyPr vert="horz" lIns="0" tIns="0" rIns="0" bIns="0" rtlCol="0" anchor="t" anchorCtr="0">
            <a:noAutofit/>
          </a:bodyPr>
          <a:lstStyle/>
          <a:p>
            <a:r>
              <a:rPr lang="de-DE" dirty="0"/>
              <a:t>Mastertitelformat bearbeiten</a:t>
            </a:r>
          </a:p>
        </p:txBody>
      </p:sp>
      <p:sp>
        <p:nvSpPr>
          <p:cNvPr id="3" name="Text Placeholder 2"/>
          <p:cNvSpPr>
            <a:spLocks noGrp="1"/>
          </p:cNvSpPr>
          <p:nvPr>
            <p:ph type="body" idx="1"/>
          </p:nvPr>
        </p:nvSpPr>
        <p:spPr>
          <a:xfrm>
            <a:off x="259200" y="1296000"/>
            <a:ext cx="10450800" cy="4168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de-DE" dirty="0"/>
          </a:p>
        </p:txBody>
      </p:sp>
      <p:sp>
        <p:nvSpPr>
          <p:cNvPr id="7"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dirty="0"/>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593090" y="5643880"/>
            <a:ext cx="9152890" cy="107950"/>
          </a:xfrm>
          <a:prstGeom prst="rect">
            <a:avLst/>
          </a:prstGeom>
          <a:noFill/>
        </p:spPr>
        <p:txBody>
          <a:bodyPr wrap="square" lIns="0" tIns="0" rIns="0" bIns="0" rtlCol="0">
            <a:noAutofit/>
          </a:bodyPr>
          <a:lstStyle/>
          <a:p>
            <a:pPr lvl="0">
              <a:lnSpc>
                <a:spcPct val="107000"/>
              </a:lnSpc>
              <a:spcAft>
                <a:spcPts val="111"/>
              </a:spcAft>
              <a:defRPr/>
            </a:pPr>
            <a:r>
              <a:rPr lang="pt-BR" sz="600" kern="0" dirty="0" smtClean="0">
                <a:solidFill>
                  <a:srgbClr val="000000"/>
                </a:solidFill>
                <a:latin typeface="Bosch Office Sans"/>
              </a:rPr>
              <a:t>Building Technologies | BT-VS/MKC | 03/2021</a:t>
            </a:r>
            <a:endParaRPr lang="pt-BR" sz="600" kern="0" dirty="0">
              <a:solidFill>
                <a:srgbClr val="000000"/>
              </a:solidFill>
              <a:latin typeface="Bosch Office Sans"/>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b="0" i="0" u="none" kern="0" baseline="0" dirty="0" smtClean="0">
                <a:solidFill>
                  <a:srgbClr val="B2B3B5"/>
                </a:solidFill>
                <a:latin typeface="Bosch Office Sans" pitchFamily="2" charset="0"/>
              </a:rPr>
              <a:t>© Robert Bosch GmbH 2021. All rights reserved, also regarding any disposal, exploitation, reproduction, editing, distribution, as well as in the event of applications for industrial property rights.</a:t>
            </a:r>
            <a:endParaRPr lang="de-DE" sz="600" b="0" i="0" u="none" kern="0" baseline="0" dirty="0">
              <a:solidFill>
                <a:srgbClr val="B2B3B5"/>
              </a:solidFill>
              <a:latin typeface="Bosch Office Sans" pitchFamily="2" charset="0"/>
            </a:endParaRP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de-DE" sz="600" kern="0" baseline="0" dirty="0">
                <a:solidFill>
                  <a:schemeClr val="tx1"/>
                </a:solidFill>
              </a:rPr>
              <a:t>%</a:t>
            </a:r>
            <a:r>
              <a:rPr lang="de-DE" sz="600" kern="0" baseline="0" dirty="0" err="1">
                <a:solidFill>
                  <a:schemeClr val="tx1"/>
                </a:solidFill>
              </a:rPr>
              <a:t>repositoryremark</a:t>
            </a:r>
            <a:r>
              <a:rPr lang="de-DE" sz="600" kern="0" baseline="0" dirty="0">
                <a:solidFill>
                  <a:schemeClr val="tx1"/>
                </a:solidFill>
              </a:rPr>
              <a:t>%</a:t>
            </a:r>
            <a:r>
              <a:rPr lang="de-DE" sz="600" kern="0" baseline="0" dirty="0">
                <a:solidFill>
                  <a:srgbClr val="B2B3B5"/>
                </a:solidFill>
              </a:rPr>
              <a:t>%</a:t>
            </a:r>
            <a:r>
              <a:rPr lang="en-US" sz="600" kern="0" baseline="0" noProof="0" dirty="0">
                <a:solidFill>
                  <a:srgbClr val="B2B3B5"/>
                </a:solidFill>
              </a:rPr>
              <a:t>copyright</a:t>
            </a:r>
            <a:r>
              <a:rPr lang="de-DE" sz="600" kern="0" baseline="0" dirty="0">
                <a:solidFill>
                  <a:srgbClr val="B2B3B5"/>
                </a:solidFill>
              </a:rPr>
              <a:t>%</a:t>
            </a: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594000" y="5644800"/>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de-DE" sz="600" b="1" kern="0" baseline="0" noProof="1">
                <a:solidFill>
                  <a:srgbClr val="D70012"/>
                </a:solidFill>
              </a:rPr>
              <a:t>%confidentiality%</a:t>
            </a:r>
            <a:r>
              <a:rPr lang="de-DE" sz="600" kern="0" baseline="0" noProof="1">
                <a:solidFill>
                  <a:schemeClr val="tx1"/>
                </a:solidFill>
              </a:rPr>
              <a:t>%businessunit%%departmentshort%%dateformat%</a:t>
            </a:r>
          </a:p>
        </p:txBody>
      </p:sp>
      <p:pic>
        <p:nvPicPr>
          <p:cNvPr id="13" name="Grafik 4"/>
          <p:cNvPicPr>
            <a:picLocks/>
          </p:cNvPicPr>
          <p:nvPr userDrawn="1">
            <p:custDataLst>
              <p:tags r:id="rId23"/>
            </p:custDataLst>
          </p:nvPr>
        </p:nvPicPr>
        <p:blipFill>
          <a:blip r:embed="rId25" cstate="print">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4" name="Grafik 3"/>
          <p:cNvPicPr>
            <a:picLocks/>
          </p:cNvPicPr>
          <p:nvPr userDrawn="1">
            <p:custDataLst>
              <p:tags r:id="rId24"/>
            </p:custDataLst>
          </p:nvPr>
        </p:nvPicPr>
        <p:blipFill>
          <a:blip r:embed="rId26">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Tree>
    <p:extLst>
      <p:ext uri="{BB962C8B-B14F-4D97-AF65-F5344CB8AC3E}">
        <p14:creationId xmlns:p14="http://schemas.microsoft.com/office/powerpoint/2010/main" val="851553184"/>
      </p:ext>
    </p:extLst>
  </p:cSld>
  <p:clrMap bg1="lt1" tx1="dk1" bg2="lt2" tx2="dk2" accent1="accent1" accent2="accent2" accent3="accent3" accent4="accent4" accent5="accent5" accent6="accent6" hlink="hlink" folHlink="folHlink"/>
  <p:sldLayoutIdLst>
    <p:sldLayoutId id="2147483710" r:id="rId1"/>
    <p:sldLayoutId id="2147483741" r:id="rId2"/>
    <p:sldLayoutId id="2147483742" r:id="rId3"/>
    <p:sldLayoutId id="2147483713" r:id="rId4"/>
    <p:sldLayoutId id="2147483743" r:id="rId5"/>
    <p:sldLayoutId id="2147483721" r:id="rId6"/>
    <p:sldLayoutId id="2147483747" r:id="rId7"/>
    <p:sldLayoutId id="2147483723" r:id="rId8"/>
    <p:sldLayoutId id="2147483746" r:id="rId9"/>
    <p:sldLayoutId id="2147483744" r:id="rId10"/>
    <p:sldLayoutId id="2147483724" r:id="rId11"/>
    <p:sldLayoutId id="2147483726" r:id="rId12"/>
    <p:sldLayoutId id="2147483727" r:id="rId13"/>
    <p:sldLayoutId id="2147483728" r:id="rId14"/>
    <p:sldLayoutId id="2147483729" r:id="rId15"/>
    <p:sldLayoutId id="2147483745" r:id="rId16"/>
    <p:sldLayoutId id="2147483734" r:id="rId17"/>
    <p:sldLayoutId id="2147483731" r:id="rId18"/>
    <p:sldLayoutId id="2147483712" r:id="rId19"/>
    <p:sldLayoutId id="2147483748" r:id="rId20"/>
    <p:sldLayoutId id="2147483749" r:id="rId21"/>
  </p:sldLayoutIdLst>
  <p:timing>
    <p:tnLst>
      <p:par>
        <p:cTn id="1" dur="indefinite" restart="never" nodeType="tmRoot"/>
      </p:par>
    </p:tnLst>
  </p:timing>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567" y="648000"/>
            <a:ext cx="8221606" cy="388800"/>
          </a:xfrm>
          <a:prstGeom prst="rect">
            <a:avLst/>
          </a:prstGeom>
        </p:spPr>
        <p:txBody>
          <a:bodyPr vert="horz" lIns="0" tIns="0" rIns="0" bIns="0" rtlCol="0" anchor="ctr">
            <a:noAutofit/>
          </a:bodyPr>
          <a:lstStyle/>
          <a:p>
            <a:r>
              <a:rPr lang="de-DE"/>
              <a:t>Titelmasterformat durch Klicken bearbeiten</a:t>
            </a:r>
            <a:endParaRPr lang="de-DE" dirty="0"/>
          </a:p>
        </p:txBody>
      </p:sp>
      <p:sp>
        <p:nvSpPr>
          <p:cNvPr id="3" name="Text Placeholder 2"/>
          <p:cNvSpPr>
            <a:spLocks noGrp="1"/>
          </p:cNvSpPr>
          <p:nvPr>
            <p:ph type="body" idx="1"/>
          </p:nvPr>
        </p:nvSpPr>
        <p:spPr>
          <a:xfrm>
            <a:off x="345568" y="1296000"/>
            <a:ext cx="10275808" cy="4168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de-DE" dirty="0"/>
          </a:p>
        </p:txBody>
      </p:sp>
    </p:spTree>
    <p:extLst>
      <p:ext uri="{BB962C8B-B14F-4D97-AF65-F5344CB8AC3E}">
        <p14:creationId xmlns:p14="http://schemas.microsoft.com/office/powerpoint/2010/main" val="6959187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iming>
    <p:tnLst>
      <p:par>
        <p:cTn id="1" dur="indefinite" restart="never" nodeType="tmRoot"/>
      </p:par>
    </p:tnLst>
  </p:timing>
  <p:txStyles>
    <p:titleStyle>
      <a:lvl1pPr algn="l" defTabSz="822716" rtl="0" eaLnBrk="1" latinLnBrk="0" hangingPunct="1">
        <a:lnSpc>
          <a:spcPct val="90000"/>
        </a:lnSpc>
        <a:spcBef>
          <a:spcPct val="0"/>
        </a:spcBef>
        <a:buFontTx/>
        <a:buNone/>
        <a:defRPr sz="1800" b="0" i="0" u="none" kern="1200">
          <a:solidFill>
            <a:schemeClr val="tx1"/>
          </a:solidFill>
          <a:latin typeface="Bosch Office Sans" panose="020B0604020202020204" pitchFamily="34" charset="0"/>
          <a:ea typeface="+mj-ea"/>
          <a:cs typeface="+mj-cs"/>
        </a:defRPr>
      </a:lvl1pPr>
    </p:titleStyle>
    <p:bodyStyle>
      <a:lvl1pPr marL="251460" indent="-251460" algn="l" defTabSz="822716" rtl="0" eaLnBrk="1" latinLnBrk="0" hangingPunct="1">
        <a:lnSpc>
          <a:spcPts val="2300"/>
        </a:lnSpc>
        <a:spcBef>
          <a:spcPts val="500"/>
        </a:spcBef>
        <a:buClrTx/>
        <a:buSzPct val="100000"/>
        <a:buFont typeface="Wingdings 3" panose="05040102010807070707" pitchFamily="18" charset="2"/>
        <a:buChar char=""/>
        <a:defRPr sz="1800" b="0" i="0" u="none" kern="1200">
          <a:solidFill>
            <a:schemeClr val="tx1"/>
          </a:solidFill>
          <a:latin typeface="Bosch Office Sans" panose="020B0604020202020204" pitchFamily="34" charset="0"/>
          <a:ea typeface="+mn-ea"/>
          <a:cs typeface="+mn-cs"/>
        </a:defRPr>
      </a:lvl1pPr>
      <a:lvl2pPr marL="467360" indent="-179070" algn="l" defTabSz="822716" rtl="0" eaLnBrk="1" latinLnBrk="0" hangingPunct="1">
        <a:lnSpc>
          <a:spcPts val="2000"/>
        </a:lnSpc>
        <a:spcBef>
          <a:spcPts val="500"/>
        </a:spcBef>
        <a:buClrTx/>
        <a:buSzPct val="100000"/>
        <a:buFontTx/>
        <a:buChar char="‒"/>
        <a:defRPr sz="1600" b="0" i="0" u="none" kern="1200">
          <a:solidFill>
            <a:schemeClr val="tx1"/>
          </a:solidFill>
          <a:latin typeface="Bosch Office Sans" panose="020B0604020202020204" pitchFamily="34" charset="0"/>
          <a:ea typeface="+mn-ea"/>
          <a:cs typeface="+mn-cs"/>
        </a:defRPr>
      </a:lvl2pPr>
      <a:lvl3pPr marL="647700" indent="-180340" algn="l" defTabSz="822716" rtl="0" eaLnBrk="1" latinLnBrk="0" hangingPunct="1">
        <a:lnSpc>
          <a:spcPts val="1700"/>
        </a:lnSpc>
        <a:spcBef>
          <a:spcPts val="500"/>
        </a:spcBef>
        <a:buClrTx/>
        <a:buSzPct val="100000"/>
        <a:buFontTx/>
        <a:buChar char="‒"/>
        <a:defRPr sz="1400" b="0" i="0" u="none" kern="1200">
          <a:solidFill>
            <a:schemeClr val="tx1"/>
          </a:solidFill>
          <a:latin typeface="Bosch Office Sans" panose="020B0604020202020204" pitchFamily="34" charset="0"/>
          <a:ea typeface="+mn-ea"/>
          <a:cs typeface="+mn-cs"/>
        </a:defRPr>
      </a:lvl3pPr>
      <a:lvl4pPr marL="863600" indent="-180340" algn="l" defTabSz="822716"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4pPr>
      <a:lvl5pPr marL="863600" indent="-180340" algn="l" defTabSz="822716"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5pPr>
      <a:lvl6pPr marL="863600" indent="-180340" algn="l" defTabSz="822716"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6pPr>
      <a:lvl7pPr marL="863600" indent="-180340" algn="l" defTabSz="822716"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7pPr>
      <a:lvl8pPr marL="863600" indent="-180340" algn="l" defTabSz="822716" rtl="0" eaLnBrk="1" latinLnBrk="0" hangingPunct="1">
        <a:lnSpc>
          <a:spcPts val="1600"/>
        </a:lnSpc>
        <a:spcBef>
          <a:spcPts val="500"/>
        </a:spcBef>
        <a:buClrTx/>
        <a:buSzPct val="100000"/>
        <a:buFontTx/>
        <a:buChar char="»"/>
        <a:defRPr sz="1300" b="0" i="0" u="none" kern="1200">
          <a:solidFill>
            <a:schemeClr val="tx1"/>
          </a:solidFill>
          <a:latin typeface="Bosch Office Sans" panose="020B0604020202020204" pitchFamily="34" charset="0"/>
          <a:ea typeface="+mn-ea"/>
          <a:cs typeface="+mn-cs"/>
        </a:defRPr>
      </a:lvl8pPr>
      <a:lvl9pPr marL="863600" indent="-180340" algn="l" defTabSz="822716" rtl="0" eaLnBrk="1" latinLnBrk="0" hangingPunct="1">
        <a:lnSpc>
          <a:spcPts val="1600"/>
        </a:lnSpc>
        <a:spcBef>
          <a:spcPts val="500"/>
        </a:spcBef>
        <a:buClrTx/>
        <a:buSzPct val="100000"/>
        <a:buFontTx/>
        <a:buChar char="»"/>
        <a:defRPr sz="1300" b="0" i="0" u="none" kern="1200" baseline="0">
          <a:solidFill>
            <a:schemeClr val="tx1"/>
          </a:solidFill>
          <a:latin typeface="Bosch Office Sans" panose="020B0604020202020204" pitchFamily="34" charset="0"/>
          <a:ea typeface="+mn-ea"/>
          <a:cs typeface="+mn-cs"/>
        </a:defRPr>
      </a:lvl9pPr>
    </p:bodyStyle>
    <p:otherStyle>
      <a:defPPr>
        <a:defRPr lang="de-DE"/>
      </a:defPPr>
      <a:lvl1pPr marL="0" algn="l" defTabSz="822716" rtl="0" eaLnBrk="1" latinLnBrk="0" hangingPunct="1">
        <a:defRPr sz="1619" kern="1200">
          <a:solidFill>
            <a:schemeClr val="tx1"/>
          </a:solidFill>
          <a:latin typeface="+mn-lt"/>
          <a:ea typeface="+mn-ea"/>
          <a:cs typeface="+mn-cs"/>
        </a:defRPr>
      </a:lvl1pPr>
      <a:lvl2pPr marL="411358" algn="l" defTabSz="822716" rtl="0" eaLnBrk="1" latinLnBrk="0" hangingPunct="1">
        <a:defRPr sz="1619" kern="1200">
          <a:solidFill>
            <a:schemeClr val="tx1"/>
          </a:solidFill>
          <a:latin typeface="+mn-lt"/>
          <a:ea typeface="+mn-ea"/>
          <a:cs typeface="+mn-cs"/>
        </a:defRPr>
      </a:lvl2pPr>
      <a:lvl3pPr marL="822716" algn="l" defTabSz="822716" rtl="0" eaLnBrk="1" latinLnBrk="0" hangingPunct="1">
        <a:defRPr sz="1619" kern="1200">
          <a:solidFill>
            <a:schemeClr val="tx1"/>
          </a:solidFill>
          <a:latin typeface="+mn-lt"/>
          <a:ea typeface="+mn-ea"/>
          <a:cs typeface="+mn-cs"/>
        </a:defRPr>
      </a:lvl3pPr>
      <a:lvl4pPr marL="1234075" algn="l" defTabSz="822716" rtl="0" eaLnBrk="1" latinLnBrk="0" hangingPunct="1">
        <a:defRPr sz="1619" kern="1200">
          <a:solidFill>
            <a:schemeClr val="tx1"/>
          </a:solidFill>
          <a:latin typeface="+mn-lt"/>
          <a:ea typeface="+mn-ea"/>
          <a:cs typeface="+mn-cs"/>
        </a:defRPr>
      </a:lvl4pPr>
      <a:lvl5pPr marL="1645433" algn="l" defTabSz="822716" rtl="0" eaLnBrk="1" latinLnBrk="0" hangingPunct="1">
        <a:defRPr sz="1619" kern="1200">
          <a:solidFill>
            <a:schemeClr val="tx1"/>
          </a:solidFill>
          <a:latin typeface="+mn-lt"/>
          <a:ea typeface="+mn-ea"/>
          <a:cs typeface="+mn-cs"/>
        </a:defRPr>
      </a:lvl5pPr>
      <a:lvl6pPr marL="2056792" algn="l" defTabSz="822716" rtl="0" eaLnBrk="1" latinLnBrk="0" hangingPunct="1">
        <a:defRPr sz="1619" kern="1200">
          <a:solidFill>
            <a:schemeClr val="tx1"/>
          </a:solidFill>
          <a:latin typeface="+mn-lt"/>
          <a:ea typeface="+mn-ea"/>
          <a:cs typeface="+mn-cs"/>
        </a:defRPr>
      </a:lvl6pPr>
      <a:lvl7pPr marL="2468150" algn="l" defTabSz="822716" rtl="0" eaLnBrk="1" latinLnBrk="0" hangingPunct="1">
        <a:defRPr sz="1619" kern="1200">
          <a:solidFill>
            <a:schemeClr val="tx1"/>
          </a:solidFill>
          <a:latin typeface="+mn-lt"/>
          <a:ea typeface="+mn-ea"/>
          <a:cs typeface="+mn-cs"/>
        </a:defRPr>
      </a:lvl7pPr>
      <a:lvl8pPr marL="2879509" algn="l" defTabSz="822716" rtl="0" eaLnBrk="1" latinLnBrk="0" hangingPunct="1">
        <a:defRPr sz="1619" kern="1200">
          <a:solidFill>
            <a:schemeClr val="tx1"/>
          </a:solidFill>
          <a:latin typeface="+mn-lt"/>
          <a:ea typeface="+mn-ea"/>
          <a:cs typeface="+mn-cs"/>
        </a:defRPr>
      </a:lvl8pPr>
      <a:lvl9pPr marL="3290867" algn="l" defTabSz="822716" rtl="0" eaLnBrk="1" latinLnBrk="0" hangingPunct="1">
        <a:defRPr sz="16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00" y="648000"/>
            <a:ext cx="10450800" cy="388800"/>
          </a:xfrm>
          <a:prstGeom prst="rect">
            <a:avLst/>
          </a:prstGeom>
        </p:spPr>
        <p:txBody>
          <a:bodyPr vert="horz" lIns="0" tIns="0" rIns="0" bIns="0" rtlCol="0" anchor="t" anchorCtr="0">
            <a:noAutofit/>
          </a:bodyPr>
          <a:lstStyle/>
          <a:p>
            <a:r>
              <a:rPr lang="de-DE"/>
              <a:t>Mastertitelformat bearbeiten</a:t>
            </a:r>
            <a:endParaRPr lang="de-DE" dirty="0"/>
          </a:p>
        </p:txBody>
      </p:sp>
      <p:sp>
        <p:nvSpPr>
          <p:cNvPr id="3" name="Text Placeholder 2"/>
          <p:cNvSpPr>
            <a:spLocks noGrp="1"/>
          </p:cNvSpPr>
          <p:nvPr>
            <p:ph type="body" idx="1"/>
          </p:nvPr>
        </p:nvSpPr>
        <p:spPr>
          <a:xfrm>
            <a:off x="259200" y="1296000"/>
            <a:ext cx="10450800" cy="41688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lang="de-DE" dirty="0"/>
          </a:p>
        </p:txBody>
      </p:sp>
      <p:sp>
        <p:nvSpPr>
          <p:cNvPr id="7" name="Slide Number Placeholder 6"/>
          <p:cNvSpPr>
            <a:spLocks noGrp="1"/>
          </p:cNvSpPr>
          <p:nvPr>
            <p:ph type="sldNum" sz="quarter" idx="12"/>
          </p:nvPr>
        </p:nvSpPr>
        <p:spPr>
          <a:xfrm>
            <a:off x="266700" y="5628640"/>
            <a:ext cx="288290" cy="410210"/>
          </a:xfrm>
          <a:prstGeom prst="rect">
            <a:avLst/>
          </a:prstGeom>
        </p:spPr>
        <p:txBody>
          <a:bodyPr vert="horz" lIns="0" tIns="0" rIns="0" bIns="0" rtlCol="0" anchor="t"/>
          <a:lstStyle>
            <a:lvl1pPr algn="l">
              <a:defRPr sz="1200">
                <a:solidFill>
                  <a:srgbClr val="999FA6"/>
                </a:solidFill>
                <a:latin typeface="+mn-lt"/>
              </a:defRPr>
            </a:lvl1pPr>
          </a:lstStyle>
          <a:p>
            <a:fld id="{4898AEC0-503E-4FA4-859C-D0F72D6E3F79}" type="slidenum">
              <a:rPr lang="de-DE" smtClean="0"/>
              <a:pPr/>
              <a:t>‹#›</a:t>
            </a:fld>
            <a:endParaRPr lang="de-DE" dirty="0"/>
          </a:p>
        </p:txBody>
      </p:sp>
      <p:sp>
        <p:nvSpPr>
          <p:cNvPr id="5" name="Bosch_footer_1">
            <a:extLst>
              <a:ext uri="{FF2B5EF4-FFF2-40B4-BE49-F238E27FC236}">
                <a16:creationId xmlns:a16="http://schemas.microsoft.com/office/drawing/2014/main" id="{C4A0DCBC-1EFB-43C4-AF00-AB85781F48E7}"/>
              </a:ext>
            </a:extLst>
          </p:cNvPr>
          <p:cNvSpPr txBox="1"/>
          <p:nvPr userDrawn="1"/>
        </p:nvSpPr>
        <p:spPr>
          <a:xfrm>
            <a:off x="593090" y="5643880"/>
            <a:ext cx="9152890" cy="107950"/>
          </a:xfrm>
          <a:prstGeom prst="rect">
            <a:avLst/>
          </a:prstGeom>
          <a:noFill/>
        </p:spPr>
        <p:txBody>
          <a:bodyPr wrap="square" lIns="0" tIns="0" rIns="0" bIns="0" rtlCol="0">
            <a:noAutofit/>
          </a:bodyPr>
          <a:lstStyle/>
          <a:p>
            <a:pPr lvl="0">
              <a:lnSpc>
                <a:spcPct val="107000"/>
              </a:lnSpc>
              <a:spcAft>
                <a:spcPts val="111"/>
              </a:spcAft>
              <a:defRPr/>
            </a:pPr>
            <a:r>
              <a:rPr lang="pt-BR" sz="600" kern="0" dirty="0">
                <a:solidFill>
                  <a:srgbClr val="000000"/>
                </a:solidFill>
                <a:latin typeface="Bosch Office Sans"/>
              </a:rPr>
              <a:t>Building Technologies | </a:t>
            </a:r>
            <a:r>
              <a:rPr lang="pt-BR" sz="600" kern="0" dirty="0" smtClean="0">
                <a:solidFill>
                  <a:srgbClr val="000000"/>
                </a:solidFill>
                <a:latin typeface="Bosch Office Sans"/>
              </a:rPr>
              <a:t>BT-VS/MKC </a:t>
            </a:r>
            <a:r>
              <a:rPr lang="pt-BR" sz="600" kern="0" dirty="0">
                <a:solidFill>
                  <a:srgbClr val="000000"/>
                </a:solidFill>
                <a:latin typeface="Bosch Office Sans"/>
              </a:rPr>
              <a:t>| </a:t>
            </a:r>
            <a:r>
              <a:rPr lang="pt-BR" sz="600" kern="0" dirty="0" smtClean="0">
                <a:solidFill>
                  <a:srgbClr val="000000"/>
                </a:solidFill>
                <a:latin typeface="Bosch Office Sans"/>
              </a:rPr>
              <a:t>03/2021</a:t>
            </a:r>
            <a:endParaRPr lang="pt-BR" sz="600" kern="0" dirty="0">
              <a:solidFill>
                <a:srgbClr val="000000"/>
              </a:solidFill>
              <a:latin typeface="Bosch Office Sans"/>
            </a:endParaRPr>
          </a:p>
        </p:txBody>
      </p:sp>
      <p:sp>
        <p:nvSpPr>
          <p:cNvPr id="8" name="Bosch_footer_2">
            <a:extLst>
              <a:ext uri="{FF2B5EF4-FFF2-40B4-BE49-F238E27FC236}">
                <a16:creationId xmlns:a16="http://schemas.microsoft.com/office/drawing/2014/main" id="{C3D77AD5-379C-4A86-AFCF-32945A0FEE26}"/>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en-US" sz="600" b="0" i="0" u="none" kern="0" baseline="0" dirty="0">
                <a:solidFill>
                  <a:srgbClr val="B2B3B5"/>
                </a:solidFill>
                <a:latin typeface="Bosch Office Sans" pitchFamily="2" charset="0"/>
              </a:rPr>
              <a:t>© Robert Bosch GmbH </a:t>
            </a:r>
            <a:r>
              <a:rPr lang="en-US" sz="600" b="0" i="0" u="none" kern="0" baseline="0" dirty="0" smtClean="0">
                <a:solidFill>
                  <a:srgbClr val="B2B3B5"/>
                </a:solidFill>
                <a:latin typeface="Bosch Office Sans" pitchFamily="2" charset="0"/>
              </a:rPr>
              <a:t>2021. </a:t>
            </a:r>
            <a:r>
              <a:rPr lang="en-US" sz="600" b="0" i="0" u="none" kern="0" baseline="0" dirty="0">
                <a:solidFill>
                  <a:srgbClr val="B2B3B5"/>
                </a:solidFill>
                <a:latin typeface="Bosch Office Sans" pitchFamily="2" charset="0"/>
              </a:rPr>
              <a:t>All rights reserved, also regarding any disposal, exploitation, reproduction, editing, distribution, as well as in the event of applications for industrial property rights.</a:t>
            </a:r>
            <a:endParaRPr lang="de-DE" sz="600" b="0" i="0" u="none" kern="0" baseline="0" dirty="0">
              <a:solidFill>
                <a:srgbClr val="B2B3B5"/>
              </a:solidFill>
              <a:latin typeface="Bosch Office Sans" pitchFamily="2" charset="0"/>
            </a:endParaRPr>
          </a:p>
        </p:txBody>
      </p:sp>
      <p:sp>
        <p:nvSpPr>
          <p:cNvPr id="9" name="Bosch_footer_2" hidden="1">
            <a:extLst>
              <a:ext uri="{FF2B5EF4-FFF2-40B4-BE49-F238E27FC236}">
                <a16:creationId xmlns:a16="http://schemas.microsoft.com/office/drawing/2014/main" id="{E897C98A-4665-443F-B1CF-E9B71E9916EC}"/>
              </a:ext>
            </a:extLst>
          </p:cNvPr>
          <p:cNvSpPr txBox="1"/>
          <p:nvPr userDrawn="1"/>
        </p:nvSpPr>
        <p:spPr>
          <a:xfrm>
            <a:off x="593090" y="5748656"/>
            <a:ext cx="9152890" cy="215900"/>
          </a:xfrm>
          <a:prstGeom prst="rect">
            <a:avLst/>
          </a:prstGeom>
          <a:noFill/>
        </p:spPr>
        <p:txBody>
          <a:bodyPr wrap="square" lIns="0" tIns="0" rIns="0" bIns="0" rtlCol="0">
            <a:noAutofit/>
          </a:bodyPr>
          <a:lstStyle/>
          <a:p>
            <a:pPr>
              <a:lnSpc>
                <a:spcPct val="120000"/>
              </a:lnSpc>
              <a:spcAft>
                <a:spcPts val="100"/>
              </a:spcAft>
            </a:pPr>
            <a:r>
              <a:rPr lang="de-DE" sz="600" kern="0" baseline="0" dirty="0">
                <a:solidFill>
                  <a:schemeClr val="tx1"/>
                </a:solidFill>
              </a:rPr>
              <a:t>%</a:t>
            </a:r>
            <a:r>
              <a:rPr lang="de-DE" sz="600" kern="0" baseline="0" dirty="0" err="1">
                <a:solidFill>
                  <a:schemeClr val="tx1"/>
                </a:solidFill>
              </a:rPr>
              <a:t>repositoryremark</a:t>
            </a:r>
            <a:r>
              <a:rPr lang="de-DE" sz="600" kern="0" baseline="0" dirty="0">
                <a:solidFill>
                  <a:schemeClr val="tx1"/>
                </a:solidFill>
              </a:rPr>
              <a:t>%</a:t>
            </a:r>
            <a:r>
              <a:rPr lang="de-DE" sz="600" kern="0" baseline="0" dirty="0">
                <a:solidFill>
                  <a:srgbClr val="B2B3B5"/>
                </a:solidFill>
              </a:rPr>
              <a:t>%</a:t>
            </a:r>
            <a:r>
              <a:rPr lang="en-US" sz="600" kern="0" baseline="0" noProof="0" dirty="0">
                <a:solidFill>
                  <a:srgbClr val="B2B3B5"/>
                </a:solidFill>
              </a:rPr>
              <a:t>copyright</a:t>
            </a:r>
            <a:r>
              <a:rPr lang="de-DE" sz="600" kern="0" baseline="0" dirty="0">
                <a:solidFill>
                  <a:srgbClr val="B2B3B5"/>
                </a:solidFill>
              </a:rPr>
              <a:t>%</a:t>
            </a:r>
          </a:p>
        </p:txBody>
      </p:sp>
      <p:sp>
        <p:nvSpPr>
          <p:cNvPr id="10" name="Bosch_footer_1" hidden="1">
            <a:extLst>
              <a:ext uri="{FF2B5EF4-FFF2-40B4-BE49-F238E27FC236}">
                <a16:creationId xmlns:a16="http://schemas.microsoft.com/office/drawing/2014/main" id="{BB7EB8EC-2C22-471E-A5D4-B578263D307B}"/>
              </a:ext>
            </a:extLst>
          </p:cNvPr>
          <p:cNvSpPr txBox="1"/>
          <p:nvPr userDrawn="1"/>
        </p:nvSpPr>
        <p:spPr>
          <a:xfrm>
            <a:off x="594000" y="5644800"/>
            <a:ext cx="9154800" cy="10800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0"/>
              </a:spcBef>
              <a:spcAft>
                <a:spcPts val="100"/>
              </a:spcAft>
              <a:buClrTx/>
              <a:buSzTx/>
              <a:buFontTx/>
              <a:buNone/>
              <a:tabLst/>
              <a:defRPr/>
            </a:pPr>
            <a:r>
              <a:rPr lang="de-DE" sz="600" b="1" kern="0" baseline="0" noProof="1">
                <a:solidFill>
                  <a:srgbClr val="D70012"/>
                </a:solidFill>
              </a:rPr>
              <a:t>%confidentiality%</a:t>
            </a:r>
            <a:r>
              <a:rPr lang="de-DE" sz="600" kern="0" baseline="0" noProof="1">
                <a:solidFill>
                  <a:schemeClr val="tx1"/>
                </a:solidFill>
              </a:rPr>
              <a:t>%businessunit%%departmentshort%%dateformat%</a:t>
            </a:r>
          </a:p>
        </p:txBody>
      </p:sp>
    </p:spTree>
    <p:extLst>
      <p:ext uri="{BB962C8B-B14F-4D97-AF65-F5344CB8AC3E}">
        <p14:creationId xmlns:p14="http://schemas.microsoft.com/office/powerpoint/2010/main" val="228545752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timing>
    <p:tnLst>
      <p:par>
        <p:cTn id="1" dur="indefinite" restart="never" nodeType="tmRoot"/>
      </p:par>
    </p:tnLst>
  </p:timing>
  <p:hf hdr="0" ftr="0" dt="0"/>
  <p:txStyles>
    <p:title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p:titleStyle>
    <p:body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p:bodyStyle>
    <p:otherStyle>
      <a:defPPr>
        <a:defRPr lang="de-DE"/>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9" algn="l" defTabSz="914333" rtl="0" eaLnBrk="1" latinLnBrk="0" hangingPunct="1">
        <a:defRPr sz="1800" kern="1200">
          <a:solidFill>
            <a:schemeClr val="tx1"/>
          </a:solidFill>
          <a:latin typeface="+mn-lt"/>
          <a:ea typeface="+mn-ea"/>
          <a:cs typeface="+mn-cs"/>
        </a:defRPr>
      </a:lvl4pPr>
      <a:lvl5pPr marL="1828665" algn="l" defTabSz="914333" rtl="0" eaLnBrk="1" latinLnBrk="0" hangingPunct="1">
        <a:defRPr sz="1800" kern="1200">
          <a:solidFill>
            <a:schemeClr val="tx1"/>
          </a:solidFill>
          <a:latin typeface="+mn-lt"/>
          <a:ea typeface="+mn-ea"/>
          <a:cs typeface="+mn-cs"/>
        </a:defRPr>
      </a:lvl5pPr>
      <a:lvl6pPr marL="2285832" algn="l" defTabSz="914333" rtl="0" eaLnBrk="1" latinLnBrk="0" hangingPunct="1">
        <a:defRPr sz="1800" kern="1200">
          <a:solidFill>
            <a:schemeClr val="tx1"/>
          </a:solidFill>
          <a:latin typeface="+mn-lt"/>
          <a:ea typeface="+mn-ea"/>
          <a:cs typeface="+mn-cs"/>
        </a:defRPr>
      </a:lvl6pPr>
      <a:lvl7pPr marL="2742998" algn="l" defTabSz="914333" rtl="0" eaLnBrk="1" latinLnBrk="0" hangingPunct="1">
        <a:defRPr sz="1800" kern="1200">
          <a:solidFill>
            <a:schemeClr val="tx1"/>
          </a:solidFill>
          <a:latin typeface="+mn-lt"/>
          <a:ea typeface="+mn-ea"/>
          <a:cs typeface="+mn-cs"/>
        </a:defRPr>
      </a:lvl7pPr>
      <a:lvl8pPr marL="3200165" algn="l" defTabSz="914333" rtl="0" eaLnBrk="1" latinLnBrk="0" hangingPunct="1">
        <a:defRPr sz="1800" kern="1200">
          <a:solidFill>
            <a:schemeClr val="tx1"/>
          </a:solidFill>
          <a:latin typeface="+mn-lt"/>
          <a:ea typeface="+mn-ea"/>
          <a:cs typeface="+mn-cs"/>
        </a:defRPr>
      </a:lvl8pPr>
      <a:lvl9pPr marL="3657332" algn="l" defTabSz="91433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20.xml"/><Relationship Id="rId7" Type="http://schemas.openxmlformats.org/officeDocument/2006/relationships/slideLayout" Target="../slideLayouts/slideLayout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10" Type="http://schemas.openxmlformats.org/officeDocument/2006/relationships/image" Target="../media/image11.emf"/><Relationship Id="rId4" Type="http://schemas.openxmlformats.org/officeDocument/2006/relationships/tags" Target="../tags/tag12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tags" Target="../tags/tag216.xml"/><Relationship Id="rId18" Type="http://schemas.openxmlformats.org/officeDocument/2006/relationships/tags" Target="../tags/tag221.xml"/><Relationship Id="rId3" Type="http://schemas.openxmlformats.org/officeDocument/2006/relationships/tags" Target="../tags/tag206.xml"/><Relationship Id="rId21" Type="http://schemas.openxmlformats.org/officeDocument/2006/relationships/notesSlide" Target="../notesSlides/notesSlide5.xml"/><Relationship Id="rId7" Type="http://schemas.openxmlformats.org/officeDocument/2006/relationships/tags" Target="../tags/tag210.xml"/><Relationship Id="rId12" Type="http://schemas.openxmlformats.org/officeDocument/2006/relationships/tags" Target="../tags/tag215.xml"/><Relationship Id="rId17" Type="http://schemas.openxmlformats.org/officeDocument/2006/relationships/tags" Target="../tags/tag220.xml"/><Relationship Id="rId2" Type="http://schemas.openxmlformats.org/officeDocument/2006/relationships/tags" Target="../tags/tag205.xml"/><Relationship Id="rId16" Type="http://schemas.openxmlformats.org/officeDocument/2006/relationships/tags" Target="../tags/tag219.xml"/><Relationship Id="rId20" Type="http://schemas.openxmlformats.org/officeDocument/2006/relationships/slideLayout" Target="../slideLayouts/slideLayout17.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5" Type="http://schemas.openxmlformats.org/officeDocument/2006/relationships/tags" Target="../tags/tag208.xml"/><Relationship Id="rId15" Type="http://schemas.openxmlformats.org/officeDocument/2006/relationships/tags" Target="../tags/tag218.xml"/><Relationship Id="rId10" Type="http://schemas.openxmlformats.org/officeDocument/2006/relationships/tags" Target="../tags/tag213.xml"/><Relationship Id="rId19" Type="http://schemas.openxmlformats.org/officeDocument/2006/relationships/tags" Target="../tags/tag222.xml"/><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tags" Target="../tags/tag217.xml"/><Relationship Id="rId22"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25.xml"/><Relationship Id="rId7" Type="http://schemas.openxmlformats.org/officeDocument/2006/relationships/tags" Target="../tags/tag229.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tags" Target="../tags/tag228.xml"/><Relationship Id="rId5" Type="http://schemas.openxmlformats.org/officeDocument/2006/relationships/tags" Target="../tags/tag227.xml"/><Relationship Id="rId10" Type="http://schemas.openxmlformats.org/officeDocument/2006/relationships/image" Target="../media/image46.png"/><Relationship Id="rId4" Type="http://schemas.openxmlformats.org/officeDocument/2006/relationships/tags" Target="../tags/tag226.xml"/><Relationship Id="rId9"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32.xml"/><Relationship Id="rId7" Type="http://schemas.openxmlformats.org/officeDocument/2006/relationships/tags" Target="../tags/tag236.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10" Type="http://schemas.openxmlformats.org/officeDocument/2006/relationships/image" Target="../media/image47.png"/><Relationship Id="rId4" Type="http://schemas.openxmlformats.org/officeDocument/2006/relationships/tags" Target="../tags/tag233.xml"/><Relationship Id="rId9"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39.xml"/><Relationship Id="rId7" Type="http://schemas.openxmlformats.org/officeDocument/2006/relationships/tags" Target="../tags/tag243.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image" Target="../media/image49.png"/><Relationship Id="rId5" Type="http://schemas.openxmlformats.org/officeDocument/2006/relationships/tags" Target="../tags/tag241.xml"/><Relationship Id="rId10" Type="http://schemas.openxmlformats.org/officeDocument/2006/relationships/image" Target="../media/image48.png"/><Relationship Id="rId4" Type="http://schemas.openxmlformats.org/officeDocument/2006/relationships/tags" Target="../tags/tag240.xml"/><Relationship Id="rId9"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10" Type="http://schemas.openxmlformats.org/officeDocument/2006/relationships/image" Target="../media/image50.jpeg"/><Relationship Id="rId4" Type="http://schemas.openxmlformats.org/officeDocument/2006/relationships/tags" Target="../tags/tag247.xml"/><Relationship Id="rId9"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53.xml"/><Relationship Id="rId7" Type="http://schemas.openxmlformats.org/officeDocument/2006/relationships/tags" Target="../tags/tag25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image" Target="../media/image52.png"/><Relationship Id="rId5" Type="http://schemas.openxmlformats.org/officeDocument/2006/relationships/tags" Target="../tags/tag255.xml"/><Relationship Id="rId10" Type="http://schemas.openxmlformats.org/officeDocument/2006/relationships/image" Target="../media/image51.jpeg"/><Relationship Id="rId4" Type="http://schemas.openxmlformats.org/officeDocument/2006/relationships/tags" Target="../tags/tag254.xml"/><Relationship Id="rId9"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260.xml"/><Relationship Id="rId7" Type="http://schemas.openxmlformats.org/officeDocument/2006/relationships/tags" Target="../tags/tag264.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image" Target="../media/image54.png"/><Relationship Id="rId5" Type="http://schemas.openxmlformats.org/officeDocument/2006/relationships/tags" Target="../tags/tag262.xml"/><Relationship Id="rId10" Type="http://schemas.openxmlformats.org/officeDocument/2006/relationships/image" Target="../media/image53.png"/><Relationship Id="rId4" Type="http://schemas.openxmlformats.org/officeDocument/2006/relationships/tags" Target="../tags/tag261.xml"/><Relationship Id="rId9"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slideLayout" Target="../slideLayouts/slideLayout17.xml"/><Relationship Id="rId18" Type="http://schemas.openxmlformats.org/officeDocument/2006/relationships/image" Target="../media/image57.png"/><Relationship Id="rId26" Type="http://schemas.openxmlformats.org/officeDocument/2006/relationships/image" Target="../media/image61.png"/><Relationship Id="rId3" Type="http://schemas.openxmlformats.org/officeDocument/2006/relationships/tags" Target="../tags/tag267.xml"/><Relationship Id="rId21" Type="http://schemas.openxmlformats.org/officeDocument/2006/relationships/image" Target="../media/image63.svg"/><Relationship Id="rId7" Type="http://schemas.openxmlformats.org/officeDocument/2006/relationships/tags" Target="../tags/tag271.xml"/><Relationship Id="rId12" Type="http://schemas.openxmlformats.org/officeDocument/2006/relationships/tags" Target="../tags/tag276.xml"/><Relationship Id="rId17" Type="http://schemas.openxmlformats.org/officeDocument/2006/relationships/image" Target="../media/image56.png"/><Relationship Id="rId25" Type="http://schemas.openxmlformats.org/officeDocument/2006/relationships/image" Target="../media/image67.svg"/><Relationship Id="rId2" Type="http://schemas.openxmlformats.org/officeDocument/2006/relationships/tags" Target="../tags/tag266.xml"/><Relationship Id="rId16" Type="http://schemas.openxmlformats.org/officeDocument/2006/relationships/image" Target="../media/image51.jpeg"/><Relationship Id="rId20" Type="http://schemas.openxmlformats.org/officeDocument/2006/relationships/image" Target="../media/image58.png"/><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24" Type="http://schemas.openxmlformats.org/officeDocument/2006/relationships/image" Target="../media/image60.png"/><Relationship Id="rId5" Type="http://schemas.openxmlformats.org/officeDocument/2006/relationships/tags" Target="../tags/tag269.xml"/><Relationship Id="rId15" Type="http://schemas.openxmlformats.org/officeDocument/2006/relationships/image" Target="../media/image55.png"/><Relationship Id="rId23" Type="http://schemas.openxmlformats.org/officeDocument/2006/relationships/image" Target="../media/image65.svg"/><Relationship Id="rId10" Type="http://schemas.openxmlformats.org/officeDocument/2006/relationships/tags" Target="../tags/tag274.xml"/><Relationship Id="rId19" Type="http://schemas.openxmlformats.org/officeDocument/2006/relationships/image" Target="../media/image61.svg"/><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notesSlide" Target="../notesSlides/notesSlide12.xml"/><Relationship Id="rId22" Type="http://schemas.openxmlformats.org/officeDocument/2006/relationships/image" Target="../media/image59.png"/><Relationship Id="rId27"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tags" Target="../tags/tag284.xml"/><Relationship Id="rId13" Type="http://schemas.openxmlformats.org/officeDocument/2006/relationships/image" Target="../media/image63.png"/><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image" Target="../media/image62.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13.xml"/><Relationship Id="rId5" Type="http://schemas.openxmlformats.org/officeDocument/2006/relationships/tags" Target="../tags/tag281.xml"/><Relationship Id="rId15" Type="http://schemas.openxmlformats.org/officeDocument/2006/relationships/image" Target="../media/image65.png"/><Relationship Id="rId10" Type="http://schemas.openxmlformats.org/officeDocument/2006/relationships/slideLayout" Target="../slideLayouts/slideLayout17.xml"/><Relationship Id="rId4" Type="http://schemas.openxmlformats.org/officeDocument/2006/relationships/tags" Target="../tags/tag280.xml"/><Relationship Id="rId9" Type="http://schemas.openxmlformats.org/officeDocument/2006/relationships/tags" Target="../tags/tag285.xml"/><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notesSlide" Target="../notesSlides/notesSlide14.xml"/><Relationship Id="rId17" Type="http://schemas.openxmlformats.org/officeDocument/2006/relationships/image" Target="../media/image70.jpeg"/><Relationship Id="rId2" Type="http://schemas.openxmlformats.org/officeDocument/2006/relationships/tags" Target="../tags/tag287.xml"/><Relationship Id="rId16" Type="http://schemas.openxmlformats.org/officeDocument/2006/relationships/image" Target="../media/image69.png"/><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slideLayout" Target="../slideLayouts/slideLayout17.xml"/><Relationship Id="rId5" Type="http://schemas.openxmlformats.org/officeDocument/2006/relationships/tags" Target="../tags/tag290.xml"/><Relationship Id="rId15" Type="http://schemas.openxmlformats.org/officeDocument/2006/relationships/image" Target="../media/image68.png"/><Relationship Id="rId10" Type="http://schemas.openxmlformats.org/officeDocument/2006/relationships/tags" Target="../tags/tag295.xml"/><Relationship Id="rId4" Type="http://schemas.openxmlformats.org/officeDocument/2006/relationships/tags" Target="../tags/tag289.xml"/><Relationship Id="rId9" Type="http://schemas.openxmlformats.org/officeDocument/2006/relationships/tags" Target="../tags/tag294.xml"/><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26" Type="http://schemas.openxmlformats.org/officeDocument/2006/relationships/image" Target="../media/image76.png"/><Relationship Id="rId3" Type="http://schemas.openxmlformats.org/officeDocument/2006/relationships/tags" Target="../tags/tag298.xml"/><Relationship Id="rId21" Type="http://schemas.openxmlformats.org/officeDocument/2006/relationships/image" Target="../media/image73.png"/><Relationship Id="rId7" Type="http://schemas.openxmlformats.org/officeDocument/2006/relationships/slideLayout" Target="../slideLayouts/slideLayout17.xml"/><Relationship Id="rId25" Type="http://schemas.openxmlformats.org/officeDocument/2006/relationships/image" Target="../media/image75.png"/><Relationship Id="rId2" Type="http://schemas.openxmlformats.org/officeDocument/2006/relationships/tags" Target="../tags/tag297.xml"/><Relationship Id="rId20" Type="http://schemas.openxmlformats.org/officeDocument/2006/relationships/image" Target="../media/image88.svg"/><Relationship Id="rId1" Type="http://schemas.openxmlformats.org/officeDocument/2006/relationships/tags" Target="../tags/tag296.xml"/><Relationship Id="rId6" Type="http://schemas.openxmlformats.org/officeDocument/2006/relationships/tags" Target="../tags/tag301.xml"/><Relationship Id="rId24" Type="http://schemas.openxmlformats.org/officeDocument/2006/relationships/image" Target="../media/image92.svg"/><Relationship Id="rId5" Type="http://schemas.openxmlformats.org/officeDocument/2006/relationships/tags" Target="../tags/tag300.xml"/><Relationship Id="rId23" Type="http://schemas.openxmlformats.org/officeDocument/2006/relationships/image" Target="../media/image74.png"/><Relationship Id="rId28" Type="http://schemas.openxmlformats.org/officeDocument/2006/relationships/image" Target="../media/image78.png"/><Relationship Id="rId4" Type="http://schemas.openxmlformats.org/officeDocument/2006/relationships/tags" Target="../tags/tag299.xml"/><Relationship Id="rId9" Type="http://schemas.openxmlformats.org/officeDocument/2006/relationships/image" Target="../media/image72.png"/><Relationship Id="rId22" Type="http://schemas.openxmlformats.org/officeDocument/2006/relationships/image" Target="../media/image90.svg"/><Relationship Id="rId14" Type="http://schemas.openxmlformats.org/officeDocument/2006/relationships/image" Target="../media/image82.svg"/><Relationship Id="rId27"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tags" Target="../tags/tag314.xml"/><Relationship Id="rId18" Type="http://schemas.openxmlformats.org/officeDocument/2006/relationships/tags" Target="../tags/tag319.xml"/><Relationship Id="rId26" Type="http://schemas.openxmlformats.org/officeDocument/2006/relationships/image" Target="../media/image84.jpeg"/><Relationship Id="rId39" Type="http://schemas.openxmlformats.org/officeDocument/2006/relationships/image" Target="../media/image141.svg"/><Relationship Id="rId51" Type="http://schemas.openxmlformats.org/officeDocument/2006/relationships/image" Target="../media/image98.png"/><Relationship Id="rId3" Type="http://schemas.openxmlformats.org/officeDocument/2006/relationships/tags" Target="../tags/tag304.xml"/><Relationship Id="rId21" Type="http://schemas.openxmlformats.org/officeDocument/2006/relationships/image" Target="../media/image79.png"/><Relationship Id="rId42" Type="http://schemas.openxmlformats.org/officeDocument/2006/relationships/image" Target="../media/image89.png"/><Relationship Id="rId47" Type="http://schemas.openxmlformats.org/officeDocument/2006/relationships/image" Target="../media/image94.jpeg"/><Relationship Id="rId50" Type="http://schemas.openxmlformats.org/officeDocument/2006/relationships/image" Target="../media/image97.png"/><Relationship Id="rId7" Type="http://schemas.openxmlformats.org/officeDocument/2006/relationships/tags" Target="../tags/tag308.xml"/><Relationship Id="rId12" Type="http://schemas.openxmlformats.org/officeDocument/2006/relationships/tags" Target="../tags/tag313.xml"/><Relationship Id="rId17" Type="http://schemas.openxmlformats.org/officeDocument/2006/relationships/tags" Target="../tags/tag318.xml"/><Relationship Id="rId25" Type="http://schemas.openxmlformats.org/officeDocument/2006/relationships/image" Target="../media/image83.jpeg"/><Relationship Id="rId46" Type="http://schemas.openxmlformats.org/officeDocument/2006/relationships/image" Target="../media/image93.png"/><Relationship Id="rId2" Type="http://schemas.openxmlformats.org/officeDocument/2006/relationships/tags" Target="../tags/tag303.xml"/><Relationship Id="rId16" Type="http://schemas.openxmlformats.org/officeDocument/2006/relationships/tags" Target="../tags/tag317.xml"/><Relationship Id="rId20" Type="http://schemas.openxmlformats.org/officeDocument/2006/relationships/notesSlide" Target="../notesSlides/notesSlide16.xml"/><Relationship Id="rId29" Type="http://schemas.openxmlformats.org/officeDocument/2006/relationships/image" Target="../media/image21.png"/><Relationship Id="rId41" Type="http://schemas.openxmlformats.org/officeDocument/2006/relationships/image" Target="../media/image143.svg"/><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24" Type="http://schemas.openxmlformats.org/officeDocument/2006/relationships/image" Target="../media/image82.png"/><Relationship Id="rId32" Type="http://schemas.openxmlformats.org/officeDocument/2006/relationships/image" Target="../media/image87.png"/><Relationship Id="rId40" Type="http://schemas.openxmlformats.org/officeDocument/2006/relationships/image" Target="../media/image88.png"/><Relationship Id="rId45" Type="http://schemas.openxmlformats.org/officeDocument/2006/relationships/image" Target="../media/image92.png"/><Relationship Id="rId5" Type="http://schemas.openxmlformats.org/officeDocument/2006/relationships/tags" Target="../tags/tag306.xml"/><Relationship Id="rId15" Type="http://schemas.openxmlformats.org/officeDocument/2006/relationships/tags" Target="../tags/tag316.xml"/><Relationship Id="rId23" Type="http://schemas.openxmlformats.org/officeDocument/2006/relationships/image" Target="../media/image81.jpeg"/><Relationship Id="rId28" Type="http://schemas.openxmlformats.org/officeDocument/2006/relationships/image" Target="../media/image86.jpeg"/><Relationship Id="rId49" Type="http://schemas.openxmlformats.org/officeDocument/2006/relationships/image" Target="../media/image96.jpeg"/><Relationship Id="rId10" Type="http://schemas.openxmlformats.org/officeDocument/2006/relationships/tags" Target="../tags/tag311.xml"/><Relationship Id="rId19" Type="http://schemas.openxmlformats.org/officeDocument/2006/relationships/slideLayout" Target="../slideLayouts/slideLayout49.xml"/><Relationship Id="rId31" Type="http://schemas.openxmlformats.org/officeDocument/2006/relationships/image" Target="../media/image24.png"/><Relationship Id="rId44" Type="http://schemas.openxmlformats.org/officeDocument/2006/relationships/image" Target="../media/image91.png"/><Relationship Id="rId4" Type="http://schemas.openxmlformats.org/officeDocument/2006/relationships/tags" Target="../tags/tag305.xml"/><Relationship Id="rId9" Type="http://schemas.openxmlformats.org/officeDocument/2006/relationships/tags" Target="../tags/tag310.xml"/><Relationship Id="rId14" Type="http://schemas.openxmlformats.org/officeDocument/2006/relationships/tags" Target="../tags/tag315.xml"/><Relationship Id="rId22" Type="http://schemas.openxmlformats.org/officeDocument/2006/relationships/image" Target="../media/image80.jpeg"/><Relationship Id="rId27" Type="http://schemas.openxmlformats.org/officeDocument/2006/relationships/image" Target="../media/image85.jpeg"/><Relationship Id="rId30" Type="http://schemas.openxmlformats.org/officeDocument/2006/relationships/image" Target="../media/image22.png"/><Relationship Id="rId43" Type="http://schemas.openxmlformats.org/officeDocument/2006/relationships/image" Target="../media/image90.png"/><Relationship Id="rId48" Type="http://schemas.openxmlformats.org/officeDocument/2006/relationships/image" Target="../media/image95.jpeg"/></Relationships>
</file>

<file path=ppt/slides/_rels/slide23.xml.rels><?xml version="1.0" encoding="UTF-8" standalone="yes"?>
<Relationships xmlns="http://schemas.openxmlformats.org/package/2006/relationships"><Relationship Id="rId8" Type="http://schemas.openxmlformats.org/officeDocument/2006/relationships/tags" Target="../tags/tag327.xml"/><Relationship Id="rId13" Type="http://schemas.openxmlformats.org/officeDocument/2006/relationships/image" Target="../media/image11.emf"/><Relationship Id="rId3" Type="http://schemas.openxmlformats.org/officeDocument/2006/relationships/tags" Target="../tags/tag322.xml"/><Relationship Id="rId7" Type="http://schemas.openxmlformats.org/officeDocument/2006/relationships/tags" Target="../tags/tag326.xml"/><Relationship Id="rId12" Type="http://schemas.openxmlformats.org/officeDocument/2006/relationships/image" Target="../media/image79.png"/><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notesSlide" Target="../notesSlides/notesSlide17.xml"/><Relationship Id="rId5" Type="http://schemas.openxmlformats.org/officeDocument/2006/relationships/tags" Target="../tags/tag324.xml"/><Relationship Id="rId10" Type="http://schemas.openxmlformats.org/officeDocument/2006/relationships/slideLayout" Target="../slideLayouts/slideLayout17.xml"/><Relationship Id="rId4" Type="http://schemas.openxmlformats.org/officeDocument/2006/relationships/tags" Target="../tags/tag323.xml"/><Relationship Id="rId9" Type="http://schemas.openxmlformats.org/officeDocument/2006/relationships/tags" Target="../tags/tag328.xml"/><Relationship Id="rId14" Type="http://schemas.openxmlformats.org/officeDocument/2006/relationships/image" Target="../media/image99.jpeg"/></Relationships>
</file>

<file path=ppt/slides/_rels/slide24.xml.rels><?xml version="1.0" encoding="UTF-8" standalone="yes"?>
<Relationships xmlns="http://schemas.openxmlformats.org/package/2006/relationships"><Relationship Id="rId8" Type="http://schemas.openxmlformats.org/officeDocument/2006/relationships/tags" Target="../tags/tag336.xml"/><Relationship Id="rId13" Type="http://schemas.openxmlformats.org/officeDocument/2006/relationships/image" Target="../media/image11.emf"/><Relationship Id="rId3" Type="http://schemas.openxmlformats.org/officeDocument/2006/relationships/tags" Target="../tags/tag331.xml"/><Relationship Id="rId7" Type="http://schemas.openxmlformats.org/officeDocument/2006/relationships/tags" Target="../tags/tag335.xml"/><Relationship Id="rId12" Type="http://schemas.openxmlformats.org/officeDocument/2006/relationships/image" Target="../media/image79.png"/><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11" Type="http://schemas.openxmlformats.org/officeDocument/2006/relationships/notesSlide" Target="../notesSlides/notesSlide18.xml"/><Relationship Id="rId5" Type="http://schemas.openxmlformats.org/officeDocument/2006/relationships/tags" Target="../tags/tag333.xml"/><Relationship Id="rId15" Type="http://schemas.openxmlformats.org/officeDocument/2006/relationships/image" Target="../media/image101.png"/><Relationship Id="rId10" Type="http://schemas.openxmlformats.org/officeDocument/2006/relationships/slideLayout" Target="../slideLayouts/slideLayout49.xml"/><Relationship Id="rId4" Type="http://schemas.openxmlformats.org/officeDocument/2006/relationships/tags" Target="../tags/tag332.xml"/><Relationship Id="rId9" Type="http://schemas.openxmlformats.org/officeDocument/2006/relationships/tags" Target="../tags/tag337.xml"/><Relationship Id="rId14" Type="http://schemas.openxmlformats.org/officeDocument/2006/relationships/image" Target="../media/image10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1.xml"/><Relationship Id="rId1" Type="http://schemas.openxmlformats.org/officeDocument/2006/relationships/tags" Target="../tags/tag338.xml"/><Relationship Id="rId5" Type="http://schemas.openxmlformats.org/officeDocument/2006/relationships/image" Target="../media/image102.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5.png"/><Relationship Id="rId2" Type="http://schemas.openxmlformats.org/officeDocument/2006/relationships/slideLayout" Target="../slideLayouts/slideLayout41.xml"/><Relationship Id="rId1" Type="http://schemas.openxmlformats.org/officeDocument/2006/relationships/tags" Target="../tags/tag339.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image" Target="../media/image11.emf"/><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image" Target="../media/image79.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image" Target="../media/image106.jpeg"/><Relationship Id="rId5" Type="http://schemas.openxmlformats.org/officeDocument/2006/relationships/tags" Target="../tags/tag344.xml"/><Relationship Id="rId10" Type="http://schemas.openxmlformats.org/officeDocument/2006/relationships/notesSlide" Target="../notesSlides/notesSlide21.xml"/><Relationship Id="rId4" Type="http://schemas.openxmlformats.org/officeDocument/2006/relationships/tags" Target="../tags/tag343.xml"/><Relationship Id="rId9"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tags" Target="../tags/tag360.xml"/><Relationship Id="rId18" Type="http://schemas.openxmlformats.org/officeDocument/2006/relationships/image" Target="../media/image107.png"/><Relationship Id="rId3" Type="http://schemas.openxmlformats.org/officeDocument/2006/relationships/tags" Target="../tags/tag350.xml"/><Relationship Id="rId21" Type="http://schemas.openxmlformats.org/officeDocument/2006/relationships/image" Target="../media/image110.png"/><Relationship Id="rId7" Type="http://schemas.openxmlformats.org/officeDocument/2006/relationships/tags" Target="../tags/tag354.xml"/><Relationship Id="rId12" Type="http://schemas.openxmlformats.org/officeDocument/2006/relationships/tags" Target="../tags/tag359.xml"/><Relationship Id="rId17" Type="http://schemas.openxmlformats.org/officeDocument/2006/relationships/image" Target="../media/image79.png"/><Relationship Id="rId2" Type="http://schemas.openxmlformats.org/officeDocument/2006/relationships/tags" Target="../tags/tag349.xml"/><Relationship Id="rId16" Type="http://schemas.openxmlformats.org/officeDocument/2006/relationships/notesSlide" Target="../notesSlides/notesSlide22.xml"/><Relationship Id="rId20" Type="http://schemas.openxmlformats.org/officeDocument/2006/relationships/image" Target="../media/image109.png"/><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8.xml"/><Relationship Id="rId5" Type="http://schemas.openxmlformats.org/officeDocument/2006/relationships/tags" Target="../tags/tag352.xml"/><Relationship Id="rId15" Type="http://schemas.openxmlformats.org/officeDocument/2006/relationships/slideLayout" Target="../slideLayouts/slideLayout17.xml"/><Relationship Id="rId10" Type="http://schemas.openxmlformats.org/officeDocument/2006/relationships/tags" Target="../tags/tag357.xml"/><Relationship Id="rId19" Type="http://schemas.openxmlformats.org/officeDocument/2006/relationships/image" Target="../media/image108.png"/><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tags" Target="../tags/tag361.xml"/><Relationship Id="rId22" Type="http://schemas.openxmlformats.org/officeDocument/2006/relationships/image" Target="../media/image11.emf"/></Relationships>
</file>

<file path=ppt/slides/_rels/slide29.xml.rels><?xml version="1.0" encoding="UTF-8" standalone="yes"?>
<Relationships xmlns="http://schemas.openxmlformats.org/package/2006/relationships"><Relationship Id="rId8" Type="http://schemas.openxmlformats.org/officeDocument/2006/relationships/tags" Target="../tags/tag369.xml"/><Relationship Id="rId13" Type="http://schemas.openxmlformats.org/officeDocument/2006/relationships/image" Target="../media/image111.png"/><Relationship Id="rId3" Type="http://schemas.openxmlformats.org/officeDocument/2006/relationships/tags" Target="../tags/tag364.xml"/><Relationship Id="rId7" Type="http://schemas.openxmlformats.org/officeDocument/2006/relationships/tags" Target="../tags/tag368.xml"/><Relationship Id="rId12" Type="http://schemas.openxmlformats.org/officeDocument/2006/relationships/image" Target="../media/image11.emf"/><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tags" Target="../tags/tag367.xml"/><Relationship Id="rId11" Type="http://schemas.openxmlformats.org/officeDocument/2006/relationships/image" Target="../media/image79.png"/><Relationship Id="rId5" Type="http://schemas.openxmlformats.org/officeDocument/2006/relationships/tags" Target="../tags/tag366.xml"/><Relationship Id="rId10" Type="http://schemas.openxmlformats.org/officeDocument/2006/relationships/notesSlide" Target="../notesSlides/notesSlide23.xml"/><Relationship Id="rId4" Type="http://schemas.openxmlformats.org/officeDocument/2006/relationships/tags" Target="../tags/tag365.xml"/><Relationship Id="rId9"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image" Target="../media/image12.jpe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Layout" Target="../slideLayouts/slideLayout8.xml"/><Relationship Id="rId5" Type="http://schemas.openxmlformats.org/officeDocument/2006/relationships/tags" Target="../tags/tag128.xml"/><Relationship Id="rId4" Type="http://schemas.openxmlformats.org/officeDocument/2006/relationships/tags" Target="../tags/tag127.xml"/></Relationships>
</file>

<file path=ppt/slides/_rels/slide30.xml.rels><?xml version="1.0" encoding="UTF-8" standalone="yes"?>
<Relationships xmlns="http://schemas.openxmlformats.org/package/2006/relationships"><Relationship Id="rId8" Type="http://schemas.openxmlformats.org/officeDocument/2006/relationships/tags" Target="../tags/tag377.xml"/><Relationship Id="rId13" Type="http://schemas.openxmlformats.org/officeDocument/2006/relationships/image" Target="../media/image79.png"/><Relationship Id="rId3" Type="http://schemas.openxmlformats.org/officeDocument/2006/relationships/tags" Target="../tags/tag372.xml"/><Relationship Id="rId7" Type="http://schemas.openxmlformats.org/officeDocument/2006/relationships/tags" Target="../tags/tag376.xml"/><Relationship Id="rId12" Type="http://schemas.openxmlformats.org/officeDocument/2006/relationships/image" Target="../media/image112.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tags" Target="../tags/tag375.xml"/><Relationship Id="rId11" Type="http://schemas.openxmlformats.org/officeDocument/2006/relationships/notesSlide" Target="../notesSlides/notesSlide24.xml"/><Relationship Id="rId5" Type="http://schemas.openxmlformats.org/officeDocument/2006/relationships/tags" Target="../tags/tag374.xml"/><Relationship Id="rId10" Type="http://schemas.openxmlformats.org/officeDocument/2006/relationships/slideLayout" Target="../slideLayouts/slideLayout17.xml"/><Relationship Id="rId4" Type="http://schemas.openxmlformats.org/officeDocument/2006/relationships/tags" Target="../tags/tag373.xml"/><Relationship Id="rId9" Type="http://schemas.openxmlformats.org/officeDocument/2006/relationships/tags" Target="../tags/tag378.xml"/><Relationship Id="rId14" Type="http://schemas.openxmlformats.org/officeDocument/2006/relationships/image" Target="../media/image11.emf"/></Relationships>
</file>

<file path=ppt/slides/_rels/slide31.xml.rels><?xml version="1.0" encoding="UTF-8" standalone="yes"?>
<Relationships xmlns="http://schemas.openxmlformats.org/package/2006/relationships"><Relationship Id="rId8" Type="http://schemas.openxmlformats.org/officeDocument/2006/relationships/tags" Target="../tags/tag386.xml"/><Relationship Id="rId13" Type="http://schemas.openxmlformats.org/officeDocument/2006/relationships/image" Target="../media/image113.png"/><Relationship Id="rId3" Type="http://schemas.openxmlformats.org/officeDocument/2006/relationships/tags" Target="../tags/tag381.xml"/><Relationship Id="rId7" Type="http://schemas.openxmlformats.org/officeDocument/2006/relationships/tags" Target="../tags/tag385.xml"/><Relationship Id="rId12" Type="http://schemas.openxmlformats.org/officeDocument/2006/relationships/image" Target="../media/image11.emf"/><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tags" Target="../tags/tag384.xml"/><Relationship Id="rId11" Type="http://schemas.openxmlformats.org/officeDocument/2006/relationships/image" Target="../media/image79.png"/><Relationship Id="rId5" Type="http://schemas.openxmlformats.org/officeDocument/2006/relationships/tags" Target="../tags/tag383.xml"/><Relationship Id="rId10" Type="http://schemas.openxmlformats.org/officeDocument/2006/relationships/notesSlide" Target="../notesSlides/notesSlide25.xml"/><Relationship Id="rId4" Type="http://schemas.openxmlformats.org/officeDocument/2006/relationships/tags" Target="../tags/tag382.xml"/><Relationship Id="rId9" Type="http://schemas.openxmlformats.org/officeDocument/2006/relationships/slideLayout" Target="../slideLayouts/slideLayout17.xml"/><Relationship Id="rId1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tags" Target="../tags/tag399.xml"/><Relationship Id="rId18" Type="http://schemas.openxmlformats.org/officeDocument/2006/relationships/tags" Target="../tags/tag404.xml"/><Relationship Id="rId3" Type="http://schemas.openxmlformats.org/officeDocument/2006/relationships/tags" Target="../tags/tag389.xml"/><Relationship Id="rId21" Type="http://schemas.openxmlformats.org/officeDocument/2006/relationships/slideLayout" Target="../slideLayouts/slideLayout17.xml"/><Relationship Id="rId7" Type="http://schemas.openxmlformats.org/officeDocument/2006/relationships/tags" Target="../tags/tag393.xml"/><Relationship Id="rId12" Type="http://schemas.openxmlformats.org/officeDocument/2006/relationships/tags" Target="../tags/tag398.xml"/><Relationship Id="rId17" Type="http://schemas.openxmlformats.org/officeDocument/2006/relationships/tags" Target="../tags/tag403.xml"/><Relationship Id="rId2" Type="http://schemas.openxmlformats.org/officeDocument/2006/relationships/tags" Target="../tags/tag388.xml"/><Relationship Id="rId16" Type="http://schemas.openxmlformats.org/officeDocument/2006/relationships/tags" Target="../tags/tag402.xml"/><Relationship Id="rId20" Type="http://schemas.openxmlformats.org/officeDocument/2006/relationships/tags" Target="../tags/tag406.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tags" Target="../tags/tag397.xml"/><Relationship Id="rId24" Type="http://schemas.openxmlformats.org/officeDocument/2006/relationships/image" Target="../media/image11.emf"/><Relationship Id="rId5" Type="http://schemas.openxmlformats.org/officeDocument/2006/relationships/tags" Target="../tags/tag391.xml"/><Relationship Id="rId15" Type="http://schemas.openxmlformats.org/officeDocument/2006/relationships/tags" Target="../tags/tag401.xml"/><Relationship Id="rId23" Type="http://schemas.openxmlformats.org/officeDocument/2006/relationships/image" Target="../media/image79.png"/><Relationship Id="rId10" Type="http://schemas.openxmlformats.org/officeDocument/2006/relationships/tags" Target="../tags/tag396.xml"/><Relationship Id="rId19" Type="http://schemas.openxmlformats.org/officeDocument/2006/relationships/tags" Target="../tags/tag405.xml"/><Relationship Id="rId4" Type="http://schemas.openxmlformats.org/officeDocument/2006/relationships/tags" Target="../tags/tag390.xml"/><Relationship Id="rId9" Type="http://schemas.openxmlformats.org/officeDocument/2006/relationships/tags" Target="../tags/tag395.xml"/><Relationship Id="rId14" Type="http://schemas.openxmlformats.org/officeDocument/2006/relationships/tags" Target="../tags/tag400.xml"/><Relationship Id="rId2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8" Type="http://schemas.openxmlformats.org/officeDocument/2006/relationships/tags" Target="../tags/tag414.xml"/><Relationship Id="rId13" Type="http://schemas.openxmlformats.org/officeDocument/2006/relationships/image" Target="../media/image79.png"/><Relationship Id="rId3" Type="http://schemas.openxmlformats.org/officeDocument/2006/relationships/tags" Target="../tags/tag409.xml"/><Relationship Id="rId7" Type="http://schemas.openxmlformats.org/officeDocument/2006/relationships/tags" Target="../tags/tag413.xml"/><Relationship Id="rId12" Type="http://schemas.openxmlformats.org/officeDocument/2006/relationships/notesSlide" Target="../notesSlides/notesSlide27.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11" Type="http://schemas.openxmlformats.org/officeDocument/2006/relationships/slideLayout" Target="../slideLayouts/slideLayout17.xml"/><Relationship Id="rId5" Type="http://schemas.openxmlformats.org/officeDocument/2006/relationships/tags" Target="../tags/tag411.xml"/><Relationship Id="rId15" Type="http://schemas.openxmlformats.org/officeDocument/2006/relationships/image" Target="../media/image114.png"/><Relationship Id="rId10" Type="http://schemas.openxmlformats.org/officeDocument/2006/relationships/tags" Target="../tags/tag416.xml"/><Relationship Id="rId4" Type="http://schemas.openxmlformats.org/officeDocument/2006/relationships/tags" Target="../tags/tag410.xml"/><Relationship Id="rId9" Type="http://schemas.openxmlformats.org/officeDocument/2006/relationships/tags" Target="../tags/tag415.xml"/><Relationship Id="rId14" Type="http://schemas.openxmlformats.org/officeDocument/2006/relationships/image" Target="../media/image11.emf"/></Relationships>
</file>

<file path=ppt/slides/_rels/slide34.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slideLayout" Target="../slideLayouts/slideLayout17.xml"/><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tags" Target="../tags/tag428.xml"/><Relationship Id="rId17" Type="http://schemas.openxmlformats.org/officeDocument/2006/relationships/image" Target="../media/image115.jpeg"/><Relationship Id="rId2" Type="http://schemas.openxmlformats.org/officeDocument/2006/relationships/tags" Target="../tags/tag418.xml"/><Relationship Id="rId16" Type="http://schemas.openxmlformats.org/officeDocument/2006/relationships/image" Target="../media/image79.png"/><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tags" Target="../tags/tag427.xml"/><Relationship Id="rId5" Type="http://schemas.openxmlformats.org/officeDocument/2006/relationships/tags" Target="../tags/tag421.xml"/><Relationship Id="rId15" Type="http://schemas.openxmlformats.org/officeDocument/2006/relationships/image" Target="../media/image1.emf"/><Relationship Id="rId10" Type="http://schemas.openxmlformats.org/officeDocument/2006/relationships/tags" Target="../tags/tag426.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image" Target="../media/image116.png"/><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image" Target="../media/image79.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image" Target="../media/image1.emf"/><Relationship Id="rId5" Type="http://schemas.openxmlformats.org/officeDocument/2006/relationships/tags" Target="../tags/tag433.xml"/><Relationship Id="rId10" Type="http://schemas.openxmlformats.org/officeDocument/2006/relationships/slideLayout" Target="../slideLayouts/slideLayout17.xml"/><Relationship Id="rId4" Type="http://schemas.openxmlformats.org/officeDocument/2006/relationships/tags" Target="../tags/tag432.xml"/><Relationship Id="rId9" Type="http://schemas.openxmlformats.org/officeDocument/2006/relationships/tags" Target="../tags/tag437.xml"/></Relationships>
</file>

<file path=ppt/slides/_rels/slide36.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image" Target="../media/image79.png"/><Relationship Id="rId3" Type="http://schemas.openxmlformats.org/officeDocument/2006/relationships/tags" Target="../tags/tag440.xml"/><Relationship Id="rId7" Type="http://schemas.openxmlformats.org/officeDocument/2006/relationships/tags" Target="../tags/tag444.xml"/><Relationship Id="rId12" Type="http://schemas.openxmlformats.org/officeDocument/2006/relationships/notesSlide" Target="../notesSlides/notesSlide29.xml"/><Relationship Id="rId2" Type="http://schemas.openxmlformats.org/officeDocument/2006/relationships/tags" Target="../tags/tag439.xml"/><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slideLayout" Target="../slideLayouts/slideLayout17.xml"/><Relationship Id="rId5" Type="http://schemas.openxmlformats.org/officeDocument/2006/relationships/tags" Target="../tags/tag442.xml"/><Relationship Id="rId15" Type="http://schemas.openxmlformats.org/officeDocument/2006/relationships/image" Target="../media/image117.jpeg"/><Relationship Id="rId10" Type="http://schemas.openxmlformats.org/officeDocument/2006/relationships/tags" Target="../tags/tag447.xml"/><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image" Target="../media/image1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tags" Target="../tags/tag455.xml"/><Relationship Id="rId13" Type="http://schemas.openxmlformats.org/officeDocument/2006/relationships/tags" Target="../tags/tag460.xml"/><Relationship Id="rId18" Type="http://schemas.openxmlformats.org/officeDocument/2006/relationships/notesSlide" Target="../notesSlides/notesSlide30.xml"/><Relationship Id="rId3" Type="http://schemas.openxmlformats.org/officeDocument/2006/relationships/tags" Target="../tags/tag450.xml"/><Relationship Id="rId21" Type="http://schemas.openxmlformats.org/officeDocument/2006/relationships/image" Target="../media/image11.emf"/><Relationship Id="rId7" Type="http://schemas.openxmlformats.org/officeDocument/2006/relationships/tags" Target="../tags/tag454.xml"/><Relationship Id="rId12" Type="http://schemas.openxmlformats.org/officeDocument/2006/relationships/tags" Target="../tags/tag459.xml"/><Relationship Id="rId17" Type="http://schemas.openxmlformats.org/officeDocument/2006/relationships/slideLayout" Target="../slideLayouts/slideLayout17.xml"/><Relationship Id="rId2" Type="http://schemas.openxmlformats.org/officeDocument/2006/relationships/tags" Target="../tags/tag449.xml"/><Relationship Id="rId16" Type="http://schemas.openxmlformats.org/officeDocument/2006/relationships/tags" Target="../tags/tag463.xml"/><Relationship Id="rId20" Type="http://schemas.openxmlformats.org/officeDocument/2006/relationships/image" Target="../media/image79.png"/><Relationship Id="rId1" Type="http://schemas.openxmlformats.org/officeDocument/2006/relationships/tags" Target="../tags/tag448.xml"/><Relationship Id="rId6" Type="http://schemas.openxmlformats.org/officeDocument/2006/relationships/tags" Target="../tags/tag453.xml"/><Relationship Id="rId11" Type="http://schemas.openxmlformats.org/officeDocument/2006/relationships/tags" Target="../tags/tag458.xml"/><Relationship Id="rId5" Type="http://schemas.openxmlformats.org/officeDocument/2006/relationships/tags" Target="../tags/tag452.xml"/><Relationship Id="rId15" Type="http://schemas.openxmlformats.org/officeDocument/2006/relationships/tags" Target="../tags/tag462.xml"/><Relationship Id="rId10" Type="http://schemas.openxmlformats.org/officeDocument/2006/relationships/tags" Target="../tags/tag457.xml"/><Relationship Id="rId19" Type="http://schemas.openxmlformats.org/officeDocument/2006/relationships/image" Target="../media/image118.jpeg"/><Relationship Id="rId4" Type="http://schemas.openxmlformats.org/officeDocument/2006/relationships/tags" Target="../tags/tag451.xml"/><Relationship Id="rId9" Type="http://schemas.openxmlformats.org/officeDocument/2006/relationships/tags" Target="../tags/tag456.xml"/><Relationship Id="rId14" Type="http://schemas.openxmlformats.org/officeDocument/2006/relationships/tags" Target="../tags/tag461.xml"/></Relationships>
</file>

<file path=ppt/slides/_rels/slide39.xml.rels><?xml version="1.0" encoding="UTF-8" standalone="yes"?>
<Relationships xmlns="http://schemas.openxmlformats.org/package/2006/relationships"><Relationship Id="rId8" Type="http://schemas.openxmlformats.org/officeDocument/2006/relationships/tags" Target="../tags/tag471.xml"/><Relationship Id="rId3" Type="http://schemas.openxmlformats.org/officeDocument/2006/relationships/tags" Target="../tags/tag466.xml"/><Relationship Id="rId7" Type="http://schemas.openxmlformats.org/officeDocument/2006/relationships/tags" Target="../tags/tag470.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slideLayout" Target="../slideLayouts/slideLayout17.xml"/><Relationship Id="rId5" Type="http://schemas.openxmlformats.org/officeDocument/2006/relationships/tags" Target="../tags/tag468.xml"/><Relationship Id="rId10" Type="http://schemas.openxmlformats.org/officeDocument/2006/relationships/tags" Target="../tags/tag473.xml"/><Relationship Id="rId4" Type="http://schemas.openxmlformats.org/officeDocument/2006/relationships/tags" Target="../tags/tag467.xml"/><Relationship Id="rId9" Type="http://schemas.openxmlformats.org/officeDocument/2006/relationships/tags" Target="../tags/tag472.xml"/></Relationships>
</file>

<file path=ppt/slides/_rels/slide4.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slideLayout" Target="../slideLayouts/slideLayout21.xml"/><Relationship Id="rId18" Type="http://schemas.openxmlformats.org/officeDocument/2006/relationships/image" Target="../media/image16.svg"/><Relationship Id="rId26" Type="http://schemas.openxmlformats.org/officeDocument/2006/relationships/image" Target="../media/image20.jpeg"/><Relationship Id="rId3" Type="http://schemas.openxmlformats.org/officeDocument/2006/relationships/tags" Target="../tags/tag131.xml"/><Relationship Id="rId21" Type="http://schemas.openxmlformats.org/officeDocument/2006/relationships/image" Target="../media/image17.png"/><Relationship Id="rId7" Type="http://schemas.openxmlformats.org/officeDocument/2006/relationships/tags" Target="../tags/tag135.xml"/><Relationship Id="rId12" Type="http://schemas.openxmlformats.org/officeDocument/2006/relationships/tags" Target="../tags/tag140.xml"/><Relationship Id="rId25" Type="http://schemas.openxmlformats.org/officeDocument/2006/relationships/image" Target="../media/image19.tiff"/><Relationship Id="rId2" Type="http://schemas.openxmlformats.org/officeDocument/2006/relationships/tags" Target="../tags/tag130.xml"/><Relationship Id="rId16" Type="http://schemas.openxmlformats.org/officeDocument/2006/relationships/image" Target="../media/image15.png"/><Relationship Id="rId20" Type="http://schemas.openxmlformats.org/officeDocument/2006/relationships/image" Target="../media/image18.sv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24" Type="http://schemas.openxmlformats.org/officeDocument/2006/relationships/image" Target="../media/image22.svg"/><Relationship Id="rId5" Type="http://schemas.openxmlformats.org/officeDocument/2006/relationships/tags" Target="../tags/tag133.xml"/><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tags" Target="../tags/tag138.xml"/><Relationship Id="rId19" Type="http://schemas.openxmlformats.org/officeDocument/2006/relationships/image" Target="../media/image16.png"/><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image" Target="../media/image13.jpeg"/><Relationship Id="rId22" Type="http://schemas.openxmlformats.org/officeDocument/2006/relationships/image" Target="../media/image20.svg"/></Relationships>
</file>

<file path=ppt/slides/_rels/slide40.xml.rels><?xml version="1.0" encoding="UTF-8" standalone="yes"?>
<Relationships xmlns="http://schemas.openxmlformats.org/package/2006/relationships"><Relationship Id="rId8" Type="http://schemas.openxmlformats.org/officeDocument/2006/relationships/tags" Target="../tags/tag481.xml"/><Relationship Id="rId13" Type="http://schemas.openxmlformats.org/officeDocument/2006/relationships/slideLayout" Target="../slideLayouts/slideLayout17.xml"/><Relationship Id="rId3" Type="http://schemas.openxmlformats.org/officeDocument/2006/relationships/tags" Target="../tags/tag476.xml"/><Relationship Id="rId7" Type="http://schemas.openxmlformats.org/officeDocument/2006/relationships/tags" Target="../tags/tag480.xml"/><Relationship Id="rId12" Type="http://schemas.openxmlformats.org/officeDocument/2006/relationships/tags" Target="../tags/tag485.xml"/><Relationship Id="rId2" Type="http://schemas.openxmlformats.org/officeDocument/2006/relationships/tags" Target="../tags/tag475.xml"/><Relationship Id="rId16" Type="http://schemas.openxmlformats.org/officeDocument/2006/relationships/image" Target="../media/image79.png"/><Relationship Id="rId1" Type="http://schemas.openxmlformats.org/officeDocument/2006/relationships/tags" Target="../tags/tag474.xml"/><Relationship Id="rId6" Type="http://schemas.openxmlformats.org/officeDocument/2006/relationships/tags" Target="../tags/tag479.xml"/><Relationship Id="rId11" Type="http://schemas.openxmlformats.org/officeDocument/2006/relationships/tags" Target="../tags/tag484.xml"/><Relationship Id="rId5" Type="http://schemas.openxmlformats.org/officeDocument/2006/relationships/tags" Target="../tags/tag478.xml"/><Relationship Id="rId15" Type="http://schemas.openxmlformats.org/officeDocument/2006/relationships/image" Target="../media/image9.png"/><Relationship Id="rId10" Type="http://schemas.openxmlformats.org/officeDocument/2006/relationships/tags" Target="../tags/tag483.xml"/><Relationship Id="rId4" Type="http://schemas.openxmlformats.org/officeDocument/2006/relationships/tags" Target="../tags/tag477.xml"/><Relationship Id="rId9" Type="http://schemas.openxmlformats.org/officeDocument/2006/relationships/tags" Target="../tags/tag482.xml"/><Relationship Id="rId1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8" Type="http://schemas.openxmlformats.org/officeDocument/2006/relationships/tags" Target="../tags/tag493.xml"/><Relationship Id="rId13" Type="http://schemas.openxmlformats.org/officeDocument/2006/relationships/tags" Target="../tags/tag498.xml"/><Relationship Id="rId18" Type="http://schemas.openxmlformats.org/officeDocument/2006/relationships/notesSlide" Target="../notesSlides/notesSlide32.xml"/><Relationship Id="rId3" Type="http://schemas.openxmlformats.org/officeDocument/2006/relationships/tags" Target="../tags/tag488.xml"/><Relationship Id="rId21" Type="http://schemas.openxmlformats.org/officeDocument/2006/relationships/image" Target="../media/image79.png"/><Relationship Id="rId7" Type="http://schemas.openxmlformats.org/officeDocument/2006/relationships/tags" Target="../tags/tag492.xml"/><Relationship Id="rId12" Type="http://schemas.openxmlformats.org/officeDocument/2006/relationships/tags" Target="../tags/tag497.xml"/><Relationship Id="rId17" Type="http://schemas.openxmlformats.org/officeDocument/2006/relationships/slideLayout" Target="../slideLayouts/slideLayout17.xml"/><Relationship Id="rId2" Type="http://schemas.openxmlformats.org/officeDocument/2006/relationships/tags" Target="../tags/tag487.xml"/><Relationship Id="rId16" Type="http://schemas.openxmlformats.org/officeDocument/2006/relationships/tags" Target="../tags/tag501.xml"/><Relationship Id="rId20" Type="http://schemas.openxmlformats.org/officeDocument/2006/relationships/image" Target="../media/image1.emf"/><Relationship Id="rId1" Type="http://schemas.openxmlformats.org/officeDocument/2006/relationships/tags" Target="../tags/tag486.xml"/><Relationship Id="rId6" Type="http://schemas.openxmlformats.org/officeDocument/2006/relationships/tags" Target="../tags/tag491.xml"/><Relationship Id="rId11" Type="http://schemas.openxmlformats.org/officeDocument/2006/relationships/tags" Target="../tags/tag496.xml"/><Relationship Id="rId5" Type="http://schemas.openxmlformats.org/officeDocument/2006/relationships/tags" Target="../tags/tag490.xml"/><Relationship Id="rId15" Type="http://schemas.openxmlformats.org/officeDocument/2006/relationships/tags" Target="../tags/tag500.xml"/><Relationship Id="rId10" Type="http://schemas.openxmlformats.org/officeDocument/2006/relationships/tags" Target="../tags/tag495.xml"/><Relationship Id="rId19" Type="http://schemas.openxmlformats.org/officeDocument/2006/relationships/image" Target="../media/image119.jpeg"/><Relationship Id="rId4" Type="http://schemas.openxmlformats.org/officeDocument/2006/relationships/tags" Target="../tags/tag489.xml"/><Relationship Id="rId9" Type="http://schemas.openxmlformats.org/officeDocument/2006/relationships/tags" Target="../tags/tag494.xml"/><Relationship Id="rId14" Type="http://schemas.openxmlformats.org/officeDocument/2006/relationships/tags" Target="../tags/tag499.xml"/></Relationships>
</file>

<file path=ppt/slides/_rels/slide42.xml.rels><?xml version="1.0" encoding="UTF-8" standalone="yes"?>
<Relationships xmlns="http://schemas.openxmlformats.org/package/2006/relationships"><Relationship Id="rId8" Type="http://schemas.openxmlformats.org/officeDocument/2006/relationships/tags" Target="../tags/tag509.xml"/><Relationship Id="rId13" Type="http://schemas.openxmlformats.org/officeDocument/2006/relationships/image" Target="../media/image120.jpeg"/><Relationship Id="rId3" Type="http://schemas.openxmlformats.org/officeDocument/2006/relationships/tags" Target="../tags/tag504.xml"/><Relationship Id="rId7" Type="http://schemas.openxmlformats.org/officeDocument/2006/relationships/tags" Target="../tags/tag508.xml"/><Relationship Id="rId12" Type="http://schemas.openxmlformats.org/officeDocument/2006/relationships/notesSlide" Target="../notesSlides/notesSlide33.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tags" Target="../tags/tag507.xml"/><Relationship Id="rId11" Type="http://schemas.openxmlformats.org/officeDocument/2006/relationships/slideLayout" Target="../slideLayouts/slideLayout17.xml"/><Relationship Id="rId5" Type="http://schemas.openxmlformats.org/officeDocument/2006/relationships/tags" Target="../tags/tag506.xml"/><Relationship Id="rId15" Type="http://schemas.openxmlformats.org/officeDocument/2006/relationships/image" Target="../media/image79.png"/><Relationship Id="rId10" Type="http://schemas.openxmlformats.org/officeDocument/2006/relationships/tags" Target="../tags/tag511.xml"/><Relationship Id="rId4" Type="http://schemas.openxmlformats.org/officeDocument/2006/relationships/tags" Target="../tags/tag505.xml"/><Relationship Id="rId9" Type="http://schemas.openxmlformats.org/officeDocument/2006/relationships/tags" Target="../tags/tag510.xml"/><Relationship Id="rId14" Type="http://schemas.openxmlformats.org/officeDocument/2006/relationships/image" Target="../media/image1.emf"/></Relationships>
</file>

<file path=ppt/slides/_rels/slide43.xml.rels><?xml version="1.0" encoding="UTF-8" standalone="yes"?>
<Relationships xmlns="http://schemas.openxmlformats.org/package/2006/relationships"><Relationship Id="rId8" Type="http://schemas.openxmlformats.org/officeDocument/2006/relationships/tags" Target="../tags/tag519.xml"/><Relationship Id="rId13" Type="http://schemas.openxmlformats.org/officeDocument/2006/relationships/notesSlide" Target="../notesSlides/notesSlide34.xml"/><Relationship Id="rId3" Type="http://schemas.openxmlformats.org/officeDocument/2006/relationships/tags" Target="../tags/tag514.xml"/><Relationship Id="rId7" Type="http://schemas.openxmlformats.org/officeDocument/2006/relationships/tags" Target="../tags/tag518.xml"/><Relationship Id="rId12" Type="http://schemas.openxmlformats.org/officeDocument/2006/relationships/slideLayout" Target="../slideLayouts/slideLayout17.xml"/><Relationship Id="rId2" Type="http://schemas.openxmlformats.org/officeDocument/2006/relationships/tags" Target="../tags/tag513.xml"/><Relationship Id="rId16" Type="http://schemas.openxmlformats.org/officeDocument/2006/relationships/image" Target="../media/image79.png"/><Relationship Id="rId1" Type="http://schemas.openxmlformats.org/officeDocument/2006/relationships/tags" Target="../tags/tag512.xml"/><Relationship Id="rId6" Type="http://schemas.openxmlformats.org/officeDocument/2006/relationships/tags" Target="../tags/tag517.xml"/><Relationship Id="rId11" Type="http://schemas.openxmlformats.org/officeDocument/2006/relationships/tags" Target="../tags/tag522.xml"/><Relationship Id="rId5" Type="http://schemas.openxmlformats.org/officeDocument/2006/relationships/tags" Target="../tags/tag516.xml"/><Relationship Id="rId15" Type="http://schemas.openxmlformats.org/officeDocument/2006/relationships/image" Target="../media/image1.emf"/><Relationship Id="rId10" Type="http://schemas.openxmlformats.org/officeDocument/2006/relationships/tags" Target="../tags/tag521.xml"/><Relationship Id="rId4" Type="http://schemas.openxmlformats.org/officeDocument/2006/relationships/tags" Target="../tags/tag515.xml"/><Relationship Id="rId9" Type="http://schemas.openxmlformats.org/officeDocument/2006/relationships/tags" Target="../tags/tag520.xml"/><Relationship Id="rId14" Type="http://schemas.openxmlformats.org/officeDocument/2006/relationships/image" Target="../media/image121.jpeg"/></Relationships>
</file>

<file path=ppt/slides/_rels/slide44.xml.rels><?xml version="1.0" encoding="UTF-8" standalone="yes"?>
<Relationships xmlns="http://schemas.openxmlformats.org/package/2006/relationships"><Relationship Id="rId3" Type="http://schemas.openxmlformats.org/officeDocument/2006/relationships/tags" Target="../tags/tag525.xml"/><Relationship Id="rId2" Type="http://schemas.openxmlformats.org/officeDocument/2006/relationships/tags" Target="../tags/tag524.xml"/><Relationship Id="rId1" Type="http://schemas.openxmlformats.org/officeDocument/2006/relationships/tags" Target="../tags/tag523.xml"/><Relationship Id="rId5" Type="http://schemas.openxmlformats.org/officeDocument/2006/relationships/image" Target="../media/image122.png"/><Relationship Id="rId4"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tags" Target="../tags/tag533.xml"/><Relationship Id="rId13" Type="http://schemas.openxmlformats.org/officeDocument/2006/relationships/slideLayout" Target="../slideLayouts/slideLayout17.xml"/><Relationship Id="rId3" Type="http://schemas.openxmlformats.org/officeDocument/2006/relationships/tags" Target="../tags/tag528.xml"/><Relationship Id="rId7" Type="http://schemas.openxmlformats.org/officeDocument/2006/relationships/tags" Target="../tags/tag532.xml"/><Relationship Id="rId12" Type="http://schemas.openxmlformats.org/officeDocument/2006/relationships/tags" Target="../tags/tag537.xml"/><Relationship Id="rId17" Type="http://schemas.openxmlformats.org/officeDocument/2006/relationships/image" Target="../media/image123.png"/><Relationship Id="rId2" Type="http://schemas.openxmlformats.org/officeDocument/2006/relationships/tags" Target="../tags/tag527.xml"/><Relationship Id="rId16" Type="http://schemas.openxmlformats.org/officeDocument/2006/relationships/image" Target="../media/image107.png"/><Relationship Id="rId1" Type="http://schemas.openxmlformats.org/officeDocument/2006/relationships/tags" Target="../tags/tag526.xml"/><Relationship Id="rId6" Type="http://schemas.openxmlformats.org/officeDocument/2006/relationships/tags" Target="../tags/tag531.xml"/><Relationship Id="rId11" Type="http://schemas.openxmlformats.org/officeDocument/2006/relationships/tags" Target="../tags/tag536.xml"/><Relationship Id="rId5" Type="http://schemas.openxmlformats.org/officeDocument/2006/relationships/tags" Target="../tags/tag530.xml"/><Relationship Id="rId15" Type="http://schemas.openxmlformats.org/officeDocument/2006/relationships/image" Target="../media/image79.png"/><Relationship Id="rId10" Type="http://schemas.openxmlformats.org/officeDocument/2006/relationships/tags" Target="../tags/tag535.xml"/><Relationship Id="rId4" Type="http://schemas.openxmlformats.org/officeDocument/2006/relationships/tags" Target="../tags/tag529.xml"/><Relationship Id="rId9" Type="http://schemas.openxmlformats.org/officeDocument/2006/relationships/tags" Target="../tags/tag534.xml"/><Relationship Id="rId14" Type="http://schemas.openxmlformats.org/officeDocument/2006/relationships/image" Target="../media/image1.emf"/></Relationships>
</file>

<file path=ppt/slides/_rels/slide46.xml.rels><?xml version="1.0" encoding="UTF-8" standalone="yes"?>
<Relationships xmlns="http://schemas.openxmlformats.org/package/2006/relationships"><Relationship Id="rId8" Type="http://schemas.openxmlformats.org/officeDocument/2006/relationships/tags" Target="../tags/tag544.xml"/><Relationship Id="rId13" Type="http://schemas.openxmlformats.org/officeDocument/2006/relationships/tags" Target="../tags/tag549.xml"/><Relationship Id="rId18" Type="http://schemas.openxmlformats.org/officeDocument/2006/relationships/image" Target="../media/image79.png"/><Relationship Id="rId26" Type="http://schemas.openxmlformats.org/officeDocument/2006/relationships/image" Target="../media/image131.png"/><Relationship Id="rId3" Type="http://schemas.openxmlformats.org/officeDocument/2006/relationships/tags" Target="../tags/tag539.xml"/><Relationship Id="rId21" Type="http://schemas.openxmlformats.org/officeDocument/2006/relationships/image" Target="../media/image126.png"/><Relationship Id="rId34" Type="http://schemas.openxmlformats.org/officeDocument/2006/relationships/image" Target="../media/image139.jpeg"/><Relationship Id="rId7" Type="http://schemas.openxmlformats.org/officeDocument/2006/relationships/tags" Target="../tags/tag543.xml"/><Relationship Id="rId12" Type="http://schemas.openxmlformats.org/officeDocument/2006/relationships/tags" Target="../tags/tag548.xml"/><Relationship Id="rId17" Type="http://schemas.openxmlformats.org/officeDocument/2006/relationships/image" Target="../media/image1.emf"/><Relationship Id="rId25" Type="http://schemas.openxmlformats.org/officeDocument/2006/relationships/image" Target="../media/image130.png"/><Relationship Id="rId33" Type="http://schemas.openxmlformats.org/officeDocument/2006/relationships/image" Target="../media/image138.png"/><Relationship Id="rId2" Type="http://schemas.openxmlformats.org/officeDocument/2006/relationships/tags" Target="../tags/tag538.xml"/><Relationship Id="rId16" Type="http://schemas.openxmlformats.org/officeDocument/2006/relationships/notesSlide" Target="../notesSlides/notesSlide35.xml"/><Relationship Id="rId20" Type="http://schemas.openxmlformats.org/officeDocument/2006/relationships/image" Target="../media/image125.emf"/><Relationship Id="rId29" Type="http://schemas.openxmlformats.org/officeDocument/2006/relationships/image" Target="../media/image134.png"/><Relationship Id="rId1" Type="http://schemas.openxmlformats.org/officeDocument/2006/relationships/themeOverride" Target="../theme/themeOverride1.xml"/><Relationship Id="rId6" Type="http://schemas.openxmlformats.org/officeDocument/2006/relationships/tags" Target="../tags/tag542.xml"/><Relationship Id="rId11" Type="http://schemas.openxmlformats.org/officeDocument/2006/relationships/tags" Target="../tags/tag547.xml"/><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tags" Target="../tags/tag541.xml"/><Relationship Id="rId15" Type="http://schemas.openxmlformats.org/officeDocument/2006/relationships/slideLayout" Target="../slideLayouts/slideLayout17.xml"/><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tags" Target="../tags/tag546.xml"/><Relationship Id="rId19" Type="http://schemas.openxmlformats.org/officeDocument/2006/relationships/image" Target="../media/image124.jpeg"/><Relationship Id="rId31" Type="http://schemas.openxmlformats.org/officeDocument/2006/relationships/image" Target="../media/image136.png"/><Relationship Id="rId4" Type="http://schemas.openxmlformats.org/officeDocument/2006/relationships/tags" Target="../tags/tag540.xml"/><Relationship Id="rId9" Type="http://schemas.openxmlformats.org/officeDocument/2006/relationships/tags" Target="../tags/tag545.xml"/><Relationship Id="rId14" Type="http://schemas.openxmlformats.org/officeDocument/2006/relationships/tags" Target="../tags/tag550.xml"/><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35" Type="http://schemas.openxmlformats.org/officeDocument/2006/relationships/image" Target="../media/image140.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553.xml"/><Relationship Id="rId7" Type="http://schemas.openxmlformats.org/officeDocument/2006/relationships/slideLayout" Target="../slideLayouts/slideLayout20.xml"/><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5" Type="http://schemas.openxmlformats.org/officeDocument/2006/relationships/tags" Target="../tags/tag555.xml"/><Relationship Id="rId10" Type="http://schemas.openxmlformats.org/officeDocument/2006/relationships/image" Target="../media/image11.emf"/><Relationship Id="rId4" Type="http://schemas.openxmlformats.org/officeDocument/2006/relationships/tags" Target="../tags/tag55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9" Type="http://schemas.openxmlformats.org/officeDocument/2006/relationships/image" Target="../media/image24.png"/><Relationship Id="rId3" Type="http://schemas.openxmlformats.org/officeDocument/2006/relationships/tags" Target="../tags/tag143.xml"/><Relationship Id="rId21" Type="http://schemas.openxmlformats.org/officeDocument/2006/relationships/tags" Target="../tags/tag161.xml"/><Relationship Id="rId34" Type="http://schemas.openxmlformats.org/officeDocument/2006/relationships/notesSlide" Target="../notesSlides/notesSlide1.xml"/><Relationship Id="rId42" Type="http://schemas.openxmlformats.org/officeDocument/2006/relationships/image" Target="../media/image27.png"/><Relationship Id="rId55" Type="http://schemas.openxmlformats.org/officeDocument/2006/relationships/image" Target="../media/image30.png"/><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21.xml"/><Relationship Id="rId38" Type="http://schemas.openxmlformats.org/officeDocument/2006/relationships/image" Target="../media/image23.png"/><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41" Type="http://schemas.openxmlformats.org/officeDocument/2006/relationships/image" Target="../media/image26.png"/><Relationship Id="rId54" Type="http://schemas.openxmlformats.org/officeDocument/2006/relationships/image" Target="../media/image29.jpeg"/><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37" Type="http://schemas.openxmlformats.org/officeDocument/2006/relationships/image" Target="../media/image22.png"/><Relationship Id="rId40" Type="http://schemas.openxmlformats.org/officeDocument/2006/relationships/image" Target="../media/image25.emf"/><Relationship Id="rId53" Type="http://schemas.openxmlformats.org/officeDocument/2006/relationships/image" Target="../media/image28.png"/><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36" Type="http://schemas.openxmlformats.org/officeDocument/2006/relationships/image" Target="../media/image21.png"/><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52" Type="http://schemas.openxmlformats.org/officeDocument/2006/relationships/image" Target="../media/image40.svg"/><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35" Type="http://schemas.openxmlformats.org/officeDocument/2006/relationships/image" Target="../media/image9.png"/><Relationship Id="rId43" Type="http://schemas.openxmlformats.org/officeDocument/2006/relationships/image" Target="../media/image31.svg"/><Relationship Id="rId56"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3" Type="http://schemas.openxmlformats.org/officeDocument/2006/relationships/tags" Target="../tags/tag175.xml"/><Relationship Id="rId21" Type="http://schemas.openxmlformats.org/officeDocument/2006/relationships/notesSlide" Target="../notesSlides/notesSlide2.xml"/><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slideLayout" Target="../slideLayouts/slideLayout2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5" Type="http://schemas.openxmlformats.org/officeDocument/2006/relationships/tags" Target="../tags/tag177.xml"/><Relationship Id="rId15" Type="http://schemas.openxmlformats.org/officeDocument/2006/relationships/tags" Target="../tags/tag187.xml"/><Relationship Id="rId10" Type="http://schemas.openxmlformats.org/officeDocument/2006/relationships/tags" Target="../tags/tag182.xml"/><Relationship Id="rId19" Type="http://schemas.openxmlformats.org/officeDocument/2006/relationships/tags" Target="../tags/tag191.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emf"/><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tags" Target="../tags/tag194.xml"/><Relationship Id="rId7" Type="http://schemas.openxmlformats.org/officeDocument/2006/relationships/image" Target="../media/image32.emf"/><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tags" Target="../tags/tag193.xml"/><Relationship Id="rId16" Type="http://schemas.openxmlformats.org/officeDocument/2006/relationships/image" Target="../media/image39.png"/><Relationship Id="rId1" Type="http://schemas.openxmlformats.org/officeDocument/2006/relationships/tags" Target="../tags/tag192.xml"/><Relationship Id="rId6" Type="http://schemas.openxmlformats.org/officeDocument/2006/relationships/image" Target="../media/image9.png"/><Relationship Id="rId11" Type="http://schemas.openxmlformats.org/officeDocument/2006/relationships/image" Target="../media/image34.png"/><Relationship Id="rId5" Type="http://schemas.openxmlformats.org/officeDocument/2006/relationships/notesSlide" Target="../notesSlides/notesSlide3.xml"/><Relationship Id="rId15" Type="http://schemas.openxmlformats.org/officeDocument/2006/relationships/image" Target="../media/image38.png"/><Relationship Id="rId10" Type="http://schemas.openxmlformats.org/officeDocument/2006/relationships/image" Target="../media/image33.jpeg"/><Relationship Id="rId19" Type="http://schemas.openxmlformats.org/officeDocument/2006/relationships/image" Target="../media/image42.png"/><Relationship Id="rId4" Type="http://schemas.openxmlformats.org/officeDocument/2006/relationships/slideLayout" Target="../slideLayouts/slideLayout23.xml"/><Relationship Id="rId9" Type="http://schemas.openxmlformats.org/officeDocument/2006/relationships/image" Target="../media/image10.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slide" Target="slide10.xml"/><Relationship Id="rId3" Type="http://schemas.openxmlformats.org/officeDocument/2006/relationships/tags" Target="../tags/tag197.xml"/><Relationship Id="rId7" Type="http://schemas.openxmlformats.org/officeDocument/2006/relationships/tags" Target="../tags/tag201.xml"/><Relationship Id="rId12" Type="http://schemas.openxmlformats.org/officeDocument/2006/relationships/image" Target="../media/image9.png"/><Relationship Id="rId2" Type="http://schemas.openxmlformats.org/officeDocument/2006/relationships/tags" Target="../tags/tag196.xml"/><Relationship Id="rId16" Type="http://schemas.openxmlformats.org/officeDocument/2006/relationships/image" Target="../media/image44.jpe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4.xml"/><Relationship Id="rId5" Type="http://schemas.openxmlformats.org/officeDocument/2006/relationships/tags" Target="../tags/tag199.xml"/><Relationship Id="rId15" Type="http://schemas.openxmlformats.org/officeDocument/2006/relationships/slide" Target="slide37.xml"/><Relationship Id="rId10" Type="http://schemas.openxmlformats.org/officeDocument/2006/relationships/slideLayout" Target="../slideLayouts/slideLayout17.xml"/><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hidden="1"/>
          <p:cNvSpPr>
            <a:spLocks noGrp="1"/>
          </p:cNvSpPr>
          <p:nvPr>
            <p:ph type="subTitle" idx="1"/>
            <p:custDataLst>
              <p:tags r:id="rId2"/>
            </p:custDataLst>
          </p:nvPr>
        </p:nvSpPr>
        <p:spPr>
          <a:xfrm>
            <a:off x="0" y="0"/>
            <a:ext cx="1270000" cy="127000"/>
          </a:xfrm>
          <a:effectLst/>
          <a:extLst>
            <a:ext uri="{53640926-AAD7-44D8-BBD7-CCE9431645EC}">
              <a14:shadowObscured xmlns:a14="http://schemas.microsoft.com/office/drawing/2010/main"/>
            </a:ext>
          </a:extLst>
        </p:spPr>
        <p:txBody>
          <a:bodyPr wrap="none" lIns="0" tIns="0" rIns="0" bIns="0" anchor="t">
            <a:noAutofit/>
          </a:bodyPr>
          <a:lstStyle/>
          <a:p>
            <a:endParaRPr lang="de-DE"/>
          </a:p>
        </p:txBody>
      </p:sp>
      <p:pic>
        <p:nvPicPr>
          <p:cNvPr id="6" name="Picture 5"/>
          <p:cNvPicPr>
            <a:picLocks/>
          </p:cNvPicPr>
          <p:nvPr>
            <p:custDataLst>
              <p:tags r:id="rId3"/>
            </p:custDataLst>
          </p:nvPr>
        </p:nvPicPr>
        <p:blipFill>
          <a:blip r:embed="rId8">
            <a:extLst>
              <a:ext uri="{28A0092B-C50C-407E-A947-70E740481C1C}">
                <a14:useLocalDpi xmlns:a14="http://schemas.microsoft.com/office/drawing/2010/main"/>
              </a:ext>
            </a:extLst>
          </a:blip>
          <a:stretch>
            <a:fillRect/>
          </a:stretch>
        </p:blipFill>
        <p:spPr>
          <a:xfrm>
            <a:off x="0" y="0"/>
            <a:ext cx="10970260" cy="617093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Picture 3"/>
          <p:cNvPicPr>
            <a:picLocks/>
          </p:cNvPicPr>
          <p:nvPr>
            <p:custDataLst>
              <p:tags r:id="rId4"/>
            </p:custDataLst>
          </p:nvPr>
        </p:nvPicPr>
        <p:blipFill>
          <a:blip r:embed="rId9" cstate="print">
            <a:extLst>
              <a:ext uri="{28A0092B-C50C-407E-A947-70E740481C1C}">
                <a14:useLocalDpi xmlns:a14="http://schemas.microsoft.com/office/drawing/2010/main"/>
              </a:ext>
            </a:extLst>
          </a:blip>
          <a:stretch>
            <a:fillRect/>
          </a:stretch>
        </p:blipFill>
        <p:spPr>
          <a:xfrm>
            <a:off x="10840720" y="0"/>
            <a:ext cx="129540" cy="617093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Title 1"/>
          <p:cNvSpPr>
            <a:spLocks noGrp="1"/>
          </p:cNvSpPr>
          <p:nvPr>
            <p:ph type="ctrTitle"/>
            <p:custDataLst>
              <p:tags r:id="rId5"/>
            </p:custDataLst>
          </p:nvPr>
        </p:nvSpPr>
        <p:spPr>
          <a:xfrm>
            <a:off x="259080" y="259080"/>
            <a:ext cx="9872980" cy="3299666"/>
          </a:xfrm>
          <a:effectLst/>
          <a:extLst>
            <a:ext uri="{53640926-AAD7-44D8-BBD7-CCE9431645EC}">
              <a14:shadowObscured xmlns:a14="http://schemas.microsoft.com/office/drawing/2010/main"/>
            </a:ext>
          </a:extLst>
        </p:spPr>
        <p:txBody>
          <a:bodyPr wrap="square" lIns="0" tIns="0" rIns="0" bIns="0" anchor="t">
            <a:normAutofit/>
          </a:bodyPr>
          <a:lstStyle/>
          <a:p>
            <a:r>
              <a:rPr lang="en-US" noProof="0" dirty="0" smtClean="0"/>
              <a:t>Access management system 3.0.1</a:t>
            </a:r>
            <a:endParaRPr lang="en-US" noProof="0" dirty="0"/>
          </a:p>
        </p:txBody>
      </p:sp>
      <p:pic>
        <p:nvPicPr>
          <p:cNvPr id="7" name="Picture 6"/>
          <p:cNvPicPr>
            <a:picLocks/>
          </p:cNvPicPr>
          <p:nvPr>
            <p:custDataLst>
              <p:tags r:id="rId6"/>
            </p:custDataLst>
          </p:nvPr>
        </p:nvPicPr>
        <p:blipFill>
          <a:blip r:embed="rId10" cstate="print">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5" name="Rectangle 4"/>
          <p:cNvSpPr/>
          <p:nvPr/>
        </p:nvSpPr>
        <p:spPr>
          <a:xfrm>
            <a:off x="259080" y="3685759"/>
            <a:ext cx="9209903" cy="477054"/>
          </a:xfrm>
          <a:prstGeom prst="rect">
            <a:avLst/>
          </a:prstGeom>
        </p:spPr>
        <p:txBody>
          <a:bodyPr wrap="square">
            <a:spAutoFit/>
          </a:bodyPr>
          <a:lstStyle/>
          <a:p>
            <a:r>
              <a:rPr lang="en-US" sz="2500" dirty="0">
                <a:solidFill>
                  <a:schemeClr val="bg1"/>
                </a:solidFill>
              </a:rPr>
              <a:t>High-end access </a:t>
            </a:r>
            <a:r>
              <a:rPr lang="en-US" sz="2500" dirty="0" smtClean="0">
                <a:solidFill>
                  <a:schemeClr val="bg1"/>
                </a:solidFill>
              </a:rPr>
              <a:t>control with </a:t>
            </a:r>
            <a:r>
              <a:rPr lang="en-US" sz="2500" dirty="0">
                <a:solidFill>
                  <a:schemeClr val="bg1"/>
                </a:solidFill>
              </a:rPr>
              <a:t>intuitive operation</a:t>
            </a:r>
          </a:p>
        </p:txBody>
      </p:sp>
    </p:spTree>
    <p:custDataLst>
      <p:tags r:id="rId1"/>
    </p:custDataLst>
    <p:extLst>
      <p:ext uri="{BB962C8B-B14F-4D97-AF65-F5344CB8AC3E}">
        <p14:creationId xmlns:p14="http://schemas.microsoft.com/office/powerpoint/2010/main" val="4243734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a:t>Why AMS </a:t>
            </a:r>
            <a:r>
              <a:rPr lang="en-US" noProof="0" dirty="0" smtClean="0"/>
              <a:t>3.0.1</a:t>
            </a:r>
            <a:r>
              <a:rPr lang="en-US" noProof="0" dirty="0"/>
              <a:t/>
            </a:r>
            <a:br>
              <a:rPr lang="en-US" noProof="0" dirty="0"/>
            </a:br>
            <a:r>
              <a:rPr lang="en-US" noProof="0" dirty="0"/>
              <a:t>for</a:t>
            </a:r>
            <a:br>
              <a:rPr lang="en-US" noProof="0" dirty="0"/>
            </a:br>
            <a:r>
              <a:rPr lang="en-US" noProof="0" dirty="0"/>
              <a:t>End customers and consultants</a:t>
            </a:r>
          </a:p>
        </p:txBody>
      </p:sp>
      <p:sp>
        <p:nvSpPr>
          <p:cNvPr id="3" name="TextBox 2">
            <a:extLst>
              <a:ext uri="{FF2B5EF4-FFF2-40B4-BE49-F238E27FC236}">
                <a16:creationId xmlns:a16="http://schemas.microsoft.com/office/drawing/2014/main" id="{7FEFDCEF-1486-B940-8C64-59694E3767AF}"/>
              </a:ext>
            </a:extLst>
          </p:cNvPr>
          <p:cNvSpPr txBox="1"/>
          <p:nvPr/>
        </p:nvSpPr>
        <p:spPr>
          <a:xfrm>
            <a:off x="669783" y="192199"/>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Tree>
    <p:extLst>
      <p:ext uri="{BB962C8B-B14F-4D97-AF65-F5344CB8AC3E}">
        <p14:creationId xmlns:p14="http://schemas.microsoft.com/office/powerpoint/2010/main" val="1898113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 y="-1686"/>
            <a:ext cx="11038443" cy="6172299"/>
          </a:xfrm>
          <a:prstGeom prst="rect">
            <a:avLst/>
          </a:prstGeom>
        </p:spPr>
      </p:pic>
      <p:sp>
        <p:nvSpPr>
          <p:cNvPr id="26" name="Rectangle 25"/>
          <p:cNvSpPr/>
          <p:nvPr/>
        </p:nvSpPr>
        <p:spPr>
          <a:xfrm>
            <a:off x="0" y="-1818"/>
            <a:ext cx="10969625" cy="6178861"/>
          </a:xfrm>
          <a:prstGeom prst="rect">
            <a:avLst/>
          </a:prstGeom>
          <a:solidFill>
            <a:schemeClr val="bg1">
              <a:alpha val="44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sp>
        <p:nvSpPr>
          <p:cNvPr id="2" name="Title 1"/>
          <p:cNvSpPr>
            <a:spLocks noGrp="1"/>
          </p:cNvSpPr>
          <p:nvPr>
            <p:ph type="title" idx="4294967295"/>
            <p:custDataLst>
              <p:tags r:id="rId2"/>
            </p:custDataLst>
          </p:nvPr>
        </p:nvSpPr>
        <p:spPr>
          <a:xfrm>
            <a:off x="257175"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r>
              <a:rPr lang="en-US" kern="0" noProof="0" dirty="0" smtClean="0"/>
              <a:t>Benefits and functionalities for end customers and consultants</a:t>
            </a:r>
            <a:endParaRPr lang="en-US" kern="0" noProof="0" dirty="0"/>
          </a:p>
        </p:txBody>
      </p:sp>
      <p:sp>
        <p:nvSpPr>
          <p:cNvPr id="9" name="TextBox 8"/>
          <p:cNvSpPr txBox="1">
            <a:spLocks/>
          </p:cNvSpPr>
          <p:nvPr>
            <p:custDataLst>
              <p:tags r:id="rId3"/>
            </p:custDataLst>
          </p:nvPr>
        </p:nvSpPr>
        <p:spPr>
          <a:xfrm>
            <a:off x="257175" y="29336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de-DE" sz="2800" kern="0" dirty="0" smtClean="0"/>
              <a:t>Access Management System 3.0.1</a:t>
            </a:r>
            <a:endParaRPr lang="de-DE"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357571"/>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8" name="Content Placeholder 3">
            <a:extLst>
              <a:ext uri="{FF2B5EF4-FFF2-40B4-BE49-F238E27FC236}">
                <a16:creationId xmlns:a16="http://schemas.microsoft.com/office/drawing/2014/main" id="{3887152C-5E91-C644-B7AF-0F559852C063}"/>
              </a:ext>
            </a:extLst>
          </p:cNvPr>
          <p:cNvSpPr txBox="1">
            <a:spLocks/>
          </p:cNvSpPr>
          <p:nvPr>
            <p:custDataLst>
              <p:tags r:id="rId4"/>
            </p:custDataLst>
          </p:nvPr>
        </p:nvSpPr>
        <p:spPr>
          <a:xfrm>
            <a:off x="266699" y="2471509"/>
            <a:ext cx="4958574" cy="521325"/>
          </a:xfrm>
          <a:prstGeom prst="rect">
            <a:avLst/>
          </a:prstGeom>
          <a:solidFill>
            <a:schemeClr val="bg1">
              <a:alpha val="90000"/>
            </a:schemeClr>
          </a:solidFill>
          <a:ln>
            <a:solidFill>
              <a:schemeClr val="tx2"/>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rgbClr val="424C58"/>
              </a:buClr>
              <a:buSzPct val="70000"/>
              <a:buFont typeface="Lucida Grande" panose="020B0600040502020204"/>
              <a:buChar char="▶"/>
            </a:pPr>
            <a:r>
              <a:rPr lang="en-US" sz="1400" dirty="0">
                <a:solidFill>
                  <a:srgbClr val="424C58"/>
                </a:solidFill>
                <a:cs typeface="Calibri" panose="020F0502020204030204" pitchFamily="34" charset="0"/>
              </a:rPr>
              <a:t>Efficient operation </a:t>
            </a:r>
            <a:r>
              <a:rPr lang="en-US" sz="1400" b="1" dirty="0">
                <a:solidFill>
                  <a:srgbClr val="424C58"/>
                </a:solidFill>
                <a:cs typeface="Calibri" panose="020F0502020204030204" pitchFamily="34" charset="0"/>
              </a:rPr>
              <a:t>thanks to simplicity</a:t>
            </a:r>
          </a:p>
        </p:txBody>
      </p:sp>
      <p:sp>
        <p:nvSpPr>
          <p:cNvPr id="19" name="Content Placeholder 3">
            <a:extLst>
              <a:ext uri="{FF2B5EF4-FFF2-40B4-BE49-F238E27FC236}">
                <a16:creationId xmlns:a16="http://schemas.microsoft.com/office/drawing/2014/main" id="{6E8FD6EF-F1AC-6D45-9994-10C19DADDBE1}"/>
              </a:ext>
            </a:extLst>
          </p:cNvPr>
          <p:cNvSpPr txBox="1">
            <a:spLocks/>
          </p:cNvSpPr>
          <p:nvPr>
            <p:custDataLst>
              <p:tags r:id="rId5"/>
            </p:custDataLst>
          </p:nvPr>
        </p:nvSpPr>
        <p:spPr>
          <a:xfrm>
            <a:off x="266699" y="2431208"/>
            <a:ext cx="4958573" cy="108000"/>
          </a:xfrm>
          <a:prstGeom prst="rect">
            <a:avLst/>
          </a:prstGeom>
          <a:solidFill>
            <a:schemeClr val="accent4"/>
          </a:solidFill>
          <a:ln>
            <a:solidFill>
              <a:schemeClr val="tx2"/>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29" name="Content Placeholder 3">
            <a:extLst>
              <a:ext uri="{FF2B5EF4-FFF2-40B4-BE49-F238E27FC236}">
                <a16:creationId xmlns:a16="http://schemas.microsoft.com/office/drawing/2014/main" id="{3A120473-6F3C-7540-A190-36ADECD1DFE4}"/>
              </a:ext>
            </a:extLst>
          </p:cNvPr>
          <p:cNvSpPr txBox="1">
            <a:spLocks/>
          </p:cNvSpPr>
          <p:nvPr>
            <p:custDataLst>
              <p:tags r:id="rId8"/>
            </p:custDataLst>
          </p:nvPr>
        </p:nvSpPr>
        <p:spPr>
          <a:xfrm>
            <a:off x="256222" y="3251890"/>
            <a:ext cx="4958574" cy="504589"/>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rgbClr val="0E78C5"/>
              </a:buClr>
              <a:buSzPct val="70000"/>
              <a:buFont typeface="Lucida Grande" panose="020B0600040502020204"/>
              <a:buChar char="▶"/>
            </a:pPr>
            <a:r>
              <a:rPr lang="en-US" sz="1400" dirty="0">
                <a:solidFill>
                  <a:srgbClr val="0E78C5"/>
                </a:solidFill>
                <a:cs typeface="Calibri" panose="020F0502020204030204" pitchFamily="34" charset="0"/>
              </a:rPr>
              <a:t>Efficient operation</a:t>
            </a:r>
            <a:r>
              <a:rPr lang="en-US" sz="1400" b="1" dirty="0">
                <a:solidFill>
                  <a:srgbClr val="0E78C5"/>
                </a:solidFill>
                <a:cs typeface="Calibri" panose="020F0502020204030204" pitchFamily="34" charset="0"/>
              </a:rPr>
              <a:t> thanks to situational awareness</a:t>
            </a:r>
          </a:p>
        </p:txBody>
      </p:sp>
      <p:sp>
        <p:nvSpPr>
          <p:cNvPr id="40" name="Content Placeholder 3">
            <a:extLst>
              <a:ext uri="{FF2B5EF4-FFF2-40B4-BE49-F238E27FC236}">
                <a16:creationId xmlns:a16="http://schemas.microsoft.com/office/drawing/2014/main" id="{23842F30-A85A-D84F-AC28-CBDDDEEAC95C}"/>
              </a:ext>
            </a:extLst>
          </p:cNvPr>
          <p:cNvSpPr txBox="1">
            <a:spLocks/>
          </p:cNvSpPr>
          <p:nvPr>
            <p:custDataLst>
              <p:tags r:id="rId9"/>
            </p:custDataLst>
          </p:nvPr>
        </p:nvSpPr>
        <p:spPr>
          <a:xfrm>
            <a:off x="256221" y="3193000"/>
            <a:ext cx="4958575" cy="150009"/>
          </a:xfrm>
          <a:prstGeom prst="rect">
            <a:avLst/>
          </a:prstGeom>
          <a:solidFill>
            <a:srgbClr val="0E78C5"/>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7" name="Content Placeholder 3">
            <a:extLst>
              <a:ext uri="{FF2B5EF4-FFF2-40B4-BE49-F238E27FC236}">
                <a16:creationId xmlns:a16="http://schemas.microsoft.com/office/drawing/2014/main" id="{1C9B5AC4-C10B-EC47-B08B-6DF6C86F5063}"/>
              </a:ext>
            </a:extLst>
          </p:cNvPr>
          <p:cNvSpPr txBox="1">
            <a:spLocks/>
          </p:cNvSpPr>
          <p:nvPr>
            <p:custDataLst>
              <p:tags r:id="rId10"/>
            </p:custDataLst>
          </p:nvPr>
        </p:nvSpPr>
        <p:spPr>
          <a:xfrm>
            <a:off x="266700" y="3989715"/>
            <a:ext cx="4948096" cy="521325"/>
          </a:xfrm>
          <a:prstGeom prst="rect">
            <a:avLst/>
          </a:prstGeom>
          <a:solidFill>
            <a:schemeClr val="bg1">
              <a:alpha val="90000"/>
            </a:schemeClr>
          </a:solidFill>
          <a:ln>
            <a:solidFill>
              <a:schemeClr val="tx2"/>
            </a:solidFill>
          </a:ln>
          <a:effectLst/>
          <a:extLst>
            <a:ext uri="{53640926-AAD7-44D8-BBD7-CCE9431645EC}">
              <a14:shadowObscured xmlns:a14="http://schemas.microsoft.com/office/drawing/2010/main"/>
            </a:ext>
          </a:extLst>
        </p:spPr>
        <p:txBody>
          <a:bodyPr wrap="square" lIns="144000" tIns="144000" rIns="144000" bIns="144000" anchor="t">
            <a:spAutoFit/>
          </a:bodyPr>
          <a:lstStyle>
            <a:defPPr>
              <a:defRPr lang="de-DE"/>
            </a:defPPr>
            <a:lvl1pPr marL="177800" indent="-177800" defTabSz="822716" eaLnBrk="1" latinLnBrk="0" hangingPunct="1">
              <a:lnSpc>
                <a:spcPct val="107000"/>
              </a:lnSpc>
              <a:spcBef>
                <a:spcPts val="500"/>
              </a:spcBef>
              <a:buClr>
                <a:srgbClr val="424C58"/>
              </a:buClr>
              <a:buSzPct val="70000"/>
              <a:buFont typeface="Lucida Grande" panose="020B0600040502020204"/>
              <a:buChar char="▶"/>
              <a:defRPr sz="1400" b="0" i="0" u="none">
                <a:solidFill>
                  <a:srgbClr val="424C58"/>
                </a:solidFill>
                <a:latin typeface="Bosch Office Sans" pitchFamily="2" charset="0"/>
                <a:cs typeface="Calibri" panose="020F0502020204030204" pitchFamily="34" charset="0"/>
              </a:defRPr>
            </a:lvl1pPr>
            <a:lvl2pPr marL="508000" indent="-274320" defTabSz="822716" eaLnBrk="1" latinLnBrk="0" hangingPunct="1">
              <a:lnSpc>
                <a:spcPct val="103000"/>
              </a:lnSpc>
              <a:spcBef>
                <a:spcPts val="500"/>
              </a:spcBef>
              <a:buClrTx/>
              <a:buSzPct val="100000"/>
              <a:buFont typeface="Wingdings 3" panose="05040102010807070707" pitchFamily="18" charset="2"/>
              <a:buChar char=""/>
              <a:defRPr sz="1600" b="0" i="0" u="none">
                <a:latin typeface="Bosch Office Sans" pitchFamily="2" charset="0"/>
              </a:defRPr>
            </a:lvl2pPr>
            <a:lvl3pPr marL="730250" indent="-204470" defTabSz="822716" eaLnBrk="1" latinLnBrk="0" hangingPunct="1">
              <a:lnSpc>
                <a:spcPct val="102000"/>
              </a:lnSpc>
              <a:spcBef>
                <a:spcPts val="500"/>
              </a:spcBef>
              <a:buClrTx/>
              <a:buSzPct val="100000"/>
              <a:buFontTx/>
              <a:buChar char="‒"/>
              <a:defRPr sz="1400" b="0" i="0" u="none">
                <a:latin typeface="Bosch Office Sans" pitchFamily="2" charset="0"/>
              </a:defRPr>
            </a:lvl3pPr>
            <a:lvl4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4pPr>
            <a:lvl5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5pPr>
            <a:lvl6pPr marL="932180" indent="-184150" defTabSz="822716">
              <a:lnSpc>
                <a:spcPct val="103000"/>
              </a:lnSpc>
              <a:spcBef>
                <a:spcPts val="500"/>
              </a:spcBef>
              <a:buClrTx/>
              <a:buSzPct val="100000"/>
              <a:buFontTx/>
              <a:buChar char="‒"/>
              <a:defRPr sz="1300" b="0" i="0" u="none">
                <a:latin typeface="Bosch Office Sans" pitchFamily="2" charset="0"/>
              </a:defRPr>
            </a:lvl6pPr>
            <a:lvl7pPr marL="932180" indent="-184150" defTabSz="822716">
              <a:lnSpc>
                <a:spcPct val="103000"/>
              </a:lnSpc>
              <a:spcBef>
                <a:spcPts val="500"/>
              </a:spcBef>
              <a:buClrTx/>
              <a:buSzPct val="100000"/>
              <a:buFontTx/>
              <a:buChar char="‒"/>
              <a:defRPr sz="1300" b="0" i="0" u="none">
                <a:latin typeface="Bosch Office Sans" pitchFamily="2" charset="0"/>
              </a:defRPr>
            </a:lvl7pPr>
            <a:lvl8pPr marL="932180" indent="-184150" defTabSz="822716">
              <a:lnSpc>
                <a:spcPct val="103000"/>
              </a:lnSpc>
              <a:spcBef>
                <a:spcPts val="500"/>
              </a:spcBef>
              <a:buClrTx/>
              <a:buSzPct val="100000"/>
              <a:buFontTx/>
              <a:buChar char="‒"/>
              <a:defRPr sz="1300" b="0" i="0" u="none">
                <a:latin typeface="Bosch Office Sans" pitchFamily="2" charset="0"/>
              </a:defRPr>
            </a:lvl8pPr>
            <a:lvl9pPr marL="932180" indent="-184150" defTabSz="822716">
              <a:lnSpc>
                <a:spcPct val="103000"/>
              </a:lnSpc>
              <a:spcBef>
                <a:spcPts val="500"/>
              </a:spcBef>
              <a:buClrTx/>
              <a:buSzPct val="100000"/>
              <a:buFontTx/>
              <a:buChar char="‒"/>
              <a:defRPr sz="1300" b="0" i="0" u="none" baseline="0">
                <a:latin typeface="Bosch Office Sans" pitchFamily="2" charset="0"/>
              </a:defRPr>
            </a:lvl9pPr>
          </a:lstStyle>
          <a:p>
            <a:r>
              <a:rPr lang="en-US" b="1" dirty="0"/>
              <a:t>Integrated security </a:t>
            </a:r>
            <a:r>
              <a:rPr lang="en-US" dirty="0"/>
              <a:t>with BVMS and B and G Series</a:t>
            </a:r>
          </a:p>
        </p:txBody>
      </p:sp>
      <p:sp>
        <p:nvSpPr>
          <p:cNvPr id="41" name="Content Placeholder 3">
            <a:extLst>
              <a:ext uri="{FF2B5EF4-FFF2-40B4-BE49-F238E27FC236}">
                <a16:creationId xmlns:a16="http://schemas.microsoft.com/office/drawing/2014/main" id="{D95154CC-4EDA-0C4B-9194-7CF62D7A6AA9}"/>
              </a:ext>
            </a:extLst>
          </p:cNvPr>
          <p:cNvSpPr txBox="1">
            <a:spLocks/>
          </p:cNvSpPr>
          <p:nvPr>
            <p:custDataLst>
              <p:tags r:id="rId11"/>
            </p:custDataLst>
          </p:nvPr>
        </p:nvSpPr>
        <p:spPr>
          <a:xfrm>
            <a:off x="266700" y="3943491"/>
            <a:ext cx="4948096" cy="134805"/>
          </a:xfrm>
          <a:prstGeom prst="rect">
            <a:avLst/>
          </a:prstGeom>
          <a:solidFill>
            <a:schemeClr val="accent4"/>
          </a:solidFill>
          <a:ln>
            <a:solidFill>
              <a:schemeClr val="tx2"/>
            </a:solidFill>
          </a:ln>
          <a:effectLst/>
          <a:extLst>
            <a:ext uri="{53640926-AAD7-44D8-BBD7-CCE9431645EC}">
              <a14:shadowObscured xmlns:a14="http://schemas.microsoft.com/office/drawing/2010/main"/>
            </a:ext>
          </a:extLst>
        </p:spPr>
        <p:txBody>
          <a:bodyPr wrap="square" lIns="144000" tIns="360000" rIns="144000" bIns="144000" anchor="t">
            <a:noAutofit/>
          </a:bodyPr>
          <a:lstStyle>
            <a:defPPr>
              <a:defRPr lang="de-DE"/>
            </a:defPPr>
            <a:lvl1pPr marL="0" indent="0" defTabSz="822716" eaLnBrk="1" latinLnBrk="0" hangingPunct="1">
              <a:lnSpc>
                <a:spcPct val="107000"/>
              </a:lnSpc>
              <a:spcBef>
                <a:spcPts val="500"/>
              </a:spcBef>
              <a:buClrTx/>
              <a:buSzPct val="100000"/>
              <a:buFont typeface="Wingdings 3" panose="05040102010807070707" pitchFamily="18" charset="2"/>
              <a:buNone/>
              <a:defRPr sz="1300" b="0" i="0" u="none">
                <a:latin typeface="Bosch Office Sans" pitchFamily="2" charset="0"/>
              </a:defRPr>
            </a:lvl1pPr>
            <a:lvl2pPr marL="508000" indent="-274320" defTabSz="822716" eaLnBrk="1" latinLnBrk="0" hangingPunct="1">
              <a:lnSpc>
                <a:spcPct val="103000"/>
              </a:lnSpc>
              <a:spcBef>
                <a:spcPts val="500"/>
              </a:spcBef>
              <a:buClrTx/>
              <a:buSzPct val="100000"/>
              <a:buFont typeface="Wingdings 3" panose="05040102010807070707" pitchFamily="18" charset="2"/>
              <a:buChar char=""/>
              <a:defRPr sz="1600" b="0" i="0" u="none">
                <a:latin typeface="Bosch Office Sans" pitchFamily="2" charset="0"/>
              </a:defRPr>
            </a:lvl2pPr>
            <a:lvl3pPr marL="730250" indent="-204470" defTabSz="822716" eaLnBrk="1" latinLnBrk="0" hangingPunct="1">
              <a:lnSpc>
                <a:spcPct val="102000"/>
              </a:lnSpc>
              <a:spcBef>
                <a:spcPts val="500"/>
              </a:spcBef>
              <a:buClrTx/>
              <a:buSzPct val="100000"/>
              <a:buFontTx/>
              <a:buChar char="‒"/>
              <a:defRPr sz="1400" b="0" i="0" u="none">
                <a:latin typeface="Bosch Office Sans" pitchFamily="2" charset="0"/>
              </a:defRPr>
            </a:lvl3pPr>
            <a:lvl4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4pPr>
            <a:lvl5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5pPr>
            <a:lvl6pPr marL="932180" indent="-184150" defTabSz="822716">
              <a:lnSpc>
                <a:spcPct val="103000"/>
              </a:lnSpc>
              <a:spcBef>
                <a:spcPts val="500"/>
              </a:spcBef>
              <a:buClrTx/>
              <a:buSzPct val="100000"/>
              <a:buFontTx/>
              <a:buChar char="‒"/>
              <a:defRPr sz="1300" b="0" i="0" u="none">
                <a:latin typeface="Bosch Office Sans" pitchFamily="2" charset="0"/>
              </a:defRPr>
            </a:lvl6pPr>
            <a:lvl7pPr marL="932180" indent="-184150" defTabSz="822716">
              <a:lnSpc>
                <a:spcPct val="103000"/>
              </a:lnSpc>
              <a:spcBef>
                <a:spcPts val="500"/>
              </a:spcBef>
              <a:buClrTx/>
              <a:buSzPct val="100000"/>
              <a:buFontTx/>
              <a:buChar char="‒"/>
              <a:defRPr sz="1300" b="0" i="0" u="none">
                <a:latin typeface="Bosch Office Sans" pitchFamily="2" charset="0"/>
              </a:defRPr>
            </a:lvl7pPr>
            <a:lvl8pPr marL="932180" indent="-184150" defTabSz="822716">
              <a:lnSpc>
                <a:spcPct val="103000"/>
              </a:lnSpc>
              <a:spcBef>
                <a:spcPts val="500"/>
              </a:spcBef>
              <a:buClrTx/>
              <a:buSzPct val="100000"/>
              <a:buFontTx/>
              <a:buChar char="‒"/>
              <a:defRPr sz="1300" b="0" i="0" u="none">
                <a:latin typeface="Bosch Office Sans" pitchFamily="2" charset="0"/>
              </a:defRPr>
            </a:lvl8pPr>
            <a:lvl9pPr marL="932180" indent="-184150" defTabSz="822716">
              <a:lnSpc>
                <a:spcPct val="103000"/>
              </a:lnSpc>
              <a:spcBef>
                <a:spcPts val="500"/>
              </a:spcBef>
              <a:buClrTx/>
              <a:buSzPct val="100000"/>
              <a:buFontTx/>
              <a:buChar char="‒"/>
              <a:defRPr sz="1300" b="0" i="0" u="none" baseline="0">
                <a:latin typeface="Bosch Office Sans" pitchFamily="2" charset="0"/>
              </a:defRPr>
            </a:lvl9pPr>
          </a:lstStyle>
          <a:p>
            <a:endParaRPr lang="en-US" dirty="0"/>
          </a:p>
        </p:txBody>
      </p:sp>
      <p:grpSp>
        <p:nvGrpSpPr>
          <p:cNvPr id="7" name="Group 6"/>
          <p:cNvGrpSpPr/>
          <p:nvPr/>
        </p:nvGrpSpPr>
        <p:grpSpPr>
          <a:xfrm>
            <a:off x="277176" y="4679799"/>
            <a:ext cx="4948096" cy="584229"/>
            <a:chOff x="266700" y="4711614"/>
            <a:chExt cx="4948096" cy="584229"/>
          </a:xfrm>
        </p:grpSpPr>
        <p:sp>
          <p:nvSpPr>
            <p:cNvPr id="31" name="Content Placeholder 3">
              <a:extLst>
                <a:ext uri="{FF2B5EF4-FFF2-40B4-BE49-F238E27FC236}">
                  <a16:creationId xmlns:a16="http://schemas.microsoft.com/office/drawing/2014/main" id="{DCC2E0DD-BA39-DB41-8DCE-A9D75FA06AB0}"/>
                </a:ext>
              </a:extLst>
            </p:cNvPr>
            <p:cNvSpPr txBox="1">
              <a:spLocks/>
            </p:cNvSpPr>
            <p:nvPr>
              <p:custDataLst>
                <p:tags r:id="rId18"/>
              </p:custDataLst>
            </p:nvPr>
          </p:nvSpPr>
          <p:spPr>
            <a:xfrm>
              <a:off x="266700" y="4774518"/>
              <a:ext cx="4948096" cy="521325"/>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chemeClr val="accent1"/>
                </a:buClr>
                <a:buSzPct val="70000"/>
                <a:buFont typeface="Lucida Grande" panose="020B0600040502020204"/>
                <a:buChar char="▶"/>
              </a:pPr>
              <a:r>
                <a:rPr lang="en-US" sz="1400" b="1" dirty="0">
                  <a:solidFill>
                    <a:schemeClr val="accent1"/>
                  </a:solidFill>
                  <a:cs typeface="Calibri" panose="020F0502020204030204" pitchFamily="34" charset="0"/>
                </a:rPr>
                <a:t>High level of safety </a:t>
              </a:r>
              <a:r>
                <a:rPr lang="en-US" sz="1400" dirty="0">
                  <a:solidFill>
                    <a:schemeClr val="accent1"/>
                  </a:solidFill>
                  <a:cs typeface="Calibri" panose="020F0502020204030204" pitchFamily="34" charset="0"/>
                </a:rPr>
                <a:t>thanks to threat level management</a:t>
              </a:r>
            </a:p>
          </p:txBody>
        </p:sp>
        <p:sp>
          <p:nvSpPr>
            <p:cNvPr id="42" name="Content Placeholder 3">
              <a:extLst>
                <a:ext uri="{FF2B5EF4-FFF2-40B4-BE49-F238E27FC236}">
                  <a16:creationId xmlns:a16="http://schemas.microsoft.com/office/drawing/2014/main" id="{A67FE03B-3B0D-FF4C-A258-BF8B991BEA24}"/>
                </a:ext>
              </a:extLst>
            </p:cNvPr>
            <p:cNvSpPr txBox="1">
              <a:spLocks/>
            </p:cNvSpPr>
            <p:nvPr>
              <p:custDataLst>
                <p:tags r:id="rId19"/>
              </p:custDataLst>
            </p:nvPr>
          </p:nvSpPr>
          <p:spPr>
            <a:xfrm>
              <a:off x="266700" y="4711614"/>
              <a:ext cx="4948096" cy="145040"/>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grpSp>
      <p:sp>
        <p:nvSpPr>
          <p:cNvPr id="43" name="TextBox 42">
            <a:extLst>
              <a:ext uri="{FF2B5EF4-FFF2-40B4-BE49-F238E27FC236}">
                <a16:creationId xmlns:a16="http://schemas.microsoft.com/office/drawing/2014/main" id="{CEAD3512-0DC9-044B-9D94-5312D8C4DFFE}"/>
              </a:ext>
            </a:extLst>
          </p:cNvPr>
          <p:cNvSpPr txBox="1"/>
          <p:nvPr/>
        </p:nvSpPr>
        <p:spPr>
          <a:xfrm>
            <a:off x="-624689" y="6002448"/>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grpSp>
        <p:nvGrpSpPr>
          <p:cNvPr id="3" name="Group 2"/>
          <p:cNvGrpSpPr/>
          <p:nvPr/>
        </p:nvGrpSpPr>
        <p:grpSpPr>
          <a:xfrm>
            <a:off x="5870796" y="2426857"/>
            <a:ext cx="4843463" cy="579382"/>
            <a:chOff x="5888901" y="2503397"/>
            <a:chExt cx="4843463" cy="579382"/>
          </a:xfrm>
        </p:grpSpPr>
        <p:sp>
          <p:nvSpPr>
            <p:cNvPr id="44" name="Content Placeholder 3">
              <a:extLst>
                <a:ext uri="{FF2B5EF4-FFF2-40B4-BE49-F238E27FC236}">
                  <a16:creationId xmlns:a16="http://schemas.microsoft.com/office/drawing/2014/main" id="{560F421E-D591-F14A-BCF8-C95A7DF928A5}"/>
                </a:ext>
              </a:extLst>
            </p:cNvPr>
            <p:cNvSpPr txBox="1">
              <a:spLocks/>
            </p:cNvSpPr>
            <p:nvPr>
              <p:custDataLst>
                <p:tags r:id="rId16"/>
              </p:custDataLst>
            </p:nvPr>
          </p:nvSpPr>
          <p:spPr>
            <a:xfrm>
              <a:off x="5888901" y="2561454"/>
              <a:ext cx="4843463" cy="521325"/>
            </a:xfrm>
            <a:prstGeom prst="rect">
              <a:avLst/>
            </a:prstGeom>
            <a:solidFill>
              <a:schemeClr val="bg1">
                <a:alpha val="90000"/>
              </a:schemeClr>
            </a:solidFill>
            <a:ln>
              <a:solidFill>
                <a:srgbClr val="3F136C"/>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chemeClr val="tx2"/>
                </a:buClr>
                <a:buSzPct val="70000"/>
                <a:buFont typeface="Lucida Grande" panose="020B0600040502020204"/>
                <a:buChar char="▶"/>
              </a:pPr>
              <a:r>
                <a:rPr lang="en-US" sz="1400" b="1" dirty="0">
                  <a:solidFill>
                    <a:schemeClr val="tx2"/>
                  </a:solidFill>
                  <a:cs typeface="Calibri" panose="020F0502020204030204" pitchFamily="34" charset="0"/>
                </a:rPr>
                <a:t>Highest system</a:t>
              </a:r>
              <a:r>
                <a:rPr lang="en-US" sz="1400" dirty="0">
                  <a:solidFill>
                    <a:schemeClr val="tx2"/>
                  </a:solidFill>
                  <a:cs typeface="Calibri" panose="020F0502020204030204" pitchFamily="34" charset="0"/>
                </a:rPr>
                <a:t> availability</a:t>
              </a:r>
            </a:p>
          </p:txBody>
        </p:sp>
        <p:sp>
          <p:nvSpPr>
            <p:cNvPr id="45" name="Content Placeholder 3">
              <a:extLst>
                <a:ext uri="{FF2B5EF4-FFF2-40B4-BE49-F238E27FC236}">
                  <a16:creationId xmlns:a16="http://schemas.microsoft.com/office/drawing/2014/main" id="{C36CC14D-F399-DF4F-AAD3-DAD44DF1CA77}"/>
                </a:ext>
              </a:extLst>
            </p:cNvPr>
            <p:cNvSpPr txBox="1">
              <a:spLocks/>
            </p:cNvSpPr>
            <p:nvPr>
              <p:custDataLst>
                <p:tags r:id="rId17"/>
              </p:custDataLst>
            </p:nvPr>
          </p:nvSpPr>
          <p:spPr>
            <a:xfrm>
              <a:off x="5888902" y="2503397"/>
              <a:ext cx="4843462" cy="108000"/>
            </a:xfrm>
            <a:prstGeom prst="rect">
              <a:avLst/>
            </a:prstGeom>
            <a:solidFill>
              <a:schemeClr val="tx2"/>
            </a:solidFill>
            <a:ln>
              <a:solidFill>
                <a:srgbClr val="3F136C"/>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grpSp>
      <p:sp>
        <p:nvSpPr>
          <p:cNvPr id="46" name="Content Placeholder 3">
            <a:extLst>
              <a:ext uri="{FF2B5EF4-FFF2-40B4-BE49-F238E27FC236}">
                <a16:creationId xmlns:a16="http://schemas.microsoft.com/office/drawing/2014/main" id="{8EF1D98F-5076-5D4D-B170-D26DF35F1C98}"/>
              </a:ext>
            </a:extLst>
          </p:cNvPr>
          <p:cNvSpPr txBox="1">
            <a:spLocks/>
          </p:cNvSpPr>
          <p:nvPr>
            <p:custDataLst>
              <p:tags r:id="rId12"/>
            </p:custDataLst>
          </p:nvPr>
        </p:nvSpPr>
        <p:spPr>
          <a:xfrm>
            <a:off x="5861739" y="3251890"/>
            <a:ext cx="4843463" cy="504589"/>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chemeClr val="accent1"/>
              </a:buClr>
              <a:buSzPct val="70000"/>
              <a:buFont typeface="Lucida Grande" panose="020B0600040502020204"/>
              <a:buChar char="▶"/>
            </a:pPr>
            <a:r>
              <a:rPr lang="en-US" sz="1400" b="1" dirty="0">
                <a:solidFill>
                  <a:schemeClr val="accent1"/>
                </a:solidFill>
                <a:cs typeface="Calibri" panose="020F0502020204030204" pitchFamily="34" charset="0"/>
              </a:rPr>
              <a:t>High data security</a:t>
            </a:r>
            <a:r>
              <a:rPr lang="en-US" sz="1400" dirty="0">
                <a:solidFill>
                  <a:schemeClr val="accent1"/>
                </a:solidFill>
                <a:cs typeface="Calibri" panose="020F0502020204030204" pitchFamily="34" charset="0"/>
              </a:rPr>
              <a:t> and data </a:t>
            </a:r>
            <a:r>
              <a:rPr lang="en-US" sz="1400" b="1" dirty="0">
                <a:solidFill>
                  <a:schemeClr val="accent1"/>
                </a:solidFill>
                <a:cs typeface="Calibri" panose="020F0502020204030204" pitchFamily="34" charset="0"/>
              </a:rPr>
              <a:t>protection</a:t>
            </a:r>
          </a:p>
        </p:txBody>
      </p:sp>
      <p:sp>
        <p:nvSpPr>
          <p:cNvPr id="47" name="Content Placeholder 3">
            <a:extLst>
              <a:ext uri="{FF2B5EF4-FFF2-40B4-BE49-F238E27FC236}">
                <a16:creationId xmlns:a16="http://schemas.microsoft.com/office/drawing/2014/main" id="{33A3B780-4C53-2546-8C84-53CA5D9A46D4}"/>
              </a:ext>
            </a:extLst>
          </p:cNvPr>
          <p:cNvSpPr txBox="1">
            <a:spLocks/>
          </p:cNvSpPr>
          <p:nvPr>
            <p:custDataLst>
              <p:tags r:id="rId13"/>
            </p:custDataLst>
          </p:nvPr>
        </p:nvSpPr>
        <p:spPr>
          <a:xfrm>
            <a:off x="5861741" y="3176124"/>
            <a:ext cx="4843462" cy="132627"/>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48" name="Content Placeholder 3">
            <a:extLst>
              <a:ext uri="{FF2B5EF4-FFF2-40B4-BE49-F238E27FC236}">
                <a16:creationId xmlns:a16="http://schemas.microsoft.com/office/drawing/2014/main" id="{72A621FE-B305-1242-99A9-A87F21BF8CF4}"/>
              </a:ext>
            </a:extLst>
          </p:cNvPr>
          <p:cNvSpPr txBox="1">
            <a:spLocks/>
          </p:cNvSpPr>
          <p:nvPr>
            <p:custDataLst>
              <p:tags r:id="rId14"/>
            </p:custDataLst>
          </p:nvPr>
        </p:nvSpPr>
        <p:spPr>
          <a:xfrm>
            <a:off x="5870796" y="3989715"/>
            <a:ext cx="4843462" cy="504589"/>
          </a:xfrm>
          <a:prstGeom prst="rect">
            <a:avLst/>
          </a:prstGeom>
          <a:solidFill>
            <a:schemeClr val="bg1">
              <a:alpha val="90000"/>
            </a:schemeClr>
          </a:solidFill>
          <a:ln>
            <a:solidFill>
              <a:schemeClr val="tx2"/>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chemeClr val="tx2"/>
              </a:buClr>
              <a:buSzPct val="70000"/>
              <a:buFont typeface="Lucida Grande" panose="020B0600040502020204"/>
              <a:buChar char="▶"/>
            </a:pPr>
            <a:r>
              <a:rPr lang="en-US" sz="1400" b="1" dirty="0">
                <a:solidFill>
                  <a:schemeClr val="tx2"/>
                </a:solidFill>
                <a:cs typeface="Calibri" panose="020F0502020204030204" pitchFamily="34" charset="0"/>
              </a:rPr>
              <a:t>Future-proof investment</a:t>
            </a:r>
          </a:p>
        </p:txBody>
      </p:sp>
      <p:sp>
        <p:nvSpPr>
          <p:cNvPr id="49" name="Content Placeholder 3">
            <a:extLst>
              <a:ext uri="{FF2B5EF4-FFF2-40B4-BE49-F238E27FC236}">
                <a16:creationId xmlns:a16="http://schemas.microsoft.com/office/drawing/2014/main" id="{CC51AC97-662F-DF4F-B124-3333C7244B86}"/>
              </a:ext>
            </a:extLst>
          </p:cNvPr>
          <p:cNvSpPr txBox="1">
            <a:spLocks/>
          </p:cNvSpPr>
          <p:nvPr>
            <p:custDataLst>
              <p:tags r:id="rId15"/>
            </p:custDataLst>
          </p:nvPr>
        </p:nvSpPr>
        <p:spPr>
          <a:xfrm>
            <a:off x="5870796" y="3943491"/>
            <a:ext cx="4843462" cy="134805"/>
          </a:xfrm>
          <a:prstGeom prst="rect">
            <a:avLst/>
          </a:prstGeom>
          <a:solidFill>
            <a:schemeClr val="tx2"/>
          </a:solidFill>
          <a:ln>
            <a:solidFill>
              <a:schemeClr val="tx2"/>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Tree>
    <p:custDataLst>
      <p:tags r:id="rId1"/>
    </p:custDataLst>
    <p:extLst>
      <p:ext uri="{BB962C8B-B14F-4D97-AF65-F5344CB8AC3E}">
        <p14:creationId xmlns:p14="http://schemas.microsoft.com/office/powerpoint/2010/main" val="3598960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10"/>
          <a:srcRect l="24811"/>
          <a:stretch/>
        </p:blipFill>
        <p:spPr>
          <a:xfrm>
            <a:off x="5998464" y="1290407"/>
            <a:ext cx="4710810" cy="4175355"/>
          </a:xfrm>
          <a:prstGeom prst="rect">
            <a:avLst/>
          </a:prstGeom>
        </p:spPr>
      </p:pic>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12</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57175" y="722192"/>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700" noProof="0" dirty="0" smtClean="0">
                <a:solidFill>
                  <a:srgbClr val="0E78C5"/>
                </a:solidFill>
              </a:rPr>
              <a:t>Quick onboarding for employees with customizable Dialog Manager</a:t>
            </a:r>
            <a:endParaRPr lang="en-US" sz="2700" noProof="0" dirty="0">
              <a:solidFill>
                <a:srgbClr val="0E78C5"/>
              </a:solidFill>
            </a:endParaRPr>
          </a:p>
        </p:txBody>
      </p:sp>
      <p:sp>
        <p:nvSpPr>
          <p:cNvPr id="9" name="TextBox 8"/>
          <p:cNvSpPr txBox="1">
            <a:spLocks/>
          </p:cNvSpPr>
          <p:nvPr>
            <p:custDataLst>
              <p:tags r:id="rId4"/>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simplicity</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20" name="Textfeld 38">
            <a:extLst>
              <a:ext uri="{FF2B5EF4-FFF2-40B4-BE49-F238E27FC236}">
                <a16:creationId xmlns:a16="http://schemas.microsoft.com/office/drawing/2014/main" id="{42163013-E59A-DB4D-AFD3-5A68160993AE}"/>
              </a:ext>
            </a:extLst>
          </p:cNvPr>
          <p:cNvSpPr txBox="1"/>
          <p:nvPr>
            <p:custDataLst>
              <p:tags r:id="rId5"/>
            </p:custDataLst>
          </p:nvPr>
        </p:nvSpPr>
        <p:spPr>
          <a:xfrm>
            <a:off x="320674" y="1328293"/>
            <a:ext cx="5438287" cy="4104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0" bIns="0" rtlCol="0" anchor="ctr">
            <a:sp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96850" indent="-196850" algn="l">
              <a:spcAft>
                <a:spcPts val="1200"/>
              </a:spcAft>
              <a:buClr>
                <a:schemeClr val="accent1"/>
              </a:buClr>
              <a:buSzPct val="70000"/>
              <a:buFont typeface="Lucida Grande" panose="020B0600040502020204" pitchFamily="34" charset="0"/>
              <a:buChar char="▶"/>
            </a:pPr>
            <a:r>
              <a:rPr lang="en-US" sz="1500" dirty="0">
                <a:solidFill>
                  <a:schemeClr val="tx1"/>
                </a:solidFill>
                <a:latin typeface="Bosch Office Sans" pitchFamily="2" charset="0"/>
                <a:cs typeface="Calibri" panose="020F0502020204030204" pitchFamily="34" charset="0"/>
              </a:rPr>
              <a:t>All cardholder data is managed in one dialog to make the onboarding as time-saving and straightforward as possible:</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Collection of personal data</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Upload of photo and signature</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Registration of  PIN codes and biometric data (no additional third party system needed) </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Assignment of access profiles with multiple authorizations</a:t>
            </a:r>
          </a:p>
          <a:p>
            <a:pPr marL="449263" lvl="1" indent="-190500">
              <a:spcAft>
                <a:spcPts val="18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Assignment of ID cards</a:t>
            </a:r>
          </a:p>
          <a:p>
            <a:pPr marL="196850" indent="-196850" algn="l">
              <a:spcAft>
                <a:spcPts val="1200"/>
              </a:spcAft>
              <a:buClr>
                <a:schemeClr val="accent1"/>
              </a:buClr>
              <a:buSzPct val="70000"/>
              <a:buFont typeface="Lucida Grande" panose="020B0600040502020204" pitchFamily="34" charset="0"/>
              <a:buChar char="▶"/>
            </a:pPr>
            <a:r>
              <a:rPr lang="en-US" sz="1500" dirty="0">
                <a:solidFill>
                  <a:schemeClr val="tx1"/>
                </a:solidFill>
                <a:latin typeface="Bosch Office Sans" pitchFamily="2" charset="0"/>
                <a:cs typeface="Calibri" panose="020F0502020204030204" pitchFamily="34" charset="0"/>
              </a:rPr>
              <a:t>Only relevant data is collected to save time and comply with privacy regulations:</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Only relevant fields are visible (defined by customer)</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Possibility to restrict data format (drop down menu, no free forms, etc.) </a:t>
            </a:r>
          </a:p>
          <a:p>
            <a:pPr marL="449263" lvl="1" indent="-184150">
              <a:buClr>
                <a:schemeClr val="bg1"/>
              </a:buClr>
              <a:buSzPct val="70000"/>
              <a:buFont typeface="Lucida Grande" panose="020B0600040502020204" pitchFamily="34" charset="0"/>
              <a:buChar char="▶"/>
            </a:pPr>
            <a:endParaRPr lang="en-US" sz="1300" dirty="0">
              <a:solidFill>
                <a:schemeClr val="tx1"/>
              </a:solidFill>
              <a:latin typeface="Bosch Office Sans" pitchFamily="2" charset="0"/>
              <a:cs typeface="Calibri" panose="020F0502020204030204" pitchFamily="34" charset="0"/>
            </a:endParaRPr>
          </a:p>
          <a:p>
            <a:pPr marL="449263" indent="-184150" algn="l">
              <a:buClr>
                <a:schemeClr val="tx1"/>
              </a:buClr>
              <a:buSzPts val="800"/>
            </a:pPr>
            <a:endParaRPr lang="en-US" sz="1300" dirty="0">
              <a:solidFill>
                <a:schemeClr val="tx1"/>
              </a:solidFill>
              <a:latin typeface="Bosch Office Sans" pitchFamily="2" charset="0"/>
              <a:cs typeface="Calibri" panose="020F0502020204030204" pitchFamily="34" charset="0"/>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Tree>
    <p:custDataLst>
      <p:tags r:id="rId1"/>
    </p:custDataLst>
    <p:extLst>
      <p:ext uri="{BB962C8B-B14F-4D97-AF65-F5344CB8AC3E}">
        <p14:creationId xmlns:p14="http://schemas.microsoft.com/office/powerpoint/2010/main" val="1019604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10" cstate="screen">
            <a:extLst>
              <a:ext uri="{28A0092B-C50C-407E-A947-70E740481C1C}">
                <a14:useLocalDpi xmlns:a14="http://schemas.microsoft.com/office/drawing/2010/main"/>
              </a:ext>
            </a:extLst>
          </a:blip>
          <a:srcRect l="-1"/>
          <a:stretch/>
        </p:blipFill>
        <p:spPr>
          <a:xfrm>
            <a:off x="5938982" y="1455522"/>
            <a:ext cx="4770291" cy="4010239"/>
          </a:xfrm>
          <a:prstGeom prst="rect">
            <a:avLst/>
          </a:prstGeom>
        </p:spPr>
      </p:pic>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13</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57175" y="722192"/>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smtClean="0">
                <a:solidFill>
                  <a:srgbClr val="0E78C5"/>
                </a:solidFill>
              </a:rPr>
              <a:t>Easy registration process with visitor management</a:t>
            </a:r>
            <a:endParaRPr lang="en-US" sz="2800" noProof="0" dirty="0">
              <a:solidFill>
                <a:srgbClr val="0E78C5"/>
              </a:solidFill>
            </a:endParaRPr>
          </a:p>
        </p:txBody>
      </p:sp>
      <p:sp>
        <p:nvSpPr>
          <p:cNvPr id="9" name="TextBox 8"/>
          <p:cNvSpPr txBox="1">
            <a:spLocks/>
          </p:cNvSpPr>
          <p:nvPr>
            <p:custDataLst>
              <p:tags r:id="rId4"/>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a:t>Efficient operation thanks to simplicity</a:t>
            </a:r>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20" name="Textfeld 38">
            <a:extLst>
              <a:ext uri="{FF2B5EF4-FFF2-40B4-BE49-F238E27FC236}">
                <a16:creationId xmlns:a16="http://schemas.microsoft.com/office/drawing/2014/main" id="{42163013-E59A-DB4D-AFD3-5A68160993AE}"/>
              </a:ext>
            </a:extLst>
          </p:cNvPr>
          <p:cNvSpPr txBox="1"/>
          <p:nvPr>
            <p:custDataLst>
              <p:tags r:id="rId5"/>
            </p:custDataLst>
          </p:nvPr>
        </p:nvSpPr>
        <p:spPr>
          <a:xfrm>
            <a:off x="257175" y="1456982"/>
            <a:ext cx="5726694" cy="3458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0" bIns="0" rtlCol="0" anchor="ctr">
            <a:sp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Web </a:t>
            </a:r>
            <a:r>
              <a:rPr lang="en-US" sz="1600" dirty="0">
                <a:solidFill>
                  <a:schemeClr val="tx1"/>
                </a:solidFill>
                <a:latin typeface="Bosch Office Sans" pitchFamily="2" charset="0"/>
                <a:cs typeface="Calibri" panose="020F0502020204030204" pitchFamily="34" charset="0"/>
              </a:rPr>
              <a:t>browser based </a:t>
            </a:r>
            <a:r>
              <a:rPr lang="en-US" sz="1600" dirty="0" smtClean="0">
                <a:solidFill>
                  <a:schemeClr val="tx1"/>
                </a:solidFill>
                <a:latin typeface="Bosch Office Sans" pitchFamily="2" charset="0"/>
                <a:cs typeface="Calibri" panose="020F0502020204030204" pitchFamily="34" charset="0"/>
              </a:rPr>
              <a:t>visitor management system</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Comprehensive and user-friendly application for receptionists</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Host view for employees to pre-register their visitors</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Self-registration option for visitors </a:t>
            </a:r>
          </a:p>
          <a:p>
            <a:pPr marL="196850" indent="-196850" algn="l">
              <a:spcAft>
                <a:spcPts val="1200"/>
              </a:spcAft>
              <a:buClr>
                <a:schemeClr val="accent1"/>
              </a:buClr>
              <a:buSzPct val="70000"/>
              <a:buFont typeface="Lucida Grande" panose="020B0600040502020204" pitchFamily="34" charset="0"/>
              <a:buChar char="▶"/>
            </a:pPr>
            <a:r>
              <a:rPr lang="en-US" sz="1600" dirty="0">
                <a:solidFill>
                  <a:schemeClr val="tx1"/>
                </a:solidFill>
                <a:latin typeface="Bosch Office Sans" pitchFamily="2" charset="0"/>
                <a:cs typeface="Calibri" panose="020F0502020204030204" pitchFamily="34" charset="0"/>
              </a:rPr>
              <a:t>Scanning of ID / passport </a:t>
            </a:r>
            <a:r>
              <a:rPr lang="en-US" sz="1600" dirty="0" smtClean="0">
                <a:solidFill>
                  <a:schemeClr val="tx1"/>
                </a:solidFill>
                <a:latin typeface="Bosch Office Sans" pitchFamily="2" charset="0"/>
                <a:cs typeface="Calibri" panose="020F0502020204030204" pitchFamily="34" charset="0"/>
              </a:rPr>
              <a:t>for fast </a:t>
            </a:r>
            <a:r>
              <a:rPr lang="en-US" sz="1600" dirty="0">
                <a:solidFill>
                  <a:schemeClr val="tx1"/>
                </a:solidFill>
                <a:latin typeface="Bosch Office Sans" pitchFamily="2" charset="0"/>
                <a:cs typeface="Calibri" panose="020F0502020204030204" pitchFamily="34" charset="0"/>
              </a:rPr>
              <a:t>upload </a:t>
            </a:r>
            <a:r>
              <a:rPr lang="en-US" sz="1600" dirty="0" smtClean="0">
                <a:solidFill>
                  <a:schemeClr val="tx1"/>
                </a:solidFill>
                <a:latin typeface="Bosch Office Sans" pitchFamily="2" charset="0"/>
                <a:cs typeface="Calibri" panose="020F0502020204030204" pitchFamily="34" charset="0"/>
              </a:rPr>
              <a:t>of personal information</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Upload and signing of documents </a:t>
            </a:r>
          </a:p>
          <a:p>
            <a:pPr marL="196850" indent="-196850" algn="l">
              <a:spcAft>
                <a:spcPts val="1200"/>
              </a:spcAft>
              <a:buClr>
                <a:schemeClr val="accent1"/>
              </a:buClr>
              <a:buSzPct val="70000"/>
              <a:buFont typeface="Lucida Grande" panose="020B0600040502020204" pitchFamily="34" charset="0"/>
              <a:buChar char="▶"/>
            </a:pPr>
            <a:r>
              <a:rPr lang="en-US" sz="1600" dirty="0">
                <a:solidFill>
                  <a:schemeClr val="tx1"/>
                </a:solidFill>
                <a:latin typeface="Bosch Office Sans" pitchFamily="2" charset="0"/>
                <a:cs typeface="Calibri" panose="020F0502020204030204" pitchFamily="34" charset="0"/>
              </a:rPr>
              <a:t>Flexible </a:t>
            </a:r>
            <a:r>
              <a:rPr lang="en-US" sz="1600" dirty="0" smtClean="0">
                <a:solidFill>
                  <a:schemeClr val="tx1"/>
                </a:solidFill>
                <a:latin typeface="Bosch Office Sans" pitchFamily="2" charset="0"/>
                <a:cs typeface="Calibri" panose="020F0502020204030204" pitchFamily="34" charset="0"/>
              </a:rPr>
              <a:t>configuration options to adjust the system to </a:t>
            </a:r>
            <a:r>
              <a:rPr lang="en-US" sz="1600" dirty="0">
                <a:solidFill>
                  <a:schemeClr val="tx1"/>
                </a:solidFill>
                <a:latin typeface="Bosch Office Sans" pitchFamily="2" charset="0"/>
                <a:cs typeface="Calibri" panose="020F0502020204030204" pitchFamily="34" charset="0"/>
              </a:rPr>
              <a:t>individual requirements and legal needs </a:t>
            </a:r>
            <a:endParaRPr lang="en-US" sz="1600" dirty="0" smtClean="0">
              <a:solidFill>
                <a:schemeClr val="tx1"/>
              </a:solidFill>
              <a:latin typeface="Bosch Office Sans" pitchFamily="2" charset="0"/>
              <a:cs typeface="Calibri" panose="020F0502020204030204" pitchFamily="34" charset="0"/>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Tree>
    <p:custDataLst>
      <p:tags r:id="rId1"/>
    </p:custDataLst>
    <p:extLst>
      <p:ext uri="{BB962C8B-B14F-4D97-AF65-F5344CB8AC3E}">
        <p14:creationId xmlns:p14="http://schemas.microsoft.com/office/powerpoint/2010/main" val="42635336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14</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57175" y="722192"/>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dirty="0">
                <a:solidFill>
                  <a:srgbClr val="0E78C5"/>
                </a:solidFill>
              </a:rPr>
              <a:t>Easy registration process with visitor management</a:t>
            </a:r>
            <a:endParaRPr lang="en-US" sz="2800" noProof="0" dirty="0">
              <a:solidFill>
                <a:srgbClr val="0E78C5"/>
              </a:solidFill>
            </a:endParaRPr>
          </a:p>
        </p:txBody>
      </p:sp>
      <p:sp>
        <p:nvSpPr>
          <p:cNvPr id="9" name="TextBox 8"/>
          <p:cNvSpPr txBox="1">
            <a:spLocks/>
          </p:cNvSpPr>
          <p:nvPr>
            <p:custDataLst>
              <p:tags r:id="rId4"/>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a:t>Efficient operation thanks to simplicity</a:t>
            </a:r>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6"/>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13" name="Textfeld 38">
            <a:extLst>
              <a:ext uri="{FF2B5EF4-FFF2-40B4-BE49-F238E27FC236}">
                <a16:creationId xmlns:a16="http://schemas.microsoft.com/office/drawing/2014/main" id="{42163013-E59A-DB4D-AFD3-5A68160993AE}"/>
              </a:ext>
            </a:extLst>
          </p:cNvPr>
          <p:cNvSpPr txBox="1"/>
          <p:nvPr>
            <p:custDataLst>
              <p:tags r:id="rId7"/>
            </p:custDataLst>
          </p:nvPr>
        </p:nvSpPr>
        <p:spPr>
          <a:xfrm>
            <a:off x="266700" y="1331799"/>
            <a:ext cx="4233344" cy="3873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0" bIns="0" rtlCol="0" anchor="ctr">
            <a:sp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600"/>
              </a:spcAft>
              <a:buClr>
                <a:schemeClr val="accent1"/>
              </a:buClr>
              <a:buSzPct val="70000"/>
            </a:pPr>
            <a:r>
              <a:rPr lang="en-US" sz="1600" dirty="0" smtClean="0">
                <a:solidFill>
                  <a:schemeClr val="accent1"/>
                </a:solidFill>
                <a:latin typeface="Bosch Office Sans" pitchFamily="2" charset="0"/>
                <a:cs typeface="Calibri" panose="020F0502020204030204" pitchFamily="34" charset="0"/>
              </a:rPr>
              <a:t>Benefits:</a:t>
            </a:r>
          </a:p>
          <a:p>
            <a:pPr marL="196850" indent="-196850" algn="l">
              <a:spcAft>
                <a:spcPts val="1200"/>
              </a:spcAft>
              <a:buClr>
                <a:schemeClr val="accent1"/>
              </a:buClr>
              <a:buSzPct val="70000"/>
              <a:buFont typeface="Lucida Grande" panose="020B0600040502020204" pitchFamily="34" charset="0"/>
              <a:buChar char="▶"/>
            </a:pPr>
            <a:r>
              <a:rPr lang="en-US" sz="1600" dirty="0">
                <a:solidFill>
                  <a:schemeClr val="tx1"/>
                </a:solidFill>
                <a:latin typeface="Bosch Office Sans" pitchFamily="2" charset="0"/>
                <a:cs typeface="Calibri" panose="020F0502020204030204" pitchFamily="34" charset="0"/>
              </a:rPr>
              <a:t>Increases security of the </a:t>
            </a:r>
            <a:r>
              <a:rPr lang="en-US" sz="1600" dirty="0" smtClean="0">
                <a:solidFill>
                  <a:schemeClr val="tx1"/>
                </a:solidFill>
                <a:latin typeface="Bosch Office Sans" pitchFamily="2" charset="0"/>
                <a:cs typeface="Calibri" panose="020F0502020204030204" pitchFamily="34" charset="0"/>
              </a:rPr>
              <a:t>premise</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Increases </a:t>
            </a:r>
            <a:r>
              <a:rPr lang="en-US" sz="1600" dirty="0">
                <a:solidFill>
                  <a:schemeClr val="tx1"/>
                </a:solidFill>
                <a:latin typeface="Bosch Office Sans" pitchFamily="2" charset="0"/>
                <a:cs typeface="Calibri" panose="020F0502020204030204" pitchFamily="34" charset="0"/>
              </a:rPr>
              <a:t>user experience for </a:t>
            </a:r>
            <a:r>
              <a:rPr lang="en-US" sz="1600" dirty="0" smtClean="0">
                <a:solidFill>
                  <a:schemeClr val="tx1"/>
                </a:solidFill>
                <a:latin typeface="Bosch Office Sans" pitchFamily="2" charset="0"/>
                <a:cs typeface="Calibri" panose="020F0502020204030204" pitchFamily="34" charset="0"/>
              </a:rPr>
              <a:t>visitors</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Increases </a:t>
            </a:r>
            <a:r>
              <a:rPr lang="en-US" sz="1600" dirty="0">
                <a:solidFill>
                  <a:schemeClr val="tx1"/>
                </a:solidFill>
                <a:latin typeface="Bosch Office Sans" pitchFamily="2" charset="0"/>
                <a:cs typeface="Calibri" panose="020F0502020204030204" pitchFamily="34" charset="0"/>
              </a:rPr>
              <a:t>efficiency for </a:t>
            </a:r>
            <a:r>
              <a:rPr lang="en-US" sz="1600" dirty="0" smtClean="0">
                <a:solidFill>
                  <a:schemeClr val="tx1"/>
                </a:solidFill>
                <a:latin typeface="Bosch Office Sans" pitchFamily="2" charset="0"/>
                <a:cs typeface="Calibri" panose="020F0502020204030204" pitchFamily="34" charset="0"/>
              </a:rPr>
              <a:t>receptionists and </a:t>
            </a:r>
            <a:r>
              <a:rPr lang="en-US" sz="1600" dirty="0">
                <a:solidFill>
                  <a:schemeClr val="tx1"/>
                </a:solidFill>
                <a:latin typeface="Bosch Office Sans" pitchFamily="2" charset="0"/>
                <a:cs typeface="Calibri" panose="020F0502020204030204" pitchFamily="34" charset="0"/>
              </a:rPr>
              <a:t>allows </a:t>
            </a:r>
            <a:r>
              <a:rPr lang="en-US" sz="1600" dirty="0" smtClean="0">
                <a:solidFill>
                  <a:schemeClr val="tx1"/>
                </a:solidFill>
                <a:latin typeface="Bosch Office Sans" pitchFamily="2" charset="0"/>
                <a:cs typeface="Calibri" panose="020F0502020204030204" pitchFamily="34" charset="0"/>
              </a:rPr>
              <a:t>them </a:t>
            </a:r>
            <a:r>
              <a:rPr lang="en-US" sz="1600" dirty="0">
                <a:solidFill>
                  <a:schemeClr val="tx1"/>
                </a:solidFill>
                <a:latin typeface="Bosch Office Sans" pitchFamily="2" charset="0"/>
                <a:cs typeface="Calibri" panose="020F0502020204030204" pitchFamily="34" charset="0"/>
              </a:rPr>
              <a:t>to focus on other </a:t>
            </a:r>
            <a:r>
              <a:rPr lang="en-US" sz="1600" dirty="0" smtClean="0">
                <a:solidFill>
                  <a:schemeClr val="tx1"/>
                </a:solidFill>
                <a:latin typeface="Bosch Office Sans" pitchFamily="2" charset="0"/>
                <a:cs typeface="Calibri" panose="020F0502020204030204" pitchFamily="34" charset="0"/>
              </a:rPr>
              <a:t>tasks</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Overview </a:t>
            </a:r>
            <a:r>
              <a:rPr lang="en-US" sz="1600" dirty="0">
                <a:solidFill>
                  <a:schemeClr val="tx1"/>
                </a:solidFill>
                <a:latin typeface="Bosch Office Sans" pitchFamily="2" charset="0"/>
                <a:cs typeface="Calibri" panose="020F0502020204030204" pitchFamily="34" charset="0"/>
              </a:rPr>
              <a:t>of past and upcoming visits </a:t>
            </a:r>
            <a:r>
              <a:rPr lang="en-US" sz="1600" dirty="0" smtClean="0">
                <a:solidFill>
                  <a:schemeClr val="tx1"/>
                </a:solidFill>
                <a:latin typeface="Bosch Office Sans" pitchFamily="2" charset="0"/>
                <a:cs typeface="Calibri" panose="020F0502020204030204" pitchFamily="34" charset="0"/>
              </a:rPr>
              <a:t>helps receptionists </a:t>
            </a:r>
            <a:r>
              <a:rPr lang="en-US" sz="1600" dirty="0">
                <a:solidFill>
                  <a:schemeClr val="tx1"/>
                </a:solidFill>
                <a:latin typeface="Bosch Office Sans" pitchFamily="2" charset="0"/>
                <a:cs typeface="Calibri" panose="020F0502020204030204" pitchFamily="34" charset="0"/>
              </a:rPr>
              <a:t>and security </a:t>
            </a:r>
            <a:r>
              <a:rPr lang="en-US" sz="1600" dirty="0" smtClean="0">
                <a:solidFill>
                  <a:schemeClr val="tx1"/>
                </a:solidFill>
                <a:latin typeface="Bosch Office Sans" pitchFamily="2" charset="0"/>
                <a:cs typeface="Calibri" panose="020F0502020204030204" pitchFamily="34" charset="0"/>
              </a:rPr>
              <a:t>managers to organize their day</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Self-onboarding streamlines registration process</a:t>
            </a:r>
          </a:p>
          <a:p>
            <a:pPr marL="196850" indent="-196850" algn="l">
              <a:spcAft>
                <a:spcPts val="1200"/>
              </a:spcAft>
              <a:buClr>
                <a:schemeClr val="accent1"/>
              </a:buClr>
              <a:buSzPct val="70000"/>
              <a:buFont typeface="Lucida Grande" panose="020B0600040502020204" pitchFamily="34" charset="0"/>
              <a:buChar char="▶"/>
            </a:pPr>
            <a:r>
              <a:rPr lang="en-US" sz="1600" dirty="0" smtClean="0">
                <a:solidFill>
                  <a:schemeClr val="tx1"/>
                </a:solidFill>
                <a:latin typeface="Bosch Office Sans" pitchFamily="2" charset="0"/>
                <a:cs typeface="Calibri" panose="020F0502020204030204" pitchFamily="34" charset="0"/>
              </a:rPr>
              <a:t>Modern user interface provides easy and intuitive navigation</a:t>
            </a:r>
            <a:endParaRPr lang="en-US" sz="1600" dirty="0">
              <a:solidFill>
                <a:schemeClr val="tx1"/>
              </a:solidFill>
              <a:latin typeface="Bosch Office Sans" pitchFamily="2" charset="0"/>
              <a:cs typeface="Calibri" panose="020F0502020204030204" pitchFamily="34" charset="0"/>
            </a:endParaRPr>
          </a:p>
        </p:txBody>
      </p:sp>
      <p:pic>
        <p:nvPicPr>
          <p:cNvPr id="15" name="Grafik 1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09853" y="1331799"/>
            <a:ext cx="4299422" cy="2418425"/>
          </a:xfrm>
          <a:prstGeom prst="rect">
            <a:avLst/>
          </a:prstGeom>
          <a:ln w="3175">
            <a:solidFill>
              <a:schemeClr val="tx2"/>
            </a:solidFill>
          </a:ln>
        </p:spPr>
      </p:pic>
      <p:pic>
        <p:nvPicPr>
          <p:cNvPr id="16" name="Grafik 1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71175" y="3122807"/>
            <a:ext cx="4228265" cy="2378399"/>
          </a:xfrm>
          <a:prstGeom prst="rect">
            <a:avLst/>
          </a:prstGeom>
          <a:ln w="3175">
            <a:solidFill>
              <a:schemeClr val="tx2"/>
            </a:solidFill>
          </a:ln>
        </p:spPr>
      </p:pic>
    </p:spTree>
    <p:custDataLst>
      <p:tags r:id="rId1"/>
    </p:custDataLst>
    <p:extLst>
      <p:ext uri="{BB962C8B-B14F-4D97-AF65-F5344CB8AC3E}">
        <p14:creationId xmlns:p14="http://schemas.microsoft.com/office/powerpoint/2010/main" val="22244434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15</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9" name="TextBox 8"/>
          <p:cNvSpPr txBox="1">
            <a:spLocks/>
          </p:cNvSpPr>
          <p:nvPr>
            <p:custDataLst>
              <p:tags r:id="rId3"/>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simplicity</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197151"/>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179671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20" name="Textfeld 38">
            <a:extLst>
              <a:ext uri="{FF2B5EF4-FFF2-40B4-BE49-F238E27FC236}">
                <a16:creationId xmlns:a16="http://schemas.microsoft.com/office/drawing/2014/main" id="{42163013-E59A-DB4D-AFD3-5A68160993AE}"/>
              </a:ext>
            </a:extLst>
          </p:cNvPr>
          <p:cNvSpPr txBox="1"/>
          <p:nvPr>
            <p:custDataLst>
              <p:tags r:id="rId4"/>
            </p:custDataLst>
          </p:nvPr>
        </p:nvSpPr>
        <p:spPr>
          <a:xfrm>
            <a:off x="393373" y="1557637"/>
            <a:ext cx="5488681" cy="3388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0" bIns="0" rtlCol="0" anchor="ctr">
            <a:sp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96850" indent="-196850" algn="l">
              <a:spcAft>
                <a:spcPts val="1200"/>
              </a:spcAft>
              <a:buClr>
                <a:schemeClr val="accent1"/>
              </a:buClr>
              <a:buSzPct val="70000"/>
              <a:buFont typeface="Lucida Grande" panose="020B0600040502020204" pitchFamily="34" charset="0"/>
              <a:buChar char="▶"/>
            </a:pPr>
            <a:r>
              <a:rPr lang="en-US" sz="1500" dirty="0" smtClean="0">
                <a:solidFill>
                  <a:schemeClr val="tx1"/>
                </a:solidFill>
                <a:latin typeface="Bosch Office Sans" pitchFamily="2" charset="0"/>
                <a:cs typeface="Calibri" panose="020F0502020204030204" pitchFamily="34" charset="0"/>
              </a:rPr>
              <a:t>Quick data </a:t>
            </a:r>
            <a:r>
              <a:rPr lang="en-US" sz="1500" dirty="0">
                <a:solidFill>
                  <a:schemeClr val="tx1"/>
                </a:solidFill>
                <a:latin typeface="Bosch Office Sans" pitchFamily="2" charset="0"/>
                <a:cs typeface="Calibri" panose="020F0502020204030204" pitchFamily="34" charset="0"/>
              </a:rPr>
              <a:t>import from several thousand cardholders from </a:t>
            </a:r>
            <a:r>
              <a:rPr lang="en-US" sz="1500" dirty="0" smtClean="0">
                <a:solidFill>
                  <a:schemeClr val="tx1"/>
                </a:solidFill>
                <a:latin typeface="Bosch Office Sans" pitchFamily="2" charset="0"/>
                <a:cs typeface="Calibri" panose="020F0502020204030204" pitchFamily="34" charset="0"/>
              </a:rPr>
              <a:t>third </a:t>
            </a:r>
            <a:r>
              <a:rPr lang="en-US" sz="1500" dirty="0">
                <a:solidFill>
                  <a:schemeClr val="tx1"/>
                </a:solidFill>
                <a:latin typeface="Bosch Office Sans" pitchFamily="2" charset="0"/>
                <a:cs typeface="Calibri" panose="020F0502020204030204" pitchFamily="34" charset="0"/>
              </a:rPr>
              <a:t>party systems, e.g</a:t>
            </a:r>
            <a:r>
              <a:rPr lang="en-US" sz="1500" dirty="0" smtClean="0">
                <a:solidFill>
                  <a:schemeClr val="tx1"/>
                </a:solidFill>
                <a:latin typeface="Bosch Office Sans" pitchFamily="2" charset="0"/>
                <a:cs typeface="Calibri" panose="020F0502020204030204" pitchFamily="34" charset="0"/>
              </a:rPr>
              <a:t>.:</a:t>
            </a:r>
            <a:endParaRPr lang="en-US" sz="1500" dirty="0">
              <a:solidFill>
                <a:schemeClr val="tx1"/>
              </a:solidFill>
              <a:latin typeface="Bosch Office Sans" pitchFamily="2" charset="0"/>
              <a:cs typeface="Calibri" panose="020F0502020204030204" pitchFamily="34" charset="0"/>
            </a:endParaRP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One time data migration from legacy </a:t>
            </a:r>
            <a:r>
              <a:rPr lang="en-US" sz="1400" dirty="0" smtClean="0">
                <a:solidFill>
                  <a:schemeClr val="tx1"/>
                </a:solidFill>
                <a:latin typeface="Bosch Office Sans" pitchFamily="2" charset="0"/>
                <a:cs typeface="Calibri" panose="020F0502020204030204" pitchFamily="34" charset="0"/>
              </a:rPr>
              <a:t>system</a:t>
            </a:r>
            <a:endParaRPr lang="en-US" sz="1400" dirty="0">
              <a:solidFill>
                <a:schemeClr val="tx1"/>
              </a:solidFill>
              <a:latin typeface="Bosch Office Sans" pitchFamily="2" charset="0"/>
              <a:cs typeface="Calibri" panose="020F0502020204030204" pitchFamily="34" charset="0"/>
            </a:endParaRP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Scheduled regular import from HR </a:t>
            </a:r>
            <a:r>
              <a:rPr lang="en-US" sz="1400" dirty="0" smtClean="0">
                <a:solidFill>
                  <a:schemeClr val="tx1"/>
                </a:solidFill>
                <a:latin typeface="Bosch Office Sans" pitchFamily="2" charset="0"/>
                <a:cs typeface="Calibri" panose="020F0502020204030204" pitchFamily="34" charset="0"/>
              </a:rPr>
              <a:t>system</a:t>
            </a:r>
          </a:p>
          <a:p>
            <a:pPr marL="449263" lvl="1" indent="-190500">
              <a:spcAft>
                <a:spcPts val="300"/>
              </a:spcAft>
              <a:buClr>
                <a:schemeClr val="accent1"/>
              </a:buClr>
              <a:buSzPct val="100000"/>
              <a:buFont typeface="Arial" panose="020B0604020202020204" pitchFamily="34" charset="0"/>
              <a:buChar char="•"/>
            </a:pPr>
            <a:r>
              <a:rPr lang="en-US" sz="1400" dirty="0" smtClean="0">
                <a:solidFill>
                  <a:schemeClr val="tx1"/>
                </a:solidFill>
                <a:latin typeface="Bosch Office Sans" pitchFamily="2" charset="0"/>
                <a:cs typeface="Calibri" panose="020F0502020204030204" pitchFamily="34" charset="0"/>
              </a:rPr>
              <a:t>Simple </a:t>
            </a:r>
            <a:r>
              <a:rPr lang="en-US" sz="1400" dirty="0">
                <a:solidFill>
                  <a:schemeClr val="tx1"/>
                </a:solidFill>
                <a:latin typeface="Bosch Office Sans" pitchFamily="2" charset="0"/>
                <a:cs typeface="Calibri" panose="020F0502020204030204" pitchFamily="34" charset="0"/>
              </a:rPr>
              <a:t>migration from APE </a:t>
            </a:r>
            <a:r>
              <a:rPr lang="en-US" sz="1400" dirty="0" smtClean="0">
                <a:solidFill>
                  <a:schemeClr val="tx1"/>
                </a:solidFill>
                <a:latin typeface="Bosch Office Sans" pitchFamily="2" charset="0"/>
                <a:cs typeface="Calibri" panose="020F0502020204030204" pitchFamily="34" charset="0"/>
              </a:rPr>
              <a:t>to AMS via APE </a:t>
            </a:r>
            <a:r>
              <a:rPr lang="en-US" sz="1400" dirty="0">
                <a:solidFill>
                  <a:schemeClr val="tx1"/>
                </a:solidFill>
                <a:latin typeface="Bosch Office Sans" pitchFamily="2" charset="0"/>
                <a:cs typeface="Calibri" panose="020F0502020204030204" pitchFamily="34" charset="0"/>
              </a:rPr>
              <a:t>exporter</a:t>
            </a:r>
          </a:p>
          <a:p>
            <a:pPr marL="449263" lvl="1" indent="-184150">
              <a:buClr>
                <a:schemeClr val="bg1"/>
              </a:buClr>
              <a:buSzPct val="70000"/>
              <a:buFont typeface="Lucida Grande" panose="020B0600040502020204" pitchFamily="34" charset="0"/>
              <a:buChar char="▶"/>
            </a:pPr>
            <a:endParaRPr lang="en-US" sz="1300" dirty="0">
              <a:solidFill>
                <a:schemeClr val="tx1"/>
              </a:solidFill>
              <a:latin typeface="Bosch Office Sans" pitchFamily="2" charset="0"/>
              <a:cs typeface="Calibri" panose="020F0502020204030204" pitchFamily="34" charset="0"/>
            </a:endParaRPr>
          </a:p>
          <a:p>
            <a:pPr marL="449263" lvl="1" indent="-184150">
              <a:buClr>
                <a:schemeClr val="bg1"/>
              </a:buClr>
              <a:buSzPct val="70000"/>
              <a:buFont typeface="Lucida Grande" panose="020B0600040502020204" pitchFamily="34" charset="0"/>
              <a:buChar char="▶"/>
            </a:pPr>
            <a:endParaRPr lang="en-US" sz="1300" dirty="0" smtClean="0">
              <a:solidFill>
                <a:schemeClr val="tx1"/>
              </a:solidFill>
              <a:latin typeface="Bosch Office Sans" pitchFamily="2" charset="0"/>
              <a:cs typeface="Calibri" panose="020F0502020204030204" pitchFamily="34" charset="0"/>
            </a:endParaRPr>
          </a:p>
          <a:p>
            <a:pPr marL="196850" indent="-196850" algn="l">
              <a:spcAft>
                <a:spcPts val="1200"/>
              </a:spcAft>
              <a:buClr>
                <a:schemeClr val="accent1"/>
              </a:buClr>
              <a:buSzPct val="70000"/>
              <a:buFont typeface="Lucida Grande" panose="020B0600040502020204" pitchFamily="34" charset="0"/>
              <a:buChar char="▶"/>
            </a:pPr>
            <a:r>
              <a:rPr lang="en-US" sz="1500" dirty="0" smtClean="0">
                <a:solidFill>
                  <a:schemeClr val="tx1"/>
                </a:solidFill>
                <a:latin typeface="Bosch Office Sans" pitchFamily="2" charset="0"/>
                <a:cs typeface="Calibri" panose="020F0502020204030204" pitchFamily="34" charset="0"/>
              </a:rPr>
              <a:t>Simple and fast process:</a:t>
            </a:r>
            <a:endParaRPr lang="en-US" sz="1500" dirty="0">
              <a:solidFill>
                <a:schemeClr val="tx1"/>
              </a:solidFill>
              <a:latin typeface="Bosch Office Sans" pitchFamily="2" charset="0"/>
              <a:cs typeface="Calibri" panose="020F0502020204030204" pitchFamily="34" charset="0"/>
            </a:endParaRP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Simple configuration of templates in 3 steps</a:t>
            </a:r>
          </a:p>
          <a:p>
            <a:pPr marL="449263" lvl="1" indent="-190500">
              <a:spcAft>
                <a:spcPts val="300"/>
              </a:spcAft>
              <a:buClr>
                <a:schemeClr val="accent1"/>
              </a:buClr>
              <a:buSzPct val="100000"/>
              <a:buFont typeface="Arial" panose="020B0604020202020204" pitchFamily="34" charset="0"/>
              <a:buChar char="•"/>
            </a:pPr>
            <a:r>
              <a:rPr lang="en-US" sz="1400" dirty="0">
                <a:solidFill>
                  <a:schemeClr val="tx1"/>
                </a:solidFill>
                <a:latin typeface="Bosch Office Sans" pitchFamily="2" charset="0"/>
                <a:cs typeface="Calibri" panose="020F0502020204030204" pitchFamily="34" charset="0"/>
              </a:rPr>
              <a:t>Scheduler for automatic import / </a:t>
            </a:r>
            <a:r>
              <a:rPr lang="en-US" sz="1400" dirty="0" smtClean="0">
                <a:solidFill>
                  <a:schemeClr val="tx1"/>
                </a:solidFill>
                <a:latin typeface="Bosch Office Sans" pitchFamily="2" charset="0"/>
                <a:cs typeface="Calibri" panose="020F0502020204030204" pitchFamily="34" charset="0"/>
              </a:rPr>
              <a:t>export for regular updates at fixed times</a:t>
            </a:r>
            <a:endParaRPr lang="en-US" sz="1400" dirty="0">
              <a:solidFill>
                <a:schemeClr val="tx1"/>
              </a:solidFill>
              <a:latin typeface="Bosch Office Sans" pitchFamily="2" charset="0"/>
              <a:cs typeface="Calibri" panose="020F0502020204030204" pitchFamily="34" charset="0"/>
            </a:endParaRPr>
          </a:p>
          <a:p>
            <a:pPr marL="449263" lvl="1" indent="-190500">
              <a:spcAft>
                <a:spcPts val="300"/>
              </a:spcAft>
              <a:buClr>
                <a:schemeClr val="accent1"/>
              </a:buClr>
              <a:buSzPct val="100000"/>
              <a:buFont typeface="Arial" panose="020B0604020202020204" pitchFamily="34" charset="0"/>
              <a:buChar char="•"/>
            </a:pPr>
            <a:r>
              <a:rPr lang="en-US" sz="1400" dirty="0" smtClean="0">
                <a:solidFill>
                  <a:schemeClr val="tx1"/>
                </a:solidFill>
                <a:latin typeface="Bosch Office Sans" pitchFamily="2" charset="0"/>
                <a:cs typeface="Calibri" panose="020F0502020204030204" pitchFamily="34" charset="0"/>
              </a:rPr>
              <a:t>Import </a:t>
            </a:r>
            <a:r>
              <a:rPr lang="en-US" sz="1400" dirty="0">
                <a:solidFill>
                  <a:schemeClr val="tx1"/>
                </a:solidFill>
                <a:latin typeface="Bosch Office Sans" pitchFamily="2" charset="0"/>
                <a:cs typeface="Calibri" panose="020F0502020204030204" pitchFamily="34" charset="0"/>
              </a:rPr>
              <a:t>of cardholders </a:t>
            </a:r>
            <a:r>
              <a:rPr lang="en-US" sz="1400" dirty="0" smtClean="0">
                <a:solidFill>
                  <a:schemeClr val="tx1"/>
                </a:solidFill>
                <a:latin typeface="Bosch Office Sans" pitchFamily="2" charset="0"/>
                <a:cs typeface="Calibri" panose="020F0502020204030204" pitchFamily="34" charset="0"/>
              </a:rPr>
              <a:t>master data </a:t>
            </a:r>
            <a:r>
              <a:rPr lang="en-US" sz="1400" dirty="0">
                <a:solidFill>
                  <a:schemeClr val="tx1"/>
                </a:solidFill>
                <a:latin typeface="Bosch Office Sans" pitchFamily="2" charset="0"/>
                <a:cs typeface="Calibri" panose="020F0502020204030204" pitchFamily="34" charset="0"/>
              </a:rPr>
              <a:t>from Active Directory server via LDAP </a:t>
            </a:r>
            <a:r>
              <a:rPr lang="en-US" sz="1400" dirty="0" smtClean="0">
                <a:solidFill>
                  <a:schemeClr val="tx1"/>
                </a:solidFill>
                <a:latin typeface="Bosch Office Sans" pitchFamily="2" charset="0"/>
                <a:cs typeface="Calibri" panose="020F0502020204030204" pitchFamily="34" charset="0"/>
              </a:rPr>
              <a:t>protocol</a:t>
            </a:r>
            <a:endParaRPr lang="en-US" sz="1400" dirty="0">
              <a:solidFill>
                <a:schemeClr val="tx1"/>
              </a:solidFill>
              <a:latin typeface="Bosch Office Sans" pitchFamily="2" charset="0"/>
              <a:cs typeface="Calibri" panose="020F0502020204030204" pitchFamily="34" charset="0"/>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666865"/>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6"/>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21" name="Title 1">
            <a:extLst>
              <a:ext uri="{FF2B5EF4-FFF2-40B4-BE49-F238E27FC236}">
                <a16:creationId xmlns:a16="http://schemas.microsoft.com/office/drawing/2014/main" id="{8F16E965-96A9-C443-9BE0-85B4165F6075}"/>
              </a:ext>
            </a:extLst>
          </p:cNvPr>
          <p:cNvSpPr txBox="1">
            <a:spLocks/>
          </p:cNvSpPr>
          <p:nvPr>
            <p:custDataLst>
              <p:tags r:id="rId7"/>
            </p:custDataLst>
          </p:nvPr>
        </p:nvSpPr>
        <p:spPr>
          <a:xfrm>
            <a:off x="257175" y="722192"/>
            <a:ext cx="10452100" cy="388938"/>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chorCtr="0">
            <a:noAutofit/>
          </a:bodyPr>
          <a:lst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a:lstStyle>
          <a:p>
            <a:pPr fontAlgn="auto">
              <a:spcBef>
                <a:spcPts val="0"/>
              </a:spcBef>
              <a:spcAft>
                <a:spcPts val="0"/>
              </a:spcAft>
            </a:pPr>
            <a:r>
              <a:rPr lang="en-US" dirty="0" smtClean="0">
                <a:solidFill>
                  <a:srgbClr val="0E78C5"/>
                </a:solidFill>
              </a:rPr>
              <a:t>Time saving data transfer with web based importer/exporter tool</a:t>
            </a:r>
            <a:endParaRPr lang="en-US" dirty="0">
              <a:solidFill>
                <a:srgbClr val="0E78C5"/>
              </a:solidFill>
            </a:endParaRPr>
          </a:p>
        </p:txBody>
      </p:sp>
      <p:pic>
        <p:nvPicPr>
          <p:cNvPr id="14" name="Grafik 1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04547" y="1723524"/>
            <a:ext cx="4404728" cy="3215452"/>
          </a:xfrm>
          <a:prstGeom prst="rect">
            <a:avLst/>
          </a:prstGeom>
        </p:spPr>
      </p:pic>
    </p:spTree>
    <p:custDataLst>
      <p:tags r:id="rId1"/>
    </p:custDataLst>
    <p:extLst>
      <p:ext uri="{BB962C8B-B14F-4D97-AF65-F5344CB8AC3E}">
        <p14:creationId xmlns:p14="http://schemas.microsoft.com/office/powerpoint/2010/main" val="3776438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16</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66700"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dirty="0" smtClean="0">
                <a:solidFill>
                  <a:srgbClr val="0E78C5"/>
                </a:solidFill>
              </a:rPr>
              <a:t>Intuitive</a:t>
            </a:r>
            <a:r>
              <a:rPr lang="en-US" sz="2800" noProof="0" dirty="0" smtClean="0">
                <a:solidFill>
                  <a:srgbClr val="0E78C5"/>
                </a:solidFill>
              </a:rPr>
              <a:t> graphical user interface (GUI) for easy operation</a:t>
            </a:r>
            <a:endParaRPr lang="en-US" sz="2800" noProof="0" dirty="0">
              <a:solidFill>
                <a:srgbClr val="0E78C5"/>
              </a:solidFill>
            </a:endParaRPr>
          </a:p>
        </p:txBody>
      </p:sp>
      <p:sp>
        <p:nvSpPr>
          <p:cNvPr id="19" name="Inhaltsplatzhalter 19_">
            <a:extLst>
              <a:ext uri="{FF2B5EF4-FFF2-40B4-BE49-F238E27FC236}">
                <a16:creationId xmlns:a16="http://schemas.microsoft.com/office/drawing/2014/main" id="{29C636CC-DD4F-2F46-9148-B7B70FB56EC7}"/>
              </a:ext>
            </a:extLst>
          </p:cNvPr>
          <p:cNvSpPr>
            <a:spLocks noGrp="1"/>
          </p:cNvSpPr>
          <p:nvPr>
            <p:ph sz="half" idx="4294967295"/>
            <p:custDataLst>
              <p:tags r:id="rId4"/>
            </p:custDataLst>
          </p:nvPr>
        </p:nvSpPr>
        <p:spPr>
          <a:xfrm>
            <a:off x="5382289" y="1615186"/>
            <a:ext cx="5336511" cy="3759502"/>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72000" tIns="72000" rIns="72000" bIns="0" anchor="t">
            <a:noAutofit/>
          </a:bodyPr>
          <a:lstStyle/>
          <a:p>
            <a:pPr marL="196850" lvl="1" indent="-196850" fontAlgn="base">
              <a:lnSpc>
                <a:spcPct val="100000"/>
              </a:lnSpc>
              <a:spcBef>
                <a:spcPct val="0"/>
              </a:spcBef>
              <a:spcAft>
                <a:spcPts val="1200"/>
              </a:spcAft>
              <a:buClr>
                <a:schemeClr val="accent1"/>
              </a:buClr>
              <a:buSzPct val="70000"/>
              <a:buFont typeface="Lucida Grande" panose="020B0600040502020204" pitchFamily="34" charset="0"/>
              <a:buChar char="▶"/>
            </a:pPr>
            <a:r>
              <a:rPr lang="en-US" sz="1500" dirty="0">
                <a:latin typeface="Bosch Office Sans" pitchFamily="2" charset="0"/>
                <a:cs typeface="Calibri" panose="020F0502020204030204" pitchFamily="34" charset="0"/>
              </a:rPr>
              <a:t>Dark GUI to reduce </a:t>
            </a:r>
            <a:r>
              <a:rPr lang="en-US" sz="1500" dirty="0" smtClean="0">
                <a:latin typeface="Bosch Office Sans" pitchFamily="2" charset="0"/>
                <a:cs typeface="Calibri" panose="020F0502020204030204" pitchFamily="34" charset="0"/>
              </a:rPr>
              <a:t>operator fatigue</a:t>
            </a:r>
          </a:p>
          <a:p>
            <a:pPr marL="196850" lvl="1" indent="-196850" fontAlgn="base">
              <a:lnSpc>
                <a:spcPct val="100000"/>
              </a:lnSpc>
              <a:spcBef>
                <a:spcPct val="0"/>
              </a:spcBef>
              <a:spcAft>
                <a:spcPts val="1200"/>
              </a:spcAft>
              <a:buClr>
                <a:schemeClr val="accent1"/>
              </a:buClr>
              <a:buSzPct val="70000"/>
              <a:buFont typeface="Lucida Grande" panose="020B0600040502020204" pitchFamily="34" charset="0"/>
              <a:buChar char="▶"/>
            </a:pPr>
            <a:r>
              <a:rPr lang="en-US" sz="1500" dirty="0" smtClean="0">
                <a:latin typeface="Bosch Office Sans" pitchFamily="2" charset="0"/>
                <a:cs typeface="Calibri" panose="020F0502020204030204" pitchFamily="34" charset="0"/>
              </a:rPr>
              <a:t>Icons presented in a simple </a:t>
            </a:r>
            <a:r>
              <a:rPr lang="en-US" sz="1500" dirty="0">
                <a:latin typeface="Bosch Office Sans" pitchFamily="2" charset="0"/>
                <a:cs typeface="Calibri" panose="020F0502020204030204" pitchFamily="34" charset="0"/>
              </a:rPr>
              <a:t>and easy to understand </a:t>
            </a:r>
            <a:r>
              <a:rPr lang="en-US" sz="1500" dirty="0" smtClean="0">
                <a:latin typeface="Bosch Office Sans" pitchFamily="2" charset="0"/>
                <a:cs typeface="Calibri" panose="020F0502020204030204" pitchFamily="34" charset="0"/>
              </a:rPr>
              <a:t>way</a:t>
            </a:r>
          </a:p>
          <a:p>
            <a:pPr marL="196850" lvl="1" indent="-196850" fontAlgn="base">
              <a:lnSpc>
                <a:spcPct val="100000"/>
              </a:lnSpc>
              <a:spcBef>
                <a:spcPct val="0"/>
              </a:spcBef>
              <a:spcAft>
                <a:spcPts val="1200"/>
              </a:spcAft>
              <a:buClr>
                <a:schemeClr val="accent1"/>
              </a:buClr>
              <a:buSzPct val="70000"/>
              <a:buFont typeface="Lucida Grande" panose="020B0600040502020204" pitchFamily="34" charset="0"/>
              <a:buChar char="▶"/>
            </a:pPr>
            <a:r>
              <a:rPr lang="en-US" sz="1500" dirty="0">
                <a:latin typeface="Bosch Office Sans" pitchFamily="2" charset="0"/>
                <a:cs typeface="Calibri" panose="020F0502020204030204" pitchFamily="34" charset="0"/>
              </a:rPr>
              <a:t>Color scheme aligned with BVMS GUI to make the operation as smooth as possible when using both </a:t>
            </a:r>
            <a:r>
              <a:rPr lang="en-US" sz="1500" dirty="0" smtClean="0">
                <a:latin typeface="Bosch Office Sans" pitchFamily="2" charset="0"/>
                <a:cs typeface="Calibri" panose="020F0502020204030204" pitchFamily="34" charset="0"/>
              </a:rPr>
              <a:t>systems</a:t>
            </a:r>
            <a:endParaRPr lang="en-US" sz="1500" dirty="0">
              <a:latin typeface="Bosch Office Sans" pitchFamily="2" charset="0"/>
              <a:cs typeface="Calibri" panose="020F0502020204030204" pitchFamily="34" charset="0"/>
            </a:endParaRPr>
          </a:p>
          <a:p>
            <a:pPr marL="196850" lvl="1" indent="-196850" fontAlgn="base">
              <a:lnSpc>
                <a:spcPct val="100000"/>
              </a:lnSpc>
              <a:spcBef>
                <a:spcPct val="0"/>
              </a:spcBef>
              <a:spcAft>
                <a:spcPts val="600"/>
              </a:spcAft>
              <a:buClr>
                <a:schemeClr val="accent1"/>
              </a:buClr>
              <a:buSzPct val="70000"/>
              <a:buFont typeface="Lucida Grande" panose="020B0600040502020204" pitchFamily="34" charset="0"/>
              <a:buChar char="▶"/>
            </a:pPr>
            <a:r>
              <a:rPr lang="en-US" sz="1500" dirty="0" smtClean="0">
                <a:latin typeface="Bosch Office Sans" pitchFamily="2" charset="0"/>
                <a:cs typeface="Calibri" panose="020F0502020204030204" pitchFamily="34" charset="0"/>
              </a:rPr>
              <a:t>User-friendly alarm concept:</a:t>
            </a:r>
            <a:endParaRPr lang="en-US" sz="1500" dirty="0">
              <a:latin typeface="Bosch Office Sans" pitchFamily="2" charset="0"/>
              <a:cs typeface="Calibri" panose="020F0502020204030204" pitchFamily="34" charset="0"/>
            </a:endParaRPr>
          </a:p>
          <a:p>
            <a:pPr marL="449263" lvl="1" indent="-190500" fontAlgn="base">
              <a:lnSpc>
                <a:spcPct val="100000"/>
              </a:lnSpc>
              <a:spcBef>
                <a:spcPct val="0"/>
              </a:spcBef>
              <a:spcAft>
                <a:spcPts val="300"/>
              </a:spcAft>
              <a:buClr>
                <a:schemeClr val="accent1"/>
              </a:buClr>
              <a:buSzPct val="100000"/>
              <a:buFont typeface="Arial" panose="020B0604020202020204" pitchFamily="34" charset="0"/>
              <a:buChar char="•"/>
            </a:pPr>
            <a:r>
              <a:rPr lang="en-US" sz="1400" dirty="0" smtClean="0">
                <a:latin typeface="Bosch Office Sans" pitchFamily="2" charset="0"/>
                <a:cs typeface="Calibri" panose="020F0502020204030204" pitchFamily="34" charset="0"/>
              </a:rPr>
              <a:t>New </a:t>
            </a:r>
            <a:r>
              <a:rPr lang="en-US" sz="1400" dirty="0">
                <a:latin typeface="Bosch Office Sans" pitchFamily="2" charset="0"/>
                <a:cs typeface="Calibri" panose="020F0502020204030204" pitchFamily="34" charset="0"/>
              </a:rPr>
              <a:t>alarms slide in from the side and rank themselves in the correct position in the alarm list according to their </a:t>
            </a:r>
            <a:r>
              <a:rPr lang="en-US" sz="1400" dirty="0" smtClean="0">
                <a:latin typeface="Bosch Office Sans" pitchFamily="2" charset="0"/>
                <a:cs typeface="Calibri" panose="020F0502020204030204" pitchFamily="34" charset="0"/>
              </a:rPr>
              <a:t>priority</a:t>
            </a:r>
          </a:p>
          <a:p>
            <a:pPr marL="449263" lvl="1" indent="-190500" fontAlgn="base">
              <a:lnSpc>
                <a:spcPct val="100000"/>
              </a:lnSpc>
              <a:spcBef>
                <a:spcPct val="0"/>
              </a:spcBef>
              <a:spcAft>
                <a:spcPts val="1200"/>
              </a:spcAft>
              <a:buClr>
                <a:schemeClr val="accent1"/>
              </a:buClr>
              <a:buSzPct val="100000"/>
              <a:buFont typeface="Arial" panose="020B0604020202020204" pitchFamily="34" charset="0"/>
              <a:buChar char="•"/>
            </a:pPr>
            <a:r>
              <a:rPr lang="en-US" sz="1400" dirty="0" smtClean="0">
                <a:latin typeface="Bosch Office Sans" pitchFamily="2" charset="0"/>
                <a:cs typeface="Calibri" panose="020F0502020204030204" pitchFamily="34" charset="0"/>
              </a:rPr>
              <a:t>Initial </a:t>
            </a:r>
            <a:r>
              <a:rPr lang="en-US" sz="1400" dirty="0">
                <a:latin typeface="Bosch Office Sans" pitchFamily="2" charset="0"/>
                <a:cs typeface="Calibri" panose="020F0502020204030204" pitchFamily="34" charset="0"/>
              </a:rPr>
              <a:t>flashing of an alarm icon when it is raised, </a:t>
            </a:r>
            <a:r>
              <a:rPr lang="en-US" sz="1400" dirty="0" smtClean="0">
                <a:latin typeface="Bosch Office Sans" pitchFamily="2" charset="0"/>
                <a:cs typeface="Calibri" panose="020F0502020204030204" pitchFamily="34" charset="0"/>
              </a:rPr>
              <a:t>statically </a:t>
            </a:r>
            <a:r>
              <a:rPr lang="en-US" sz="1400" dirty="0">
                <a:latin typeface="Bosch Office Sans" pitchFamily="2" charset="0"/>
                <a:cs typeface="Calibri" panose="020F0502020204030204" pitchFamily="34" charset="0"/>
              </a:rPr>
              <a:t>highlighted </a:t>
            </a:r>
            <a:r>
              <a:rPr lang="en-US" sz="1400" dirty="0" smtClean="0">
                <a:latin typeface="Bosch Office Sans" pitchFamily="2" charset="0"/>
                <a:cs typeface="Calibri" panose="020F0502020204030204" pitchFamily="34" charset="0"/>
              </a:rPr>
              <a:t>after a few seconds to prevent confusion</a:t>
            </a:r>
            <a:endParaRPr lang="en-US" sz="1400" dirty="0">
              <a:latin typeface="Bosch Office Sans" pitchFamily="2" charset="0"/>
              <a:cs typeface="Calibri" panose="020F0502020204030204" pitchFamily="34" charset="0"/>
            </a:endParaRPr>
          </a:p>
          <a:p>
            <a:pPr marL="196850" lvl="1" indent="-196850" fontAlgn="base">
              <a:lnSpc>
                <a:spcPct val="100000"/>
              </a:lnSpc>
              <a:spcBef>
                <a:spcPct val="0"/>
              </a:spcBef>
              <a:spcAft>
                <a:spcPts val="600"/>
              </a:spcAft>
              <a:buClr>
                <a:schemeClr val="accent1"/>
              </a:buClr>
              <a:buSzPct val="70000"/>
              <a:buFont typeface="Lucida Grande" panose="020B0600040502020204" pitchFamily="34" charset="0"/>
              <a:buChar char="▶"/>
            </a:pPr>
            <a:r>
              <a:rPr lang="en-US" sz="1500" dirty="0">
                <a:latin typeface="Bosch Office Sans" pitchFamily="2" charset="0"/>
                <a:cs typeface="Calibri" panose="020F0502020204030204" pitchFamily="34" charset="0"/>
              </a:rPr>
              <a:t>Disabling of irrelevant </a:t>
            </a:r>
            <a:r>
              <a:rPr lang="en-US" sz="1500" dirty="0" smtClean="0">
                <a:latin typeface="Bosch Office Sans" pitchFamily="2" charset="0"/>
                <a:cs typeface="Calibri" panose="020F0502020204030204" pitchFamily="34" charset="0"/>
              </a:rPr>
              <a:t>commands for better UX:</a:t>
            </a:r>
            <a:endParaRPr lang="en-US" sz="1500" dirty="0">
              <a:latin typeface="Bosch Office Sans" pitchFamily="2" charset="0"/>
              <a:cs typeface="Calibri" panose="020F0502020204030204" pitchFamily="34" charset="0"/>
            </a:endParaRPr>
          </a:p>
          <a:p>
            <a:pPr marL="449263" lvl="1" indent="-190500" fontAlgn="base">
              <a:lnSpc>
                <a:spcPct val="100000"/>
              </a:lnSpc>
              <a:spcBef>
                <a:spcPct val="0"/>
              </a:spcBef>
              <a:spcAft>
                <a:spcPts val="300"/>
              </a:spcAft>
              <a:buClr>
                <a:schemeClr val="accent1"/>
              </a:buClr>
              <a:buSzPct val="100000"/>
              <a:buFont typeface="Arial" panose="020B0604020202020204" pitchFamily="34" charset="0"/>
              <a:buChar char="•"/>
            </a:pPr>
            <a:r>
              <a:rPr lang="en-US" sz="1400" dirty="0">
                <a:latin typeface="Bosch Office Sans" pitchFamily="2" charset="0"/>
                <a:cs typeface="Calibri" panose="020F0502020204030204" pitchFamily="34" charset="0"/>
              </a:rPr>
              <a:t>Only relevant commands can be executed</a:t>
            </a:r>
          </a:p>
          <a:p>
            <a:pPr marL="449263" lvl="1" indent="-190500" fontAlgn="base">
              <a:lnSpc>
                <a:spcPct val="100000"/>
              </a:lnSpc>
              <a:spcBef>
                <a:spcPct val="0"/>
              </a:spcBef>
              <a:spcAft>
                <a:spcPts val="1200"/>
              </a:spcAft>
              <a:buClr>
                <a:schemeClr val="accent1"/>
              </a:buClr>
              <a:buSzPct val="100000"/>
              <a:buFont typeface="Arial" panose="020B0604020202020204" pitchFamily="34" charset="0"/>
              <a:buChar char="•"/>
            </a:pPr>
            <a:r>
              <a:rPr lang="en-US" sz="1400" dirty="0">
                <a:latin typeface="Bosch Office Sans" pitchFamily="2" charset="0"/>
                <a:cs typeface="Calibri" panose="020F0502020204030204" pitchFamily="34" charset="0"/>
              </a:rPr>
              <a:t>Irrelevant commands are shown in grey</a:t>
            </a:r>
          </a:p>
        </p:txBody>
      </p:sp>
      <p:sp>
        <p:nvSpPr>
          <p:cNvPr id="9" name="TextBox 8"/>
          <p:cNvSpPr txBox="1">
            <a:spLocks/>
          </p:cNvSpPr>
          <p:nvPr>
            <p:custDataLst>
              <p:tags r:id="rId5"/>
            </p:custDataLst>
          </p:nvPr>
        </p:nvSpPr>
        <p:spPr>
          <a:xfrm>
            <a:off x="266700" y="25908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usability</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grpSp>
        <p:nvGrpSpPr>
          <p:cNvPr id="13" name="Group 12"/>
          <p:cNvGrpSpPr/>
          <p:nvPr/>
        </p:nvGrpSpPr>
        <p:grpSpPr>
          <a:xfrm>
            <a:off x="266700" y="1615186"/>
            <a:ext cx="4935275" cy="3580983"/>
            <a:chOff x="266700" y="1650698"/>
            <a:chExt cx="4935275" cy="3580983"/>
          </a:xfrm>
        </p:grpSpPr>
        <p:pic>
          <p:nvPicPr>
            <p:cNvPr id="7" name="Picture 6"/>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6700" y="1650698"/>
              <a:ext cx="4935275" cy="3580983"/>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46752" y="1952368"/>
              <a:ext cx="4404188" cy="2479590"/>
            </a:xfrm>
            <a:prstGeom prst="rect">
              <a:avLst/>
            </a:prstGeom>
          </p:spPr>
        </p:pic>
      </p:grpSp>
    </p:spTree>
    <p:custDataLst>
      <p:tags r:id="rId1"/>
    </p:custDataLst>
    <p:extLst>
      <p:ext uri="{BB962C8B-B14F-4D97-AF65-F5344CB8AC3E}">
        <p14:creationId xmlns:p14="http://schemas.microsoft.com/office/powerpoint/2010/main" val="2542100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17</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57175"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smtClean="0">
                <a:solidFill>
                  <a:srgbClr val="0E78C5"/>
                </a:solidFill>
              </a:rPr>
              <a:t>Intuitive event view for quick reaction</a:t>
            </a:r>
            <a:endParaRPr lang="en-US" sz="2800" noProof="0" dirty="0">
              <a:solidFill>
                <a:srgbClr val="0E78C5"/>
              </a:solidFill>
            </a:endParaRPr>
          </a:p>
        </p:txBody>
      </p:sp>
      <p:sp>
        <p:nvSpPr>
          <p:cNvPr id="19" name="Inhaltsplatzhalter 19_">
            <a:extLst>
              <a:ext uri="{FF2B5EF4-FFF2-40B4-BE49-F238E27FC236}">
                <a16:creationId xmlns:a16="http://schemas.microsoft.com/office/drawing/2014/main" id="{29C636CC-DD4F-2F46-9148-B7B70FB56EC7}"/>
              </a:ext>
            </a:extLst>
          </p:cNvPr>
          <p:cNvSpPr>
            <a:spLocks noGrp="1"/>
          </p:cNvSpPr>
          <p:nvPr>
            <p:ph sz="half" idx="4294967295"/>
            <p:custDataLst>
              <p:tags r:id="rId4"/>
            </p:custDataLst>
          </p:nvPr>
        </p:nvSpPr>
        <p:spPr>
          <a:xfrm>
            <a:off x="5586412" y="1349415"/>
            <a:ext cx="5122863" cy="3993401"/>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72000" tIns="0" rIns="72000" bIns="0" anchor="t">
            <a:spAutoFit/>
          </a:bodyPr>
          <a:lstStyle/>
          <a:p>
            <a:pPr>
              <a:lnSpc>
                <a:spcPct val="100000"/>
              </a:lnSpc>
              <a:spcBef>
                <a:spcPts val="0"/>
              </a:spcBef>
              <a:spcAft>
                <a:spcPts val="600"/>
              </a:spcAft>
              <a:buClr>
                <a:schemeClr val="accent1"/>
              </a:buClr>
              <a:buSzPct val="70000"/>
              <a:buFont typeface="Lucida Grande" panose="020B0600040502020204" pitchFamily="34" charset="0"/>
              <a:buChar char="▶"/>
            </a:pPr>
            <a:r>
              <a:rPr lang="en-US" sz="1400" dirty="0"/>
              <a:t>Events </a:t>
            </a:r>
            <a:r>
              <a:rPr lang="en-US" sz="1400" dirty="0" smtClean="0"/>
              <a:t>for access control and intrusion are </a:t>
            </a:r>
            <a:r>
              <a:rPr lang="en-US" sz="1400" dirty="0"/>
              <a:t>preconfigured in four prioritized categories (each with individual optional sound), making sure that the operator notices the most important events first:</a:t>
            </a:r>
          </a:p>
          <a:p>
            <a:pPr marL="803275" lvl="1" indent="-342900">
              <a:lnSpc>
                <a:spcPct val="100000"/>
              </a:lnSpc>
              <a:spcBef>
                <a:spcPts val="0"/>
              </a:spcBef>
              <a:buClr>
                <a:schemeClr val="accent1"/>
              </a:buClr>
              <a:buSzPct val="100000"/>
              <a:buFont typeface="+mj-lt"/>
              <a:buAutoNum type="arabicParenR"/>
            </a:pPr>
            <a:r>
              <a:rPr lang="en-US" sz="1300" noProof="0" dirty="0"/>
              <a:t>Duress (imminent life threat, holdup)</a:t>
            </a:r>
          </a:p>
          <a:p>
            <a:pPr marL="803275" lvl="1" indent="-342900">
              <a:lnSpc>
                <a:spcPct val="100000"/>
              </a:lnSpc>
              <a:spcBef>
                <a:spcPts val="0"/>
              </a:spcBef>
              <a:buClr>
                <a:schemeClr val="accent1"/>
              </a:buClr>
              <a:buSzPct val="100000"/>
              <a:buFont typeface="+mj-lt"/>
              <a:buAutoNum type="arabicParenR"/>
            </a:pPr>
            <a:r>
              <a:rPr lang="en-US" sz="1300" noProof="0" dirty="0"/>
              <a:t>Alarm</a:t>
            </a:r>
          </a:p>
          <a:p>
            <a:pPr marL="803275" lvl="1" indent="-342900">
              <a:lnSpc>
                <a:spcPct val="100000"/>
              </a:lnSpc>
              <a:spcBef>
                <a:spcPts val="0"/>
              </a:spcBef>
              <a:buClr>
                <a:schemeClr val="accent1"/>
              </a:buClr>
              <a:buSzPct val="100000"/>
              <a:buFont typeface="+mj-lt"/>
              <a:buAutoNum type="arabicParenR"/>
            </a:pPr>
            <a:r>
              <a:rPr lang="en-US" sz="1300" noProof="0" dirty="0"/>
              <a:t>Warning</a:t>
            </a:r>
          </a:p>
          <a:p>
            <a:pPr marL="803275" lvl="1" indent="-342900">
              <a:lnSpc>
                <a:spcPct val="100000"/>
              </a:lnSpc>
              <a:spcBef>
                <a:spcPts val="0"/>
              </a:spcBef>
              <a:spcAft>
                <a:spcPts val="1200"/>
              </a:spcAft>
              <a:buClr>
                <a:schemeClr val="accent1"/>
              </a:buClr>
              <a:buSzPct val="100000"/>
              <a:buFont typeface="+mj-lt"/>
              <a:buAutoNum type="arabicParenR"/>
            </a:pPr>
            <a:r>
              <a:rPr lang="en-US" sz="1300" noProof="0" dirty="0"/>
              <a:t>Maintenance</a:t>
            </a:r>
          </a:p>
          <a:p>
            <a:pPr>
              <a:lnSpc>
                <a:spcPct val="100000"/>
              </a:lnSpc>
              <a:spcBef>
                <a:spcPts val="0"/>
              </a:spcBef>
              <a:spcAft>
                <a:spcPts val="1200"/>
              </a:spcAft>
              <a:buClr>
                <a:schemeClr val="accent1"/>
              </a:buClr>
              <a:buSzPct val="70000"/>
              <a:buFont typeface="Lucida Grande" panose="020B0600040502020204" pitchFamily="34" charset="0"/>
              <a:buChar char="▶"/>
            </a:pPr>
            <a:r>
              <a:rPr lang="en-US" sz="1400" noProof="0" dirty="0"/>
              <a:t>Simple reconfiguration of event categories if necessary</a:t>
            </a:r>
          </a:p>
          <a:p>
            <a:pPr>
              <a:lnSpc>
                <a:spcPct val="100000"/>
              </a:lnSpc>
              <a:spcBef>
                <a:spcPts val="0"/>
              </a:spcBef>
              <a:spcAft>
                <a:spcPts val="1200"/>
              </a:spcAft>
              <a:buClr>
                <a:schemeClr val="accent1"/>
              </a:buClr>
              <a:buSzPct val="70000"/>
              <a:buFont typeface="Lucida Grande" panose="020B0600040502020204" pitchFamily="34" charset="0"/>
              <a:buChar char="▶"/>
            </a:pPr>
            <a:r>
              <a:rPr lang="en-US" sz="1400" noProof="0" dirty="0"/>
              <a:t>Event location is shown simultaneously on map when clicking on the </a:t>
            </a:r>
            <a:r>
              <a:rPr lang="en-US" sz="1400" noProof="0" dirty="0" smtClean="0"/>
              <a:t>event</a:t>
            </a:r>
            <a:endParaRPr lang="en-US" sz="1400" noProof="0" dirty="0"/>
          </a:p>
          <a:p>
            <a:pPr>
              <a:lnSpc>
                <a:spcPct val="100000"/>
              </a:lnSpc>
              <a:spcBef>
                <a:spcPts val="0"/>
              </a:spcBef>
              <a:spcAft>
                <a:spcPts val="600"/>
              </a:spcAft>
              <a:buClr>
                <a:schemeClr val="accent1"/>
              </a:buClr>
              <a:buSzPct val="70000"/>
              <a:buFont typeface="Lucida Grande" panose="020B0600040502020204" pitchFamily="34" charset="0"/>
              <a:buChar char="▶"/>
            </a:pPr>
            <a:r>
              <a:rPr lang="en-US" sz="1400" dirty="0">
                <a:latin typeface="Bosch Office Sans" pitchFamily="2" charset="0"/>
                <a:cs typeface="Calibri" panose="020F0502020204030204" pitchFamily="34" charset="0"/>
              </a:rPr>
              <a:t>Synchronization of new, accepted and closed alarms across workstations for efficient alarm </a:t>
            </a:r>
            <a:r>
              <a:rPr lang="en-US" sz="1400" dirty="0" smtClean="0">
                <a:latin typeface="Bosch Office Sans" pitchFamily="2" charset="0"/>
                <a:cs typeface="Calibri" panose="020F0502020204030204" pitchFamily="34" charset="0"/>
              </a:rPr>
              <a:t>handling:</a:t>
            </a:r>
            <a:endParaRPr lang="en-US" sz="1400" noProof="0" dirty="0" smtClean="0"/>
          </a:p>
          <a:p>
            <a:pPr marL="449263" lvl="1" indent="-184150" fontAlgn="base">
              <a:lnSpc>
                <a:spcPct val="100000"/>
              </a:lnSpc>
              <a:spcBef>
                <a:spcPct val="0"/>
              </a:spcBef>
              <a:spcAft>
                <a:spcPts val="300"/>
              </a:spcAft>
              <a:buClr>
                <a:schemeClr val="accent1"/>
              </a:buClr>
              <a:buSzPct val="70000"/>
              <a:buFont typeface="Lucida Grande" panose="020B0600040502020204" pitchFamily="34" charset="0"/>
              <a:buChar char="▶"/>
            </a:pPr>
            <a:r>
              <a:rPr lang="en-US" sz="1300" dirty="0">
                <a:latin typeface="Bosch Office Sans" pitchFamily="2" charset="0"/>
                <a:cs typeface="Calibri" panose="020F0502020204030204" pitchFamily="34" charset="0"/>
              </a:rPr>
              <a:t>Events can be accepted and processed by any operator</a:t>
            </a:r>
          </a:p>
          <a:p>
            <a:pPr marL="449263" lvl="1" indent="-184150" fontAlgn="base">
              <a:lnSpc>
                <a:spcPct val="100000"/>
              </a:lnSpc>
              <a:spcBef>
                <a:spcPct val="0"/>
              </a:spcBef>
              <a:spcAft>
                <a:spcPts val="300"/>
              </a:spcAft>
              <a:buClr>
                <a:schemeClr val="accent1"/>
              </a:buClr>
              <a:buSzPct val="70000"/>
              <a:buFont typeface="Lucida Grande" panose="020B0600040502020204" pitchFamily="34" charset="0"/>
              <a:buChar char="▶"/>
            </a:pPr>
            <a:r>
              <a:rPr lang="en-US" sz="1300" dirty="0">
                <a:latin typeface="Bosch Office Sans" pitchFamily="2" charset="0"/>
                <a:cs typeface="Calibri" panose="020F0502020204030204" pitchFamily="34" charset="0"/>
              </a:rPr>
              <a:t>Once an event is accepted by an operator, it is blocked for the other ones</a:t>
            </a:r>
          </a:p>
        </p:txBody>
      </p:sp>
      <p:sp>
        <p:nvSpPr>
          <p:cNvPr id="9" name="TextBox 8"/>
          <p:cNvSpPr txBox="1">
            <a:spLocks/>
          </p:cNvSpPr>
          <p:nvPr>
            <p:custDataLst>
              <p:tags r:id="rId5"/>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usability</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2" name="TextBox 11">
            <a:extLst>
              <a:ext uri="{FF2B5EF4-FFF2-40B4-BE49-F238E27FC236}">
                <a16:creationId xmlns:a16="http://schemas.microsoft.com/office/drawing/2014/main" id="{348AEE52-DE8A-0B43-A38A-644D2FAEEA36}"/>
              </a:ext>
            </a:extLst>
          </p:cNvPr>
          <p:cNvSpPr txBox="1"/>
          <p:nvPr/>
        </p:nvSpPr>
        <p:spPr>
          <a:xfrm>
            <a:off x="1889760" y="-45720"/>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pic>
        <p:nvPicPr>
          <p:cNvPr id="7" name="Picture 6"/>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54464" y="1190044"/>
            <a:ext cx="2592417" cy="2602465"/>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58779" y="3089324"/>
            <a:ext cx="4220976" cy="2376440"/>
          </a:xfrm>
          <a:prstGeom prst="rect">
            <a:avLst/>
          </a:prstGeom>
        </p:spPr>
      </p:pic>
    </p:spTree>
    <p:custDataLst>
      <p:tags r:id="rId1"/>
    </p:custDataLst>
    <p:extLst>
      <p:ext uri="{BB962C8B-B14F-4D97-AF65-F5344CB8AC3E}">
        <p14:creationId xmlns:p14="http://schemas.microsoft.com/office/powerpoint/2010/main" val="2205655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532438" y="1480236"/>
            <a:ext cx="554400" cy="554400"/>
          </a:xfrm>
          <a:prstGeom prst="rect">
            <a:avLst/>
          </a:prstGeom>
        </p:spPr>
      </p:pic>
      <p:grpSp>
        <p:nvGrpSpPr>
          <p:cNvPr id="8" name="Group 7"/>
          <p:cNvGrpSpPr/>
          <p:nvPr/>
        </p:nvGrpSpPr>
        <p:grpSpPr>
          <a:xfrm>
            <a:off x="319395" y="1510760"/>
            <a:ext cx="4935275" cy="3580983"/>
            <a:chOff x="266700" y="1650698"/>
            <a:chExt cx="4935275" cy="3580983"/>
          </a:xfrm>
        </p:grpSpPr>
        <p:pic>
          <p:nvPicPr>
            <p:cNvPr id="28" name="Picture 27"/>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6700" y="1650698"/>
              <a:ext cx="4935275" cy="3580983"/>
            </a:xfrm>
            <a:prstGeom prst="rect">
              <a:avLst/>
            </a:prstGeom>
          </p:spPr>
        </p:pic>
        <p:pic>
          <p:nvPicPr>
            <p:cNvPr id="7" name="Picture 6"/>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538746" y="1956026"/>
              <a:ext cx="4414497" cy="2484170"/>
            </a:xfrm>
            <a:prstGeom prst="rect">
              <a:avLst/>
            </a:prstGeom>
          </p:spPr>
        </p:pic>
      </p:grpSp>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18</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5" name="Rectangle 4"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2" name="Title 1"/>
          <p:cNvSpPr>
            <a:spLocks noGrp="1"/>
          </p:cNvSpPr>
          <p:nvPr>
            <p:ph type="title" idx="4294967295"/>
            <p:custDataLst>
              <p:tags r:id="rId5"/>
            </p:custDataLst>
          </p:nvPr>
        </p:nvSpPr>
        <p:spPr>
          <a:xfrm>
            <a:off x="258763"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dirty="0">
                <a:solidFill>
                  <a:srgbClr val="0E78C5"/>
                </a:solidFill>
              </a:rPr>
              <a:t>Easy-to-use map view for </a:t>
            </a:r>
            <a:r>
              <a:rPr lang="en-US" dirty="0" smtClean="0">
                <a:solidFill>
                  <a:srgbClr val="0E78C5"/>
                </a:solidFill>
              </a:rPr>
              <a:t>comprehensive overview</a:t>
            </a:r>
            <a:endParaRPr lang="en-US" dirty="0">
              <a:solidFill>
                <a:srgbClr val="0E78C5"/>
              </a:solidFill>
            </a:endParaRPr>
          </a:p>
        </p:txBody>
      </p:sp>
      <p:sp>
        <p:nvSpPr>
          <p:cNvPr id="9" name="TextBox 8"/>
          <p:cNvSpPr txBox="1">
            <a:spLocks/>
          </p:cNvSpPr>
          <p:nvPr>
            <p:custDataLst>
              <p:tags r:id="rId6"/>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situational awareness</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4066139" y="5183232"/>
            <a:ext cx="0" cy="0"/>
          </a:xfrm>
          <a:prstGeom prst="rect">
            <a:avLst/>
          </a:prstGeom>
          <a:noFill/>
        </p:spPr>
        <p:txBody>
          <a:bodyPr vert="horz" wrap="none" lIns="0" tIns="0" rIns="0" bIns="0" rtlCol="0" anchor="t" anchorCtr="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4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1593654" y="4652946"/>
            <a:ext cx="0" cy="0"/>
          </a:xfrm>
          <a:prstGeom prst="rect">
            <a:avLst/>
          </a:prstGeom>
          <a:noFill/>
        </p:spPr>
        <p:txBody>
          <a:bodyPr vert="horz" wrap="none" lIns="0" tIns="0" rIns="0" bIns="0" rtlCol="0" anchor="t" anchorCtr="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8" name="Rectangle 17">
            <a:extLst>
              <a:ext uri="{FF2B5EF4-FFF2-40B4-BE49-F238E27FC236}">
                <a16:creationId xmlns:a16="http://schemas.microsoft.com/office/drawing/2014/main" id="{A4BDEE5B-7878-9840-963F-3C2E3F0A7218}"/>
              </a:ext>
            </a:extLst>
          </p:cNvPr>
          <p:cNvSpPr/>
          <p:nvPr>
            <p:custDataLst>
              <p:tags r:id="rId7"/>
            </p:custDataLst>
          </p:nvPr>
        </p:nvSpPr>
        <p:spPr>
          <a:xfrm>
            <a:off x="8896837" y="2657695"/>
            <a:ext cx="1763812" cy="1068514"/>
          </a:xfrm>
          <a:prstGeom prst="rect">
            <a:avLst/>
          </a:prstGeom>
          <a:noFill/>
          <a:ln w="9525" cap="flat" cmpd="sng" algn="ctr">
            <a:noFill/>
            <a:prstDash val="solid"/>
          </a:ln>
          <a:effectLst/>
        </p:spPr>
        <p:txBody>
          <a:bodyPr vert="horz" lIns="0" tIns="72000" rIns="90000" rtlCol="0" anchor="t" anchorCtr="0"/>
          <a:lstStyle/>
          <a:p>
            <a:pPr marL="90487">
              <a:lnSpc>
                <a:spcPts val="1480"/>
              </a:lnSpc>
              <a:spcAft>
                <a:spcPts val="1200"/>
              </a:spcAft>
            </a:pPr>
            <a:r>
              <a:rPr lang="en-US" sz="1400" dirty="0" smtClean="0">
                <a:latin typeface="Bosch Office Sans" pitchFamily="2" charset="0"/>
              </a:rPr>
              <a:t>Locations of events are indicated on the map when clicking on the event</a:t>
            </a:r>
            <a:endParaRPr lang="en-US" sz="1400" dirty="0">
              <a:latin typeface="Bosch Office Sans" pitchFamily="2" charset="0"/>
            </a:endParaRPr>
          </a:p>
        </p:txBody>
      </p:sp>
      <p:sp>
        <p:nvSpPr>
          <p:cNvPr id="20" name="Rectangle 19">
            <a:extLst>
              <a:ext uri="{FF2B5EF4-FFF2-40B4-BE49-F238E27FC236}">
                <a16:creationId xmlns:a16="http://schemas.microsoft.com/office/drawing/2014/main" id="{9A44BB03-33E2-284E-9E32-41D5EBFD0E74}"/>
              </a:ext>
            </a:extLst>
          </p:cNvPr>
          <p:cNvSpPr/>
          <p:nvPr>
            <p:custDataLst>
              <p:tags r:id="rId8"/>
            </p:custDataLst>
          </p:nvPr>
        </p:nvSpPr>
        <p:spPr>
          <a:xfrm>
            <a:off x="6217969" y="2659072"/>
            <a:ext cx="1846699" cy="1155794"/>
          </a:xfrm>
          <a:prstGeom prst="rect">
            <a:avLst/>
          </a:prstGeom>
          <a:noFill/>
          <a:ln w="9525" cap="flat" cmpd="sng" algn="ctr">
            <a:noFill/>
            <a:prstDash val="solid"/>
          </a:ln>
          <a:effectLst/>
        </p:spPr>
        <p:txBody>
          <a:bodyPr vert="horz" lIns="0" tIns="72000" rIns="90000" rtlCol="0" anchor="t" anchorCtr="0"/>
          <a:lstStyle/>
          <a:p>
            <a:pPr marL="90487" marR="0" lvl="0" indent="0" algn="l" defTabSz="914400" rtl="0" eaLnBrk="1" fontAlgn="base" latinLnBrk="0" hangingPunct="1">
              <a:lnSpc>
                <a:spcPts val="1480"/>
              </a:lnSpc>
              <a:spcBef>
                <a:spcPct val="0"/>
              </a:spcBef>
              <a:spcAft>
                <a:spcPts val="1200"/>
              </a:spcAft>
              <a:buClrTx/>
              <a:buSzTx/>
              <a:buFontTx/>
              <a:buNone/>
              <a:tabLst/>
              <a:defRPr/>
            </a:pPr>
            <a:r>
              <a:rPr kumimoji="0" lang="en-US" sz="1400" b="0" i="0" u="none" strike="noStrike" kern="1200" cap="none" spc="0" normalizeH="0" baseline="0" noProof="0" dirty="0">
                <a:ln>
                  <a:noFill/>
                </a:ln>
                <a:effectLst/>
                <a:uLnTx/>
                <a:uFillTx/>
                <a:latin typeface="Bosch Office Sans" pitchFamily="2" charset="0"/>
                <a:ea typeface="+mn-ea"/>
                <a:cs typeface="+mn-cs"/>
              </a:rPr>
              <a:t>All devices (</a:t>
            </a:r>
            <a:r>
              <a:rPr kumimoji="0" lang="en-US" sz="1400" b="0" i="0" u="none" strike="noStrike" kern="1200" cap="none" spc="0" normalizeH="0" baseline="0" noProof="0" dirty="0" smtClean="0">
                <a:ln>
                  <a:noFill/>
                </a:ln>
                <a:effectLst/>
                <a:uLnTx/>
                <a:uFillTx/>
                <a:latin typeface="Bosch Office Sans" pitchFamily="2" charset="0"/>
                <a:ea typeface="+mn-ea"/>
                <a:cs typeface="+mn-cs"/>
              </a:rPr>
              <a:t>readers, doors, intrusion</a:t>
            </a:r>
            <a:r>
              <a:rPr kumimoji="0" lang="en-US" sz="1400" b="0" i="0" u="none" strike="noStrike" kern="1200" cap="none" spc="0" normalizeH="0" noProof="0" dirty="0" smtClean="0">
                <a:ln>
                  <a:noFill/>
                </a:ln>
                <a:effectLst/>
                <a:uLnTx/>
                <a:uFillTx/>
                <a:latin typeface="Bosch Office Sans" pitchFamily="2" charset="0"/>
                <a:ea typeface="+mn-ea"/>
                <a:cs typeface="+mn-cs"/>
              </a:rPr>
              <a:t> panels and points)</a:t>
            </a:r>
            <a:r>
              <a:rPr kumimoji="0" lang="en-US" sz="1400" b="0" i="0" u="none" strike="noStrike" kern="1200" cap="none" spc="0" normalizeH="0" baseline="0" noProof="0" dirty="0" smtClean="0">
                <a:ln>
                  <a:noFill/>
                </a:ln>
                <a:effectLst/>
                <a:uLnTx/>
                <a:uFillTx/>
                <a:latin typeface="Bosch Office Sans" pitchFamily="2" charset="0"/>
                <a:ea typeface="+mn-ea"/>
                <a:cs typeface="+mn-cs"/>
              </a:rPr>
              <a:t> </a:t>
            </a:r>
            <a:r>
              <a:rPr kumimoji="0" lang="en-US" sz="1400" b="0" i="0" u="none" strike="noStrike" kern="1200" cap="none" spc="0" normalizeH="0" baseline="0" noProof="0" dirty="0">
                <a:ln>
                  <a:noFill/>
                </a:ln>
                <a:effectLst/>
                <a:uLnTx/>
                <a:uFillTx/>
                <a:latin typeface="Bosch Office Sans" pitchFamily="2" charset="0"/>
                <a:ea typeface="+mn-ea"/>
                <a:cs typeface="+mn-cs"/>
              </a:rPr>
              <a:t>are easily moved on the map via drag and </a:t>
            </a:r>
            <a:r>
              <a:rPr kumimoji="0" lang="en-US" sz="1400" b="0" i="0" u="none" strike="noStrike" kern="1200" cap="none" spc="0" normalizeH="0" baseline="0" noProof="0" dirty="0" smtClean="0">
                <a:ln>
                  <a:noFill/>
                </a:ln>
                <a:effectLst/>
                <a:uLnTx/>
                <a:uFillTx/>
                <a:latin typeface="Bosch Office Sans" pitchFamily="2" charset="0"/>
                <a:ea typeface="+mn-ea"/>
                <a:cs typeface="+mn-cs"/>
              </a:rPr>
              <a:t>drop for set-up</a:t>
            </a:r>
            <a:endParaRPr kumimoji="0" lang="en-US" sz="1400" b="0" i="0" u="none" strike="noStrike" kern="1200" cap="none" spc="0" normalizeH="0" baseline="0" noProof="0" dirty="0">
              <a:ln>
                <a:noFill/>
              </a:ln>
              <a:effectLst/>
              <a:uLnTx/>
              <a:uFillTx/>
              <a:latin typeface="Bosch Office Sans" pitchFamily="2" charset="0"/>
              <a:ea typeface="+mn-ea"/>
              <a:cs typeface="+mn-cs"/>
            </a:endParaRPr>
          </a:p>
        </p:txBody>
      </p:sp>
      <p:sp>
        <p:nvSpPr>
          <p:cNvPr id="21" name="Rectangle 20">
            <a:extLst>
              <a:ext uri="{FF2B5EF4-FFF2-40B4-BE49-F238E27FC236}">
                <a16:creationId xmlns:a16="http://schemas.microsoft.com/office/drawing/2014/main" id="{5CE59F2E-454C-FB4E-A555-639FA0974B60}"/>
              </a:ext>
            </a:extLst>
          </p:cNvPr>
          <p:cNvSpPr/>
          <p:nvPr>
            <p:custDataLst>
              <p:tags r:id="rId9"/>
            </p:custDataLst>
          </p:nvPr>
        </p:nvSpPr>
        <p:spPr>
          <a:xfrm>
            <a:off x="6217405" y="4203206"/>
            <a:ext cx="1763812" cy="1082668"/>
          </a:xfrm>
          <a:prstGeom prst="rect">
            <a:avLst/>
          </a:prstGeom>
          <a:noFill/>
          <a:ln w="9525" cap="flat" cmpd="sng" algn="ctr">
            <a:noFill/>
            <a:prstDash val="solid"/>
          </a:ln>
          <a:effectLst/>
        </p:spPr>
        <p:txBody>
          <a:bodyPr vert="horz" lIns="0" tIns="72000" rIns="90000" rtlCol="0" anchor="t" anchorCtr="0"/>
          <a:lstStyle/>
          <a:p>
            <a:pPr marL="90487">
              <a:lnSpc>
                <a:spcPts val="1480"/>
              </a:lnSpc>
              <a:spcAft>
                <a:spcPts val="1200"/>
              </a:spcAft>
            </a:pPr>
            <a:r>
              <a:rPr lang="en-US" sz="1400" dirty="0" smtClean="0">
                <a:latin typeface="Bosch Office Sans" pitchFamily="2" charset="0"/>
              </a:rPr>
              <a:t>I/</a:t>
            </a:r>
            <a:r>
              <a:rPr lang="en-US" sz="1400" dirty="0" err="1" smtClean="0">
                <a:latin typeface="Bosch Office Sans" pitchFamily="2" charset="0"/>
              </a:rPr>
              <a:t>Os</a:t>
            </a:r>
            <a:r>
              <a:rPr lang="en-US" sz="1400" dirty="0" smtClean="0">
                <a:latin typeface="Bosch Office Sans" pitchFamily="2" charset="0"/>
              </a:rPr>
              <a:t>, intrusion detectors </a:t>
            </a:r>
            <a:r>
              <a:rPr lang="en-US" sz="1400" dirty="0">
                <a:latin typeface="Bosch Office Sans" pitchFamily="2" charset="0"/>
              </a:rPr>
              <a:t>and defined </a:t>
            </a:r>
            <a:r>
              <a:rPr lang="en-US" sz="1400" dirty="0" smtClean="0">
                <a:latin typeface="Bosch Office Sans" pitchFamily="2" charset="0"/>
              </a:rPr>
              <a:t>access or intrusion </a:t>
            </a:r>
            <a:r>
              <a:rPr lang="en-US" sz="1400" dirty="0">
                <a:latin typeface="Bosch Office Sans" pitchFamily="2" charset="0"/>
              </a:rPr>
              <a:t>areas are </a:t>
            </a:r>
            <a:r>
              <a:rPr lang="en-US" sz="1400" dirty="0" smtClean="0">
                <a:latin typeface="Bosch Office Sans" pitchFamily="2" charset="0"/>
              </a:rPr>
              <a:t>displayed with icons</a:t>
            </a:r>
            <a:endParaRPr lang="en-US" sz="1400" dirty="0">
              <a:latin typeface="Bosch Office Sans" pitchFamily="2" charset="0"/>
            </a:endParaRPr>
          </a:p>
        </p:txBody>
      </p:sp>
      <p:sp>
        <p:nvSpPr>
          <p:cNvPr id="22" name="Rectangle 21">
            <a:extLst>
              <a:ext uri="{FF2B5EF4-FFF2-40B4-BE49-F238E27FC236}">
                <a16:creationId xmlns:a16="http://schemas.microsoft.com/office/drawing/2014/main" id="{9BB6E066-DA20-B64C-AC40-7A75EFE78CA0}"/>
              </a:ext>
            </a:extLst>
          </p:cNvPr>
          <p:cNvSpPr/>
          <p:nvPr>
            <p:custDataLst>
              <p:tags r:id="rId10"/>
            </p:custDataLst>
          </p:nvPr>
        </p:nvSpPr>
        <p:spPr>
          <a:xfrm>
            <a:off x="8896956" y="1366555"/>
            <a:ext cx="1763813" cy="1068514"/>
          </a:xfrm>
          <a:prstGeom prst="rect">
            <a:avLst/>
          </a:prstGeom>
          <a:noFill/>
          <a:ln w="9525" cap="flat" cmpd="sng" algn="ctr">
            <a:noFill/>
            <a:prstDash val="solid"/>
          </a:ln>
          <a:effectLst/>
        </p:spPr>
        <p:txBody>
          <a:bodyPr vert="horz" lIns="0" tIns="72000" rIns="90000" rtlCol="0" anchor="t" anchorCtr="0"/>
          <a:lstStyle/>
          <a:p>
            <a:pPr marL="90487" marR="0" lvl="0" indent="0" algn="l" defTabSz="914400" rtl="0" eaLnBrk="1" fontAlgn="base" latinLnBrk="0" hangingPunct="1">
              <a:lnSpc>
                <a:spcPts val="1480"/>
              </a:lnSpc>
              <a:spcBef>
                <a:spcPct val="0"/>
              </a:spcBef>
              <a:spcAft>
                <a:spcPts val="1200"/>
              </a:spcAft>
              <a:buClrTx/>
              <a:buSzTx/>
              <a:buFontTx/>
              <a:buNone/>
              <a:tabLst/>
              <a:defRPr/>
            </a:pPr>
            <a:r>
              <a:rPr kumimoji="0" lang="en-US" sz="1400" b="0" i="0" u="none" strike="noStrike" kern="1200" cap="none" spc="0" normalizeH="0" baseline="0" noProof="0" dirty="0">
                <a:ln>
                  <a:noFill/>
                </a:ln>
                <a:effectLst/>
                <a:uLnTx/>
                <a:uFillTx/>
                <a:latin typeface="Bosch Office Sans" pitchFamily="2" charset="0"/>
                <a:ea typeface="+mn-ea"/>
                <a:cs typeface="+mn-cs"/>
              </a:rPr>
              <a:t>Intuitive icon and color scheme </a:t>
            </a:r>
            <a:r>
              <a:rPr kumimoji="0" lang="en-US" sz="1400" b="0" i="0" u="none" strike="noStrike" kern="1200" cap="none" spc="0" normalizeH="0" baseline="0" noProof="0" dirty="0" smtClean="0">
                <a:ln>
                  <a:noFill/>
                </a:ln>
                <a:effectLst/>
                <a:uLnTx/>
                <a:uFillTx/>
                <a:latin typeface="Bosch Office Sans" pitchFamily="2" charset="0"/>
                <a:ea typeface="+mn-ea"/>
                <a:cs typeface="+mn-cs"/>
              </a:rPr>
              <a:t>provide clear situational awareness</a:t>
            </a:r>
            <a:endParaRPr kumimoji="0" lang="en-US" sz="1400" b="0" i="0" u="none" strike="noStrike" kern="1200" cap="none" spc="0" normalizeH="0" baseline="0" noProof="0" dirty="0">
              <a:ln>
                <a:noFill/>
              </a:ln>
              <a:effectLst/>
              <a:uLnTx/>
              <a:uFillTx/>
              <a:latin typeface="Bosch Office Sans" pitchFamily="2" charset="0"/>
              <a:ea typeface="+mn-ea"/>
              <a:cs typeface="+mn-cs"/>
            </a:endParaRPr>
          </a:p>
        </p:txBody>
      </p:sp>
      <p:sp>
        <p:nvSpPr>
          <p:cNvPr id="23" name="Rectangle 22">
            <a:extLst>
              <a:ext uri="{FF2B5EF4-FFF2-40B4-BE49-F238E27FC236}">
                <a16:creationId xmlns:a16="http://schemas.microsoft.com/office/drawing/2014/main" id="{D6B58C80-EE5A-8D45-B2D0-17CD3E561210}"/>
              </a:ext>
            </a:extLst>
          </p:cNvPr>
          <p:cNvSpPr/>
          <p:nvPr>
            <p:custDataLst>
              <p:tags r:id="rId11"/>
            </p:custDataLst>
          </p:nvPr>
        </p:nvSpPr>
        <p:spPr>
          <a:xfrm>
            <a:off x="6225539" y="1366555"/>
            <a:ext cx="1763811" cy="1154482"/>
          </a:xfrm>
          <a:prstGeom prst="rect">
            <a:avLst/>
          </a:prstGeom>
          <a:noFill/>
          <a:ln w="9525" cap="flat" cmpd="sng" algn="ctr">
            <a:noFill/>
            <a:prstDash val="solid"/>
          </a:ln>
          <a:effectLst/>
        </p:spPr>
        <p:txBody>
          <a:bodyPr vert="horz" lIns="0" tIns="72000" rIns="90000" rtlCol="0" anchor="t" anchorCtr="0"/>
          <a:lstStyle/>
          <a:p>
            <a:pPr marL="90487" marR="0" lvl="0" indent="0" algn="l" defTabSz="914400" rtl="0" eaLnBrk="1" fontAlgn="base" latinLnBrk="0" hangingPunct="1">
              <a:lnSpc>
                <a:spcPts val="1480"/>
              </a:lnSpc>
              <a:spcBef>
                <a:spcPct val="0"/>
              </a:spcBef>
              <a:spcAft>
                <a:spcPts val="1200"/>
              </a:spcAft>
              <a:buClrTx/>
              <a:buSzTx/>
              <a:buFontTx/>
              <a:buNone/>
              <a:tabLst/>
              <a:defRPr/>
            </a:pPr>
            <a:r>
              <a:rPr kumimoji="0" lang="en-US" sz="1400" b="0" i="0" u="none" strike="noStrike" kern="1200" cap="none" spc="0" normalizeH="0" baseline="0" noProof="0" dirty="0" smtClean="0">
                <a:ln>
                  <a:noFill/>
                </a:ln>
                <a:effectLst/>
                <a:uLnTx/>
                <a:uFillTx/>
                <a:latin typeface="Bosch Office Sans" pitchFamily="2" charset="0"/>
                <a:ea typeface="+mn-ea"/>
                <a:cs typeface="+mn-cs"/>
              </a:rPr>
              <a:t>Building</a:t>
            </a:r>
            <a:r>
              <a:rPr kumimoji="0" lang="en-US" sz="1400" b="0" i="0" u="none" strike="noStrike" kern="1200" cap="none" spc="0" normalizeH="0" noProof="0" dirty="0" smtClean="0">
                <a:ln>
                  <a:noFill/>
                </a:ln>
                <a:effectLst/>
                <a:uLnTx/>
                <a:uFillTx/>
                <a:latin typeface="Bosch Office Sans" pitchFamily="2" charset="0"/>
                <a:ea typeface="+mn-ea"/>
                <a:cs typeface="+mn-cs"/>
              </a:rPr>
              <a:t> and floor plans are easily imported in JPG/PNG format</a:t>
            </a:r>
            <a:endParaRPr kumimoji="0" lang="en-US" sz="1400" b="0" i="0" u="none" strike="noStrike" kern="1200" cap="none" spc="0" normalizeH="0" baseline="0" noProof="0" dirty="0">
              <a:ln>
                <a:noFill/>
              </a:ln>
              <a:effectLst/>
              <a:uLnTx/>
              <a:uFillTx/>
              <a:latin typeface="Bosch Office Sans" pitchFamily="2" charset="0"/>
              <a:ea typeface="+mn-ea"/>
              <a:cs typeface="+mn-cs"/>
            </a:endParaRPr>
          </a:p>
        </p:txBody>
      </p:sp>
      <p:sp>
        <p:nvSpPr>
          <p:cNvPr id="24" name="Rectangle 23">
            <a:extLst>
              <a:ext uri="{FF2B5EF4-FFF2-40B4-BE49-F238E27FC236}">
                <a16:creationId xmlns:a16="http://schemas.microsoft.com/office/drawing/2014/main" id="{241EF8B9-FDD2-5342-868D-BA370E4BE0AC}"/>
              </a:ext>
            </a:extLst>
          </p:cNvPr>
          <p:cNvSpPr/>
          <p:nvPr>
            <p:custDataLst>
              <p:tags r:id="rId12"/>
            </p:custDataLst>
          </p:nvPr>
        </p:nvSpPr>
        <p:spPr>
          <a:xfrm>
            <a:off x="8896837" y="4191472"/>
            <a:ext cx="1763812" cy="1155794"/>
          </a:xfrm>
          <a:prstGeom prst="rect">
            <a:avLst/>
          </a:prstGeom>
          <a:noFill/>
          <a:ln w="9525" cap="flat" cmpd="sng" algn="ctr">
            <a:noFill/>
            <a:prstDash val="solid"/>
          </a:ln>
          <a:effectLst/>
        </p:spPr>
        <p:txBody>
          <a:bodyPr vert="horz" lIns="0" tIns="72000" rIns="90000" rtlCol="0" anchor="t" anchorCtr="0"/>
          <a:lstStyle/>
          <a:p>
            <a:pPr marL="90000" marR="0" lvl="0" indent="0" algn="l" defTabSz="914400" rtl="0" eaLnBrk="1" fontAlgn="base" latinLnBrk="0" hangingPunct="1">
              <a:lnSpc>
                <a:spcPts val="1480"/>
              </a:lnSpc>
              <a:spcBef>
                <a:spcPct val="0"/>
              </a:spcBef>
              <a:spcAft>
                <a:spcPts val="1200"/>
              </a:spcAft>
              <a:buClrTx/>
              <a:buSzTx/>
              <a:buFontTx/>
              <a:buNone/>
              <a:tabLst/>
              <a:defRPr/>
            </a:pPr>
            <a:r>
              <a:rPr kumimoji="0" lang="en-US" sz="1400" b="0" i="0" u="none" strike="noStrike" kern="1200" cap="none" spc="0" normalizeH="0" baseline="0" noProof="0" dirty="0">
                <a:ln>
                  <a:noFill/>
                </a:ln>
                <a:effectLst/>
                <a:uLnTx/>
                <a:uFillTx/>
                <a:latin typeface="Bosch Office Sans" pitchFamily="2" charset="0"/>
                <a:ea typeface="+mn-ea"/>
                <a:cs typeface="+mn-cs"/>
              </a:rPr>
              <a:t>Entrances are monitored for quick reaction in </a:t>
            </a:r>
            <a:r>
              <a:rPr kumimoji="0" lang="en-US" sz="1400" b="0" i="0" u="none" strike="noStrike" kern="1200" cap="none" spc="0" normalizeH="0" baseline="0" noProof="0" dirty="0" smtClean="0">
                <a:ln>
                  <a:noFill/>
                </a:ln>
                <a:effectLst/>
                <a:uLnTx/>
                <a:uFillTx/>
                <a:latin typeface="Bosch Office Sans" pitchFamily="2" charset="0"/>
                <a:ea typeface="+mn-ea"/>
                <a:cs typeface="+mn-cs"/>
              </a:rPr>
              <a:t>the case </a:t>
            </a:r>
            <a:r>
              <a:rPr kumimoji="0" lang="en-US" sz="1400" b="0" i="0" u="none" strike="noStrike" kern="1200" cap="none" spc="0" normalizeH="0" baseline="0" noProof="0" dirty="0">
                <a:ln>
                  <a:noFill/>
                </a:ln>
                <a:effectLst/>
                <a:uLnTx/>
                <a:uFillTx/>
                <a:latin typeface="Bosch Office Sans" pitchFamily="2" charset="0"/>
                <a:ea typeface="+mn-ea"/>
                <a:cs typeface="+mn-cs"/>
              </a:rPr>
              <a:t>of forced open or open too long</a:t>
            </a:r>
          </a:p>
        </p:txBody>
      </p:sp>
      <p:pic>
        <p:nvPicPr>
          <p:cNvPr id="15" name="Graphic 14">
            <a:extLst>
              <a:ext uri="{FF2B5EF4-FFF2-40B4-BE49-F238E27FC236}">
                <a16:creationId xmlns:a16="http://schemas.microsoft.com/office/drawing/2014/main" id="{4BBCCB93-E027-5548-9BF5-01086166374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 xmlns:asvg="http://schemas.microsoft.com/office/drawing/2016/SVG/main" r:embed="rId19"/>
              </a:ext>
            </a:extLst>
          </a:blip>
          <a:stretch>
            <a:fillRect/>
          </a:stretch>
        </p:blipFill>
        <p:spPr>
          <a:xfrm>
            <a:off x="8213174" y="4195142"/>
            <a:ext cx="566464" cy="610155"/>
          </a:xfrm>
          <a:prstGeom prst="rect">
            <a:avLst/>
          </a:prstGeom>
        </p:spPr>
      </p:pic>
      <p:pic>
        <p:nvPicPr>
          <p:cNvPr id="19" name="Graphic 18">
            <a:extLst>
              <a:ext uri="{FF2B5EF4-FFF2-40B4-BE49-F238E27FC236}">
                <a16:creationId xmlns:a16="http://schemas.microsoft.com/office/drawing/2014/main" id="{04DEBC40-AC9E-AD4D-A002-2E696E0894CF}"/>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 xmlns:asvg="http://schemas.microsoft.com/office/drawing/2016/SVG/main" r:embed="rId21"/>
              </a:ext>
            </a:extLst>
          </a:blip>
          <a:stretch>
            <a:fillRect/>
          </a:stretch>
        </p:blipFill>
        <p:spPr>
          <a:xfrm>
            <a:off x="8213174" y="1474790"/>
            <a:ext cx="552650" cy="552650"/>
          </a:xfrm>
          <a:prstGeom prst="rect">
            <a:avLst/>
          </a:prstGeom>
        </p:spPr>
      </p:pic>
      <p:sp>
        <p:nvSpPr>
          <p:cNvPr id="25" name="TextBox 24">
            <a:extLst>
              <a:ext uri="{FF2B5EF4-FFF2-40B4-BE49-F238E27FC236}">
                <a16:creationId xmlns:a16="http://schemas.microsoft.com/office/drawing/2014/main" id="{3CF1BF02-225E-624C-BEE6-98801C2263C4}"/>
              </a:ext>
            </a:extLst>
          </p:cNvPr>
          <p:cNvSpPr txBox="1"/>
          <p:nvPr/>
        </p:nvSpPr>
        <p:spPr>
          <a:xfrm>
            <a:off x="5980897" y="2818922"/>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effectLst/>
              <a:uLnTx/>
              <a:uFillTx/>
            </a:endParaRPr>
          </a:p>
        </p:txBody>
      </p:sp>
      <p:pic>
        <p:nvPicPr>
          <p:cNvPr id="27" name="Graphic 26">
            <a:extLst>
              <a:ext uri="{FF2B5EF4-FFF2-40B4-BE49-F238E27FC236}">
                <a16:creationId xmlns:a16="http://schemas.microsoft.com/office/drawing/2014/main" id="{5AF5EC42-23A3-AF4C-9802-7C4E92AF1D21}"/>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 xmlns:asvg="http://schemas.microsoft.com/office/drawing/2016/SVG/main" r:embed="rId23"/>
              </a:ext>
            </a:extLst>
          </a:blip>
          <a:stretch>
            <a:fillRect/>
          </a:stretch>
        </p:blipFill>
        <p:spPr>
          <a:xfrm>
            <a:off x="5518652" y="2854813"/>
            <a:ext cx="568186" cy="568186"/>
          </a:xfrm>
          <a:prstGeom prst="rect">
            <a:avLst/>
          </a:prstGeom>
        </p:spPr>
      </p:pic>
      <p:pic>
        <p:nvPicPr>
          <p:cNvPr id="29" name="Graphic 28">
            <a:extLst>
              <a:ext uri="{FF2B5EF4-FFF2-40B4-BE49-F238E27FC236}">
                <a16:creationId xmlns:a16="http://schemas.microsoft.com/office/drawing/2014/main" id="{30182667-DF70-814E-A56F-B0769B735BC7}"/>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 xmlns:asvg="http://schemas.microsoft.com/office/drawing/2016/SVG/main" r:embed="rId25"/>
              </a:ext>
            </a:extLst>
          </a:blip>
          <a:stretch>
            <a:fillRect/>
          </a:stretch>
        </p:blipFill>
        <p:spPr>
          <a:xfrm>
            <a:off x="8315373" y="2843893"/>
            <a:ext cx="457358" cy="457358"/>
          </a:xfrm>
          <a:prstGeom prst="rect">
            <a:avLst/>
          </a:prstGeom>
        </p:spPr>
      </p:pic>
      <p:pic>
        <p:nvPicPr>
          <p:cNvPr id="31" name="Graphic 30">
            <a:extLst>
              <a:ext uri="{FF2B5EF4-FFF2-40B4-BE49-F238E27FC236}">
                <a16:creationId xmlns:a16="http://schemas.microsoft.com/office/drawing/2014/main" id="{07D47509-25D4-8542-938D-0F0BC5EBBE82}"/>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 xmlns:asvg="http://schemas.microsoft.com/office/drawing/2016/SVG/main" r:embed="rId27"/>
              </a:ext>
            </a:extLst>
          </a:blip>
          <a:stretch>
            <a:fillRect/>
          </a:stretch>
        </p:blipFill>
        <p:spPr>
          <a:xfrm>
            <a:off x="5526716" y="4238833"/>
            <a:ext cx="566464" cy="566464"/>
          </a:xfrm>
          <a:prstGeom prst="rect">
            <a:avLst/>
          </a:prstGeom>
        </p:spPr>
      </p:pic>
    </p:spTree>
    <p:custDataLst>
      <p:tags r:id="rId1"/>
    </p:custDataLst>
    <p:extLst>
      <p:ext uri="{BB962C8B-B14F-4D97-AF65-F5344CB8AC3E}">
        <p14:creationId xmlns:p14="http://schemas.microsoft.com/office/powerpoint/2010/main" val="3858700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19</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58763"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solidFill>
                  <a:srgbClr val="0E78C5"/>
                </a:solidFill>
              </a:rPr>
              <a:t>Map view for enhanced information</a:t>
            </a:r>
          </a:p>
        </p:txBody>
      </p:sp>
      <p:sp>
        <p:nvSpPr>
          <p:cNvPr id="9" name="TextBox 8"/>
          <p:cNvSpPr txBox="1">
            <a:spLocks/>
          </p:cNvSpPr>
          <p:nvPr>
            <p:custDataLst>
              <p:tags r:id="rId4"/>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situational awareness</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6"/>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pic>
        <p:nvPicPr>
          <p:cNvPr id="8" name="Picture 7"/>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005562" y="3476367"/>
            <a:ext cx="1872737" cy="2042984"/>
          </a:xfrm>
          <a:prstGeom prst="rect">
            <a:avLst/>
          </a:prstGeom>
        </p:spPr>
      </p:pic>
      <p:pic>
        <p:nvPicPr>
          <p:cNvPr id="7" name="Picture 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965335" y="3476367"/>
            <a:ext cx="1745308" cy="2042984"/>
          </a:xfrm>
          <a:prstGeom prst="rect">
            <a:avLst/>
          </a:prstGeom>
        </p:spPr>
      </p:pic>
      <p:sp>
        <p:nvSpPr>
          <p:cNvPr id="27" name="Inhaltsplatzhalter 19">
            <a:extLst>
              <a:ext uri="{FF2B5EF4-FFF2-40B4-BE49-F238E27FC236}">
                <a16:creationId xmlns:a16="http://schemas.microsoft.com/office/drawing/2014/main" id="{C35503FF-4097-9A4D-9C99-0753ADC8597F}"/>
              </a:ext>
            </a:extLst>
          </p:cNvPr>
          <p:cNvSpPr>
            <a:spLocks noGrp="1"/>
          </p:cNvSpPr>
          <p:nvPr>
            <p:ph sz="half" idx="4294967295"/>
            <p:custDataLst>
              <p:tags r:id="rId7"/>
            </p:custDataLst>
          </p:nvPr>
        </p:nvSpPr>
        <p:spPr>
          <a:xfrm>
            <a:off x="5593604" y="1297523"/>
            <a:ext cx="5025806" cy="1742006"/>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72000" tIns="72000" rIns="72000" bIns="0" anchor="t">
            <a:spAutoFit/>
          </a:bodyPr>
          <a:lstStyle/>
          <a:p>
            <a:pPr marL="0" indent="0">
              <a:buNone/>
            </a:pPr>
            <a:r>
              <a:rPr lang="en-US" sz="1400" b="1" noProof="0" dirty="0"/>
              <a:t>Monitoring of areas </a:t>
            </a:r>
          </a:p>
          <a:p>
            <a:pPr marL="0" indent="0">
              <a:buNone/>
            </a:pPr>
            <a:r>
              <a:rPr lang="en-US" sz="1400" noProof="0" dirty="0"/>
              <a:t>(e.g. outside: parking zones, inside: data center)</a:t>
            </a:r>
          </a:p>
          <a:p>
            <a:pPr lvl="1">
              <a:buClr>
                <a:schemeClr val="accent1"/>
              </a:buClr>
              <a:buSzPct val="70000"/>
            </a:pPr>
            <a:r>
              <a:rPr lang="en-US" sz="1400" noProof="0" dirty="0"/>
              <a:t>Current and max. number of persons / cars is shown</a:t>
            </a:r>
          </a:p>
          <a:p>
            <a:pPr lvl="1">
              <a:buClr>
                <a:schemeClr val="accent1"/>
              </a:buClr>
              <a:buSzPct val="70000"/>
            </a:pPr>
            <a:r>
              <a:rPr lang="en-US" sz="1400" noProof="0" dirty="0" smtClean="0"/>
              <a:t>Occupancy </a:t>
            </a:r>
            <a:r>
              <a:rPr lang="en-US" sz="1400" noProof="0" dirty="0"/>
              <a:t>state (full, almost full…) is displayed</a:t>
            </a:r>
          </a:p>
          <a:p>
            <a:pPr lvl="1">
              <a:buClr>
                <a:schemeClr val="accent1"/>
              </a:buClr>
              <a:buSzPct val="70000"/>
            </a:pPr>
            <a:r>
              <a:rPr lang="en-US" sz="1400" noProof="0" dirty="0" smtClean="0"/>
              <a:t>Visitors can be </a:t>
            </a:r>
            <a:r>
              <a:rPr lang="en-US" sz="1400" noProof="0" dirty="0"/>
              <a:t>advised </a:t>
            </a:r>
            <a:r>
              <a:rPr lang="en-US" sz="1400" noProof="0" dirty="0" smtClean="0"/>
              <a:t>by the operator where </a:t>
            </a:r>
            <a:r>
              <a:rPr lang="en-US" sz="1400" noProof="0" dirty="0"/>
              <a:t>to </a:t>
            </a:r>
            <a:r>
              <a:rPr lang="en-US" sz="1400" noProof="0" dirty="0" smtClean="0"/>
              <a:t>park</a:t>
            </a:r>
          </a:p>
          <a:p>
            <a:pPr lvl="1">
              <a:buClr>
                <a:schemeClr val="accent1"/>
              </a:buClr>
              <a:buSzPct val="70000"/>
            </a:pPr>
            <a:r>
              <a:rPr lang="en-US" sz="1400" dirty="0" smtClean="0"/>
              <a:t>Arming </a:t>
            </a:r>
            <a:r>
              <a:rPr lang="en-US" sz="1400" dirty="0"/>
              <a:t>state is shown in overlay color</a:t>
            </a:r>
            <a:endParaRPr lang="en-US" sz="1400" noProof="0" dirty="0"/>
          </a:p>
        </p:txBody>
      </p:sp>
      <p:sp>
        <p:nvSpPr>
          <p:cNvPr id="18" name="Inhaltsplatzhalter 19">
            <a:extLst>
              <a:ext uri="{FF2B5EF4-FFF2-40B4-BE49-F238E27FC236}">
                <a16:creationId xmlns:a16="http://schemas.microsoft.com/office/drawing/2014/main" id="{C35503FF-4097-9A4D-9C99-0753ADC8597F}"/>
              </a:ext>
            </a:extLst>
          </p:cNvPr>
          <p:cNvSpPr txBox="1">
            <a:spLocks/>
          </p:cNvSpPr>
          <p:nvPr>
            <p:custDataLst>
              <p:tags r:id="rId8"/>
            </p:custDataLst>
          </p:nvPr>
        </p:nvSpPr>
        <p:spPr>
          <a:xfrm>
            <a:off x="5593604" y="3476367"/>
            <a:ext cx="5025806" cy="1383255"/>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72000" tIns="72000" rIns="72000" bIns="0" rtlCol="0" anchor="t">
            <a:spAutoFit/>
          </a:bodyPr>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indent="0">
              <a:buNone/>
            </a:pPr>
            <a:r>
              <a:rPr lang="en-US" sz="1400" b="1" dirty="0"/>
              <a:t>Automation of building functions</a:t>
            </a:r>
          </a:p>
          <a:p>
            <a:pPr lvl="1">
              <a:buClr>
                <a:schemeClr val="accent1"/>
              </a:buClr>
              <a:buSzPct val="70000"/>
            </a:pPr>
            <a:r>
              <a:rPr lang="en-US" sz="1400" dirty="0"/>
              <a:t>Inputs </a:t>
            </a:r>
            <a:r>
              <a:rPr lang="en-US" sz="1400" dirty="0" smtClean="0"/>
              <a:t>(PIR</a:t>
            </a:r>
            <a:r>
              <a:rPr lang="en-US" sz="1400" dirty="0"/>
              <a:t>, smoke </a:t>
            </a:r>
            <a:r>
              <a:rPr lang="en-US" sz="1400" dirty="0" smtClean="0"/>
              <a:t>detector, switch) </a:t>
            </a:r>
            <a:r>
              <a:rPr lang="en-US" sz="1400" dirty="0"/>
              <a:t>and outputs </a:t>
            </a:r>
            <a:r>
              <a:rPr lang="en-US" sz="1400" dirty="0" smtClean="0"/>
              <a:t>(lights, etc.) </a:t>
            </a:r>
            <a:r>
              <a:rPr lang="en-US" sz="1400" dirty="0"/>
              <a:t>are displayed with </a:t>
            </a:r>
            <a:r>
              <a:rPr lang="en-US" sz="1400" dirty="0" smtClean="0"/>
              <a:t>icons </a:t>
            </a:r>
            <a:endParaRPr lang="en-US" sz="1400" dirty="0"/>
          </a:p>
          <a:p>
            <a:pPr lvl="1">
              <a:buClr>
                <a:schemeClr val="accent1"/>
              </a:buClr>
              <a:buSzPct val="70000"/>
            </a:pPr>
            <a:r>
              <a:rPr lang="en-US" sz="1400" dirty="0"/>
              <a:t>Display of devices’ current states (on/off, idle/alarm, …)</a:t>
            </a:r>
          </a:p>
          <a:p>
            <a:pPr lvl="1">
              <a:buClr>
                <a:schemeClr val="accent1"/>
              </a:buClr>
              <a:buSzPct val="70000"/>
            </a:pPr>
            <a:r>
              <a:rPr lang="en-US" sz="1400" dirty="0"/>
              <a:t>Triggering of outputs (switch on/off)</a:t>
            </a:r>
          </a:p>
        </p:txBody>
      </p:sp>
      <p:grpSp>
        <p:nvGrpSpPr>
          <p:cNvPr id="14" name="Group 13"/>
          <p:cNvGrpSpPr/>
          <p:nvPr/>
        </p:nvGrpSpPr>
        <p:grpSpPr>
          <a:xfrm>
            <a:off x="965335" y="1295401"/>
            <a:ext cx="3912964" cy="1760837"/>
            <a:chOff x="965335" y="1295401"/>
            <a:chExt cx="3912964" cy="1760837"/>
          </a:xfrm>
        </p:grpSpPr>
        <p:pic>
          <p:nvPicPr>
            <p:cNvPr id="25" name="Picture 24">
              <a:extLst>
                <a:ext uri="{FF2B5EF4-FFF2-40B4-BE49-F238E27FC236}">
                  <a16:creationId xmlns:a16="http://schemas.microsoft.com/office/drawing/2014/main" id="{6D579790-2108-9643-A753-6470F2955E38}"/>
                </a:ext>
              </a:extLst>
            </p:cNvPr>
            <p:cNvPicPr/>
            <p:nvPr>
              <p:custDataLst>
                <p:tags r:id="rId9"/>
              </p:custDataLst>
            </p:nvPr>
          </p:nvPicPr>
          <p:blipFill rotWithShape="1">
            <a:blip r:embed="rId14" cstate="print">
              <a:extLst>
                <a:ext uri="{28A0092B-C50C-407E-A947-70E740481C1C}">
                  <a14:useLocalDpi xmlns:a14="http://schemas.microsoft.com/office/drawing/2010/main"/>
                </a:ext>
              </a:extLst>
            </a:blip>
            <a:srcRect/>
            <a:stretch/>
          </p:blipFill>
          <p:spPr>
            <a:xfrm>
              <a:off x="965335" y="1295401"/>
              <a:ext cx="3912964" cy="1760837"/>
            </a:xfrm>
            <a:prstGeom prst="rect">
              <a:avLst/>
            </a:prstGeom>
          </p:spPr>
        </p:pic>
        <p:pic>
          <p:nvPicPr>
            <p:cNvPr id="13" name="Picture 12"/>
            <p:cNvPicPr>
              <a:picLocks noChangeAspect="1"/>
            </p:cNvPicPr>
            <p:nvPr/>
          </p:nvPicPr>
          <p:blipFill>
            <a:blip r:embed="rId15"/>
            <a:stretch>
              <a:fillRect/>
            </a:stretch>
          </p:blipFill>
          <p:spPr>
            <a:xfrm>
              <a:off x="2520651" y="2535644"/>
              <a:ext cx="2077290" cy="334150"/>
            </a:xfrm>
            <a:prstGeom prst="rect">
              <a:avLst/>
            </a:prstGeom>
          </p:spPr>
        </p:pic>
      </p:grpSp>
    </p:spTree>
    <p:custDataLst>
      <p:tags r:id="rId1"/>
    </p:custDataLst>
    <p:extLst>
      <p:ext uri="{BB962C8B-B14F-4D97-AF65-F5344CB8AC3E}">
        <p14:creationId xmlns:p14="http://schemas.microsoft.com/office/powerpoint/2010/main" val="197483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a:t>Why access control</a:t>
            </a:r>
          </a:p>
        </p:txBody>
      </p:sp>
      <p:sp>
        <p:nvSpPr>
          <p:cNvPr id="3" name="TextBox 2">
            <a:extLst>
              <a:ext uri="{FF2B5EF4-FFF2-40B4-BE49-F238E27FC236}">
                <a16:creationId xmlns:a16="http://schemas.microsoft.com/office/drawing/2014/main" id="{7FEFDCEF-1486-B940-8C64-59694E3767AF}"/>
              </a:ext>
            </a:extLst>
          </p:cNvPr>
          <p:cNvSpPr txBox="1"/>
          <p:nvPr/>
        </p:nvSpPr>
        <p:spPr>
          <a:xfrm>
            <a:off x="669783" y="192199"/>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Tree>
    <p:extLst>
      <p:ext uri="{BB962C8B-B14F-4D97-AF65-F5344CB8AC3E}">
        <p14:creationId xmlns:p14="http://schemas.microsoft.com/office/powerpoint/2010/main" val="1459271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1AB9EFC-2628-FD43-9618-4F3612986792}"/>
              </a:ext>
            </a:extLst>
          </p:cNvPr>
          <p:cNvSpPr/>
          <p:nvPr>
            <p:custDataLst>
              <p:tags r:id="rId2"/>
            </p:custDataLst>
          </p:nvPr>
        </p:nvSpPr>
        <p:spPr>
          <a:xfrm>
            <a:off x="103732" y="3130020"/>
            <a:ext cx="5371645" cy="1908215"/>
          </a:xfrm>
          <a:prstGeom prst="rect">
            <a:avLst/>
          </a:prstGeom>
          <a:noFill/>
          <a:ln w="9525" cap="flat" cmpd="sng" algn="ctr">
            <a:noFill/>
            <a:prstDash val="solid"/>
          </a:ln>
          <a:effectLst/>
        </p:spPr>
        <p:txBody>
          <a:bodyPr rtlCol="0" anchor="ctr">
            <a:spAutoFit/>
          </a:bodyPr>
          <a:lstStyle/>
          <a:p>
            <a:pPr marL="90487">
              <a:spcAft>
                <a:spcPts val="1200"/>
              </a:spcAft>
            </a:pPr>
            <a:r>
              <a:rPr lang="en-US" sz="1400" dirty="0">
                <a:solidFill>
                  <a:srgbClr val="0E78C5"/>
                </a:solidFill>
              </a:rPr>
              <a:t>Information shown when cardholder requested access:</a:t>
            </a:r>
            <a:endParaRPr lang="en-US" sz="1400" dirty="0" smtClean="0">
              <a:solidFill>
                <a:srgbClr val="0E78C5"/>
              </a:solidFill>
            </a:endParaRPr>
          </a:p>
          <a:p>
            <a:pPr marL="540000" lvl="1">
              <a:spcAft>
                <a:spcPts val="0"/>
              </a:spcAft>
            </a:pPr>
            <a:r>
              <a:rPr lang="en-US" sz="1400" b="1" dirty="0" smtClean="0"/>
              <a:t>Green </a:t>
            </a:r>
            <a:r>
              <a:rPr lang="en-US" sz="1400" dirty="0"/>
              <a:t>check mark: </a:t>
            </a:r>
          </a:p>
          <a:p>
            <a:pPr marL="540000" lvl="1">
              <a:spcAft>
                <a:spcPts val="600"/>
              </a:spcAft>
            </a:pPr>
            <a:r>
              <a:rPr lang="en-US" sz="1400" dirty="0"/>
              <a:t>Access (granted and taken)</a:t>
            </a:r>
          </a:p>
          <a:p>
            <a:pPr marL="540000" lvl="1">
              <a:spcAft>
                <a:spcPts val="0"/>
              </a:spcAft>
            </a:pPr>
            <a:r>
              <a:rPr lang="en-US" sz="1400" b="1" dirty="0"/>
              <a:t>Yellow</a:t>
            </a:r>
            <a:r>
              <a:rPr lang="en-US" sz="1400" dirty="0"/>
              <a:t> warning sign: </a:t>
            </a:r>
          </a:p>
          <a:p>
            <a:pPr marL="540000" lvl="1">
              <a:spcAft>
                <a:spcPts val="600"/>
              </a:spcAft>
            </a:pPr>
            <a:r>
              <a:rPr lang="en-US" sz="1400" dirty="0"/>
              <a:t>Authorized but did not enter</a:t>
            </a:r>
          </a:p>
          <a:p>
            <a:pPr marL="540000" lvl="1">
              <a:spcAft>
                <a:spcPts val="0"/>
              </a:spcAft>
            </a:pPr>
            <a:r>
              <a:rPr lang="en-US" sz="1400" b="1" dirty="0"/>
              <a:t>Red</a:t>
            </a:r>
            <a:r>
              <a:rPr lang="en-US" sz="1400" dirty="0"/>
              <a:t> warning sign: </a:t>
            </a:r>
          </a:p>
          <a:p>
            <a:pPr marL="540000" lvl="1">
              <a:spcAft>
                <a:spcPts val="600"/>
              </a:spcAft>
            </a:pPr>
            <a:r>
              <a:rPr lang="en-US" sz="1400" dirty="0"/>
              <a:t>NOT authorized</a:t>
            </a:r>
          </a:p>
        </p:txBody>
      </p:sp>
      <p:sp>
        <p:nvSpPr>
          <p:cNvPr id="37" name="Rectangle 36">
            <a:extLst>
              <a:ext uri="{FF2B5EF4-FFF2-40B4-BE49-F238E27FC236}">
                <a16:creationId xmlns:a16="http://schemas.microsoft.com/office/drawing/2014/main" id="{CD43327F-F75F-8D41-BD50-AC1273409E10}"/>
              </a:ext>
            </a:extLst>
          </p:cNvPr>
          <p:cNvSpPr/>
          <p:nvPr>
            <p:custDataLst>
              <p:tags r:id="rId3"/>
            </p:custDataLst>
          </p:nvPr>
        </p:nvSpPr>
        <p:spPr>
          <a:xfrm>
            <a:off x="7407021" y="1420817"/>
            <a:ext cx="3022353" cy="1113454"/>
          </a:xfrm>
          <a:prstGeom prst="rect">
            <a:avLst/>
          </a:prstGeom>
          <a:noFill/>
          <a:ln w="9525" cap="flat" cmpd="sng" algn="ctr">
            <a:noFill/>
            <a:prstDash val="solid"/>
          </a:ln>
          <a:effectLst/>
        </p:spPr>
        <p:txBody>
          <a:bodyPr vert="horz" lIns="108000" tIns="144000" rIns="90000" rtlCol="0" anchor="t" anchorCtr="0"/>
          <a:lstStyle/>
          <a:p>
            <a:pPr marL="174625" indent="-174625">
              <a:spcAft>
                <a:spcPts val="600"/>
              </a:spcAft>
              <a:buClr>
                <a:schemeClr val="accent1"/>
              </a:buClr>
              <a:buSzPct val="70000"/>
              <a:buFont typeface="Lucida Grande" panose="020B0600040502020204" pitchFamily="34" charset="0"/>
              <a:buChar char="▶"/>
            </a:pPr>
            <a:r>
              <a:rPr lang="en-US" sz="1400" dirty="0"/>
              <a:t>Prevents misuse of ID cards</a:t>
            </a:r>
          </a:p>
          <a:p>
            <a:pPr marL="174625" indent="-174625">
              <a:spcAft>
                <a:spcPts val="600"/>
              </a:spcAft>
              <a:buClr>
                <a:schemeClr val="accent1"/>
              </a:buClr>
              <a:buSzPct val="70000"/>
              <a:buFont typeface="Lucida Grande" panose="020B0600040502020204" pitchFamily="34" charset="0"/>
              <a:buChar char="▶"/>
            </a:pPr>
            <a:r>
              <a:rPr lang="en-US" sz="1400" dirty="0" smtClean="0"/>
              <a:t>Validation / check </a:t>
            </a:r>
            <a:r>
              <a:rPr lang="en-US" sz="1400" dirty="0"/>
              <a:t>of </a:t>
            </a:r>
            <a:r>
              <a:rPr lang="en-US" sz="1400" dirty="0" smtClean="0"/>
              <a:t>photo (i.e</a:t>
            </a:r>
            <a:r>
              <a:rPr lang="en-US" sz="1400" dirty="0"/>
              <a:t>. whether the photo is too old)</a:t>
            </a:r>
          </a:p>
        </p:txBody>
      </p:sp>
      <p:sp>
        <p:nvSpPr>
          <p:cNvPr id="34" name="Rectangle 33">
            <a:extLst>
              <a:ext uri="{FF2B5EF4-FFF2-40B4-BE49-F238E27FC236}">
                <a16:creationId xmlns:a16="http://schemas.microsoft.com/office/drawing/2014/main" id="{A4F030C8-72F4-6F4D-8994-6E61E2D3AE47}"/>
              </a:ext>
            </a:extLst>
          </p:cNvPr>
          <p:cNvSpPr/>
          <p:nvPr>
            <p:custDataLst>
              <p:tags r:id="rId4"/>
            </p:custDataLst>
          </p:nvPr>
        </p:nvSpPr>
        <p:spPr>
          <a:xfrm>
            <a:off x="266700" y="1420817"/>
            <a:ext cx="3022353" cy="1154482"/>
          </a:xfrm>
          <a:prstGeom prst="rect">
            <a:avLst/>
          </a:prstGeom>
          <a:noFill/>
          <a:ln w="9525" cap="flat" cmpd="sng" algn="ctr">
            <a:noFill/>
            <a:prstDash val="solid"/>
          </a:ln>
          <a:effectLst/>
        </p:spPr>
        <p:txBody>
          <a:bodyPr vert="horz" lIns="108000" tIns="108000" rIns="90000" rtlCol="0" anchor="t" anchorCtr="0"/>
          <a:lstStyle/>
          <a:p>
            <a:pPr marL="174625" indent="-174625">
              <a:spcAft>
                <a:spcPts val="600"/>
              </a:spcAft>
              <a:buClr>
                <a:schemeClr val="accent1"/>
              </a:buClr>
              <a:buSzPct val="70000"/>
              <a:buFont typeface="Lucida Grande" panose="020B0600040502020204" pitchFamily="34" charset="0"/>
              <a:buChar char="▶"/>
            </a:pPr>
            <a:r>
              <a:rPr lang="en-US" sz="1400" dirty="0"/>
              <a:t>Shows access events:</a:t>
            </a:r>
          </a:p>
          <a:p>
            <a:pPr marL="558800" indent="-285750">
              <a:buClr>
                <a:schemeClr val="accent1"/>
              </a:buClr>
              <a:buSzPct val="100000"/>
              <a:buFont typeface="Arial" panose="020B0604020202020204" pitchFamily="34" charset="0"/>
              <a:buChar char="•"/>
            </a:pPr>
            <a:r>
              <a:rPr lang="en-US" sz="1400" dirty="0"/>
              <a:t>Over selected doors</a:t>
            </a:r>
          </a:p>
          <a:p>
            <a:pPr marL="558800" indent="-285750">
              <a:buClr>
                <a:schemeClr val="accent1"/>
              </a:buClr>
              <a:buSzPct val="100000"/>
              <a:buFont typeface="Arial" panose="020B0604020202020204" pitchFamily="34" charset="0"/>
              <a:buChar char="•"/>
            </a:pPr>
            <a:r>
              <a:rPr lang="en-US" sz="1400" dirty="0"/>
              <a:t>With direct link to map</a:t>
            </a:r>
          </a:p>
          <a:p>
            <a:pPr marL="558800" indent="-285750">
              <a:buClr>
                <a:schemeClr val="accent1"/>
              </a:buClr>
              <a:buSzPct val="100000"/>
              <a:buFont typeface="Arial" panose="020B0604020202020204" pitchFamily="34" charset="0"/>
              <a:buChar char="•"/>
            </a:pPr>
            <a:r>
              <a:rPr lang="en-US" sz="1400" dirty="0"/>
              <a:t>On free floating window</a:t>
            </a:r>
          </a:p>
        </p:txBody>
      </p:sp>
      <p:sp>
        <p:nvSpPr>
          <p:cNvPr id="36" name="Rectangle 35">
            <a:extLst>
              <a:ext uri="{FF2B5EF4-FFF2-40B4-BE49-F238E27FC236}">
                <a16:creationId xmlns:a16="http://schemas.microsoft.com/office/drawing/2014/main" id="{E3196DC8-27DD-3045-92BD-B7059D9E1FFB}"/>
              </a:ext>
            </a:extLst>
          </p:cNvPr>
          <p:cNvSpPr/>
          <p:nvPr>
            <p:custDataLst>
              <p:tags r:id="rId5"/>
            </p:custDataLst>
          </p:nvPr>
        </p:nvSpPr>
        <p:spPr>
          <a:xfrm>
            <a:off x="3801178" y="1420817"/>
            <a:ext cx="3093720" cy="1154482"/>
          </a:xfrm>
          <a:prstGeom prst="rect">
            <a:avLst/>
          </a:prstGeom>
          <a:noFill/>
          <a:ln w="9525" cap="flat" cmpd="sng" algn="ctr">
            <a:noFill/>
            <a:prstDash val="solid"/>
          </a:ln>
          <a:effectLst/>
        </p:spPr>
        <p:txBody>
          <a:bodyPr vert="horz" lIns="108000" tIns="144000" rIns="144000" rtlCol="0" anchor="t" anchorCtr="0"/>
          <a:lstStyle/>
          <a:p>
            <a:pPr marL="174625" indent="-174625">
              <a:spcAft>
                <a:spcPts val="600"/>
              </a:spcAft>
              <a:buClr>
                <a:schemeClr val="accent1"/>
              </a:buClr>
              <a:buSzPct val="70000"/>
              <a:buFont typeface="Lucida Grande" panose="020B0600040502020204" pitchFamily="34" charset="0"/>
              <a:buChar char="▶"/>
            </a:pPr>
            <a:r>
              <a:rPr lang="en-US" sz="1400" dirty="0"/>
              <a:t>Shows cardholder data and photo </a:t>
            </a:r>
          </a:p>
          <a:p>
            <a:pPr marL="174625" indent="-174625">
              <a:spcAft>
                <a:spcPts val="600"/>
              </a:spcAft>
              <a:buClr>
                <a:schemeClr val="accent1"/>
              </a:buClr>
              <a:buSzPct val="70000"/>
              <a:buFont typeface="Lucida Grande" panose="020B0600040502020204" pitchFamily="34" charset="0"/>
              <a:buChar char="▶"/>
            </a:pPr>
            <a:r>
              <a:rPr lang="en-US" sz="1400" dirty="0"/>
              <a:t>Shows reader offline </a:t>
            </a:r>
            <a:r>
              <a:rPr lang="en-US" sz="1400" dirty="0" smtClean="0"/>
              <a:t>states</a:t>
            </a:r>
          </a:p>
        </p:txBody>
      </p:sp>
      <p:sp>
        <p:nvSpPr>
          <p:cNvPr id="6" name="Rectangle 5"/>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20</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7"/>
            </p:custDataLst>
          </p:nvPr>
        </p:nvSpPr>
        <p:spPr>
          <a:xfrm>
            <a:off x="270474"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solidFill>
                  <a:srgbClr val="0E78C5"/>
                </a:solidFill>
              </a:rPr>
              <a:t>Swipe Ticker for constant overview of access events</a:t>
            </a:r>
          </a:p>
        </p:txBody>
      </p:sp>
      <p:sp>
        <p:nvSpPr>
          <p:cNvPr id="9" name="TextBox 8"/>
          <p:cNvSpPr txBox="1">
            <a:spLocks/>
          </p:cNvSpPr>
          <p:nvPr>
            <p:custDataLst>
              <p:tags r:id="rId8"/>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Efficient operation thanks to situational awareness</a:t>
            </a:r>
            <a:endParaRPr lang="en-US" sz="2800" kern="0" dirty="0"/>
          </a:p>
        </p:txBody>
      </p:sp>
      <p:sp>
        <p:nvSpPr>
          <p:cNvPr id="3" name="TextBox 2">
            <a:extLst>
              <a:ext uri="{FF2B5EF4-FFF2-40B4-BE49-F238E27FC236}">
                <a16:creationId xmlns:a16="http://schemas.microsoft.com/office/drawing/2014/main" id="{F7A2D81A-896D-9B4A-8C64-AB8480D68A17}"/>
              </a:ext>
            </a:extLst>
          </p:cNvPr>
          <p:cNvSpPr txBox="1"/>
          <p:nvPr/>
        </p:nvSpPr>
        <p:spPr>
          <a:xfrm>
            <a:off x="3781486" y="222219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pic>
        <p:nvPicPr>
          <p:cNvPr id="21" name="Picture 20">
            <a:extLst>
              <a:ext uri="{FF2B5EF4-FFF2-40B4-BE49-F238E27FC236}">
                <a16:creationId xmlns:a16="http://schemas.microsoft.com/office/drawing/2014/main" id="{2C8F11A9-A5AB-A54A-BA10-9D3A890F400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77313" y="3581967"/>
            <a:ext cx="300040" cy="303080"/>
          </a:xfrm>
          <a:prstGeom prst="rect">
            <a:avLst/>
          </a:prstGeom>
        </p:spPr>
      </p:pic>
      <p:pic>
        <p:nvPicPr>
          <p:cNvPr id="22" name="Picture 21">
            <a:extLst>
              <a:ext uri="{FF2B5EF4-FFF2-40B4-BE49-F238E27FC236}">
                <a16:creationId xmlns:a16="http://schemas.microsoft.com/office/drawing/2014/main" id="{AF169614-4EA7-C64E-9A85-84B6C2E18DE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60393" y="4084610"/>
            <a:ext cx="300040" cy="303080"/>
          </a:xfrm>
          <a:prstGeom prst="rect">
            <a:avLst/>
          </a:prstGeom>
        </p:spPr>
      </p:pic>
      <p:pic>
        <p:nvPicPr>
          <p:cNvPr id="23" name="Picture 22">
            <a:extLst>
              <a:ext uri="{FF2B5EF4-FFF2-40B4-BE49-F238E27FC236}">
                <a16:creationId xmlns:a16="http://schemas.microsoft.com/office/drawing/2014/main" id="{EC41337F-F3E8-1A4C-BC9D-0DC94AF06B4E}"/>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47578" y="4604150"/>
            <a:ext cx="300040" cy="303080"/>
          </a:xfrm>
          <a:prstGeom prst="rect">
            <a:avLst/>
          </a:prstGeom>
        </p:spPr>
      </p:pic>
      <p:sp>
        <p:nvSpPr>
          <p:cNvPr id="5" name="Rectangle 4" hidden="1"/>
          <p:cNvSpPr>
            <a:spLocks/>
          </p:cNvSpPr>
          <p:nvPr>
            <p:custDataLst>
              <p:tags r:id="rId9"/>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10"/>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grpSp>
        <p:nvGrpSpPr>
          <p:cNvPr id="16" name="Group 15"/>
          <p:cNvGrpSpPr/>
          <p:nvPr/>
        </p:nvGrpSpPr>
        <p:grpSpPr>
          <a:xfrm>
            <a:off x="5349168" y="2840505"/>
            <a:ext cx="5080208" cy="2706169"/>
            <a:chOff x="5349168" y="2840505"/>
            <a:chExt cx="5080208" cy="2706169"/>
          </a:xfrm>
        </p:grpSpPr>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6630875" y="389947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3" name="TextBox 12">
              <a:extLst>
                <a:ext uri="{FF2B5EF4-FFF2-40B4-BE49-F238E27FC236}">
                  <a16:creationId xmlns:a16="http://schemas.microsoft.com/office/drawing/2014/main" id="{6C4C8DAC-FBDA-604F-84E2-D340D6C3DC2A}"/>
                </a:ext>
              </a:extLst>
            </p:cNvPr>
            <p:cNvSpPr txBox="1"/>
            <p:nvPr/>
          </p:nvSpPr>
          <p:spPr>
            <a:xfrm>
              <a:off x="6394901" y="3002772"/>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pic>
          <p:nvPicPr>
            <p:cNvPr id="7" name="Picture 6"/>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349168" y="2840505"/>
              <a:ext cx="5080208" cy="2706169"/>
            </a:xfrm>
            <a:prstGeom prst="rect">
              <a:avLst/>
            </a:prstGeom>
          </p:spPr>
        </p:pic>
        <p:pic>
          <p:nvPicPr>
            <p:cNvPr id="8" name="Picture 7"/>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9138307" y="3580231"/>
              <a:ext cx="162000" cy="219413"/>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38307" y="4337898"/>
              <a:ext cx="162000" cy="235144"/>
            </a:xfrm>
            <a:prstGeom prst="rect">
              <a:avLst/>
            </a:prstGeom>
          </p:spPr>
        </p:pic>
        <p:pic>
          <p:nvPicPr>
            <p:cNvPr id="32" name="Picture 3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38307" y="3045838"/>
              <a:ext cx="162000" cy="235144"/>
            </a:xfrm>
            <a:prstGeom prst="rect">
              <a:avLst/>
            </a:prstGeom>
          </p:spPr>
        </p:pic>
        <p:pic>
          <p:nvPicPr>
            <p:cNvPr id="33" name="Picture 32"/>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9138307" y="4083882"/>
              <a:ext cx="162000" cy="219413"/>
            </a:xfrm>
            <a:prstGeom prst="rect">
              <a:avLst/>
            </a:prstGeom>
          </p:spPr>
        </p:pic>
      </p:grpSp>
    </p:spTree>
    <p:custDataLst>
      <p:tags r:id="rId1"/>
    </p:custDataLst>
    <p:extLst>
      <p:ext uri="{BB962C8B-B14F-4D97-AF65-F5344CB8AC3E}">
        <p14:creationId xmlns:p14="http://schemas.microsoft.com/office/powerpoint/2010/main" val="3353178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21</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3"/>
            </p:custDataLst>
          </p:nvPr>
        </p:nvSpPr>
        <p:spPr>
          <a:xfrm>
            <a:off x="257175"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solidFill>
                  <a:srgbClr val="0E78C5"/>
                </a:solidFill>
              </a:rPr>
              <a:t>Multiple functionalities</a:t>
            </a:r>
          </a:p>
        </p:txBody>
      </p:sp>
      <p:sp>
        <p:nvSpPr>
          <p:cNvPr id="9" name="TextBox 8"/>
          <p:cNvSpPr txBox="1">
            <a:spLocks/>
          </p:cNvSpPr>
          <p:nvPr>
            <p:custDataLst>
              <p:tags r:id="rId4"/>
            </p:custDataLst>
          </p:nvPr>
        </p:nvSpPr>
        <p:spPr>
          <a:xfrm>
            <a:off x="259080" y="270511"/>
            <a:ext cx="10452100" cy="388619"/>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Effective system to achieve a high level of security</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910670" y="457804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4588796" y="246673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1" name="TextBox 10">
            <a:extLst>
              <a:ext uri="{FF2B5EF4-FFF2-40B4-BE49-F238E27FC236}">
                <a16:creationId xmlns:a16="http://schemas.microsoft.com/office/drawing/2014/main" id="{42F31B79-64CB-CE4B-8FCC-C4E83F8617EF}"/>
              </a:ext>
            </a:extLst>
          </p:cNvPr>
          <p:cNvSpPr txBox="1"/>
          <p:nvPr/>
        </p:nvSpPr>
        <p:spPr>
          <a:xfrm>
            <a:off x="7438185" y="4047758"/>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3" name="TextBox 12">
            <a:extLst>
              <a:ext uri="{FF2B5EF4-FFF2-40B4-BE49-F238E27FC236}">
                <a16:creationId xmlns:a16="http://schemas.microsoft.com/office/drawing/2014/main" id="{6C4C8DAC-FBDA-604F-84E2-D340D6C3DC2A}"/>
              </a:ext>
            </a:extLst>
          </p:cNvPr>
          <p:cNvSpPr txBox="1"/>
          <p:nvPr/>
        </p:nvSpPr>
        <p:spPr>
          <a:xfrm>
            <a:off x="7202211" y="315105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2" name="TextBox 11">
            <a:extLst>
              <a:ext uri="{FF2B5EF4-FFF2-40B4-BE49-F238E27FC236}">
                <a16:creationId xmlns:a16="http://schemas.microsoft.com/office/drawing/2014/main" id="{3F1CE75D-E8A4-CD4B-9FB4-EDE46A6DC91D}"/>
              </a:ext>
            </a:extLst>
          </p:cNvPr>
          <p:cNvSpPr txBox="1"/>
          <p:nvPr/>
        </p:nvSpPr>
        <p:spPr>
          <a:xfrm>
            <a:off x="4234835" y="4201141"/>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6"/>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41" name="TextBox 40">
            <a:extLst>
              <a:ext uri="{FF2B5EF4-FFF2-40B4-BE49-F238E27FC236}">
                <a16:creationId xmlns:a16="http://schemas.microsoft.com/office/drawing/2014/main" id="{8926D988-76E4-D947-8633-BD139E31AED1}"/>
              </a:ext>
            </a:extLst>
          </p:cNvPr>
          <p:cNvSpPr txBox="1"/>
          <p:nvPr/>
        </p:nvSpPr>
        <p:spPr>
          <a:xfrm>
            <a:off x="-796413" y="3775587"/>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grpSp>
        <p:nvGrpSpPr>
          <p:cNvPr id="29" name="Group 28"/>
          <p:cNvGrpSpPr/>
          <p:nvPr/>
        </p:nvGrpSpPr>
        <p:grpSpPr>
          <a:xfrm>
            <a:off x="5493608" y="3282452"/>
            <a:ext cx="1477153" cy="1782082"/>
            <a:chOff x="265547" y="3150022"/>
            <a:chExt cx="1477153" cy="1782082"/>
          </a:xfrm>
        </p:grpSpPr>
        <p:sp>
          <p:nvSpPr>
            <p:cNvPr id="27" name="Oval 15">
              <a:extLst>
                <a:ext uri="{FF2B5EF4-FFF2-40B4-BE49-F238E27FC236}">
                  <a16:creationId xmlns:a16="http://schemas.microsoft.com/office/drawing/2014/main" id="{E8AF14F8-F7B5-A140-A62A-0D1A23700D64}"/>
                </a:ext>
              </a:extLst>
            </p:cNvPr>
            <p:cNvSpPr/>
            <p:nvPr/>
          </p:nvSpPr>
          <p:spPr>
            <a:xfrm>
              <a:off x="266700" y="3150022"/>
              <a:ext cx="1476000" cy="1476000"/>
            </a:xfrm>
            <a:prstGeom prst="rect">
              <a:avLst/>
            </a:prstGeom>
            <a:solidFill>
              <a:schemeClr val="accent4"/>
            </a:solidFill>
            <a:ln w="762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Bosch Office Sans"/>
                <a:ea typeface="+mn-ea"/>
                <a:cs typeface="+mn-cs"/>
              </a:endParaRPr>
            </a:p>
          </p:txBody>
        </p:sp>
        <p:sp>
          <p:nvSpPr>
            <p:cNvPr id="14" name="Rectangle 13">
              <a:extLst>
                <a:ext uri="{FF2B5EF4-FFF2-40B4-BE49-F238E27FC236}">
                  <a16:creationId xmlns:a16="http://schemas.microsoft.com/office/drawing/2014/main" id="{A2476DDD-8F43-6A43-8371-861DE220A3D5}"/>
                </a:ext>
              </a:extLst>
            </p:cNvPr>
            <p:cNvSpPr/>
            <p:nvPr/>
          </p:nvSpPr>
          <p:spPr>
            <a:xfrm>
              <a:off x="265547" y="4624327"/>
              <a:ext cx="1476000" cy="307777"/>
            </a:xfrm>
            <a:prstGeom prst="rect">
              <a:avLst/>
            </a:prstGeom>
          </p:spPr>
          <p:txBody>
            <a:bodyPr wrap="square">
              <a:spAutoFit/>
            </a:bodyPr>
            <a:lstStyle/>
            <a:p>
              <a:pPr lvl="0">
                <a:spcAft>
                  <a:spcPts val="0"/>
                </a:spcAft>
              </a:pPr>
              <a:r>
                <a:rPr lang="en-GB" sz="1400" dirty="0" smtClean="0">
                  <a:solidFill>
                    <a:srgbClr val="424C58"/>
                  </a:solidFill>
                  <a:ea typeface="DengXian"/>
                  <a:cs typeface="Times New Roman" panose="02020603050405020304" pitchFamily="18" charset="0"/>
                </a:rPr>
                <a:t>Mantrap</a:t>
              </a:r>
              <a:endParaRPr lang="en-US" sz="1400" dirty="0">
                <a:solidFill>
                  <a:srgbClr val="424C58"/>
                </a:solidFill>
                <a:ea typeface="DengXian"/>
                <a:cs typeface="Times New Roman" panose="02020603050405020304" pitchFamily="18" charset="0"/>
              </a:endParaRPr>
            </a:p>
          </p:txBody>
        </p:sp>
      </p:grpSp>
      <p:sp>
        <p:nvSpPr>
          <p:cNvPr id="32" name="Oval 16">
            <a:extLst>
              <a:ext uri="{FF2B5EF4-FFF2-40B4-BE49-F238E27FC236}">
                <a16:creationId xmlns:a16="http://schemas.microsoft.com/office/drawing/2014/main" id="{88F301D1-3C61-5F46-87A5-08121A9434CE}"/>
              </a:ext>
            </a:extLst>
          </p:cNvPr>
          <p:cNvSpPr/>
          <p:nvPr/>
        </p:nvSpPr>
        <p:spPr>
          <a:xfrm>
            <a:off x="2536610" y="3282452"/>
            <a:ext cx="1476000" cy="1476000"/>
          </a:xfrm>
          <a:prstGeom prst="rect">
            <a:avLst/>
          </a:prstGeom>
          <a:solidFill>
            <a:srgbClr val="1399A0"/>
          </a:solidFill>
          <a:ln w="762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Bosch Office Sans"/>
              <a:ea typeface="+mn-ea"/>
              <a:cs typeface="+mn-cs"/>
            </a:endParaRPr>
          </a:p>
        </p:txBody>
      </p:sp>
      <p:sp>
        <p:nvSpPr>
          <p:cNvPr id="33" name="Oval 16">
            <a:extLst>
              <a:ext uri="{FF2B5EF4-FFF2-40B4-BE49-F238E27FC236}">
                <a16:creationId xmlns:a16="http://schemas.microsoft.com/office/drawing/2014/main" id="{F1409CC0-D641-BF41-A3DE-116C173F1C93}"/>
              </a:ext>
            </a:extLst>
          </p:cNvPr>
          <p:cNvSpPr/>
          <p:nvPr/>
        </p:nvSpPr>
        <p:spPr>
          <a:xfrm>
            <a:off x="4018761" y="1798887"/>
            <a:ext cx="1476000" cy="1476000"/>
          </a:xfrm>
          <a:prstGeom prst="rect">
            <a:avLst/>
          </a:prstGeom>
          <a:solidFill>
            <a:schemeClr val="accent5"/>
          </a:solidFill>
          <a:ln w="762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Bosch Office Sans"/>
              <a:ea typeface="+mn-ea"/>
              <a:cs typeface="+mn-cs"/>
            </a:endParaRPr>
          </a:p>
        </p:txBody>
      </p:sp>
      <p:sp>
        <p:nvSpPr>
          <p:cNvPr id="15" name="Rectangle 14">
            <a:extLst>
              <a:ext uri="{FF2B5EF4-FFF2-40B4-BE49-F238E27FC236}">
                <a16:creationId xmlns:a16="http://schemas.microsoft.com/office/drawing/2014/main" id="{6C48F912-64E6-F547-B0D7-E2CCE066FEED}"/>
              </a:ext>
            </a:extLst>
          </p:cNvPr>
          <p:cNvSpPr/>
          <p:nvPr/>
        </p:nvSpPr>
        <p:spPr>
          <a:xfrm>
            <a:off x="4002227" y="1262340"/>
            <a:ext cx="1563304" cy="523220"/>
          </a:xfrm>
          <a:prstGeom prst="rect">
            <a:avLst/>
          </a:prstGeom>
        </p:spPr>
        <p:txBody>
          <a:bodyPr wrap="square">
            <a:spAutoFit/>
          </a:bodyPr>
          <a:lstStyle/>
          <a:p>
            <a:r>
              <a:rPr lang="en-GB" sz="1400" dirty="0" smtClean="0">
                <a:solidFill>
                  <a:schemeClr val="accent5"/>
                </a:solidFill>
                <a:ea typeface="DengXian"/>
                <a:cs typeface="Times New Roman" panose="02020603050405020304" pitchFamily="18" charset="0"/>
              </a:rPr>
              <a:t>Random screening</a:t>
            </a:r>
            <a:r>
              <a:rPr lang="en-GB" sz="1400" dirty="0">
                <a:solidFill>
                  <a:srgbClr val="67B419"/>
                </a:solidFill>
                <a:ea typeface="DengXian"/>
                <a:cs typeface="Times New Roman" panose="02020603050405020304" pitchFamily="18" charset="0"/>
              </a:rPr>
              <a:t> </a:t>
            </a:r>
            <a:endParaRPr lang="en-US" sz="1400" dirty="0">
              <a:solidFill>
                <a:srgbClr val="67B419"/>
              </a:solidFill>
            </a:endParaRPr>
          </a:p>
        </p:txBody>
      </p:sp>
      <p:grpSp>
        <p:nvGrpSpPr>
          <p:cNvPr id="31" name="Group 30"/>
          <p:cNvGrpSpPr/>
          <p:nvPr/>
        </p:nvGrpSpPr>
        <p:grpSpPr>
          <a:xfrm>
            <a:off x="1068116" y="1280015"/>
            <a:ext cx="1476000" cy="2003160"/>
            <a:chOff x="1076354" y="2607378"/>
            <a:chExt cx="1476000" cy="2003160"/>
          </a:xfrm>
        </p:grpSpPr>
        <p:sp>
          <p:nvSpPr>
            <p:cNvPr id="34" name="Oval 16">
              <a:extLst>
                <a:ext uri="{FF2B5EF4-FFF2-40B4-BE49-F238E27FC236}">
                  <a16:creationId xmlns:a16="http://schemas.microsoft.com/office/drawing/2014/main" id="{FC94F4CC-7BE7-8F46-898C-522548949FD2}"/>
                </a:ext>
              </a:extLst>
            </p:cNvPr>
            <p:cNvSpPr/>
            <p:nvPr/>
          </p:nvSpPr>
          <p:spPr>
            <a:xfrm>
              <a:off x="1076354" y="3134538"/>
              <a:ext cx="1476000" cy="1476000"/>
            </a:xfrm>
            <a:prstGeom prst="rect">
              <a:avLst/>
            </a:prstGeom>
            <a:solidFill>
              <a:schemeClr val="accent4"/>
            </a:solidFill>
            <a:ln w="762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fontAlgn="auto">
                <a:spcBef>
                  <a:spcPts val="0"/>
                </a:spcBef>
                <a:spcAft>
                  <a:spcPts val="0"/>
                </a:spcAft>
              </a:pPr>
              <a:endParaRPr lang="en-US" sz="1400" dirty="0">
                <a:solidFill>
                  <a:srgbClr val="FFFFFF"/>
                </a:solidFill>
                <a:latin typeface="Bosch Office Sans"/>
              </a:endParaRPr>
            </a:p>
          </p:txBody>
        </p:sp>
        <p:sp>
          <p:nvSpPr>
            <p:cNvPr id="17" name="Rectangle 16">
              <a:extLst>
                <a:ext uri="{FF2B5EF4-FFF2-40B4-BE49-F238E27FC236}">
                  <a16:creationId xmlns:a16="http://schemas.microsoft.com/office/drawing/2014/main" id="{4E40612E-9E98-6D48-805E-A2199C8D8B58}"/>
                </a:ext>
              </a:extLst>
            </p:cNvPr>
            <p:cNvSpPr/>
            <p:nvPr/>
          </p:nvSpPr>
          <p:spPr>
            <a:xfrm>
              <a:off x="1076354" y="2607378"/>
              <a:ext cx="1117312" cy="523220"/>
            </a:xfrm>
            <a:prstGeom prst="rect">
              <a:avLst/>
            </a:prstGeom>
          </p:spPr>
          <p:txBody>
            <a:bodyPr wrap="square">
              <a:spAutoFit/>
            </a:bodyPr>
            <a:lstStyle/>
            <a:p>
              <a:pPr>
                <a:spcAft>
                  <a:spcPts val="0"/>
                </a:spcAft>
              </a:pPr>
              <a:r>
                <a:rPr lang="en-GB" sz="1400" dirty="0">
                  <a:solidFill>
                    <a:srgbClr val="424C58"/>
                  </a:solidFill>
                  <a:ea typeface="DengXian"/>
                  <a:cs typeface="Times New Roman" panose="02020603050405020304" pitchFamily="18" charset="0"/>
                </a:rPr>
                <a:t>Global anti-passback</a:t>
              </a:r>
              <a:endParaRPr lang="en-US" sz="1400" dirty="0">
                <a:solidFill>
                  <a:srgbClr val="424C58"/>
                </a:solidFill>
                <a:ea typeface="DengXian"/>
                <a:cs typeface="Times New Roman" panose="02020603050405020304" pitchFamily="18" charset="0"/>
              </a:endParaRPr>
            </a:p>
          </p:txBody>
        </p:sp>
      </p:grpSp>
      <p:grpSp>
        <p:nvGrpSpPr>
          <p:cNvPr id="24" name="Group 23"/>
          <p:cNvGrpSpPr/>
          <p:nvPr/>
        </p:nvGrpSpPr>
        <p:grpSpPr>
          <a:xfrm>
            <a:off x="8506963" y="3280757"/>
            <a:ext cx="1476000" cy="1783777"/>
            <a:chOff x="7706947" y="1662831"/>
            <a:chExt cx="1476000" cy="1783777"/>
          </a:xfrm>
        </p:grpSpPr>
        <p:sp>
          <p:nvSpPr>
            <p:cNvPr id="36" name="Oval 16">
              <a:extLst>
                <a:ext uri="{FF2B5EF4-FFF2-40B4-BE49-F238E27FC236}">
                  <a16:creationId xmlns:a16="http://schemas.microsoft.com/office/drawing/2014/main" id="{DE4AFCDF-7B28-9140-9C9D-82ECDFBB5554}"/>
                </a:ext>
              </a:extLst>
            </p:cNvPr>
            <p:cNvSpPr/>
            <p:nvPr/>
          </p:nvSpPr>
          <p:spPr>
            <a:xfrm>
              <a:off x="7706947" y="1662831"/>
              <a:ext cx="1476000" cy="1476000"/>
            </a:xfrm>
            <a:prstGeom prst="rect">
              <a:avLst/>
            </a:prstGeom>
            <a:solidFill>
              <a:srgbClr val="1399A0"/>
            </a:solidFill>
            <a:ln w="762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Bosch Office Sans"/>
                <a:ea typeface="+mn-ea"/>
                <a:cs typeface="+mn-cs"/>
              </a:endParaRPr>
            </a:p>
          </p:txBody>
        </p:sp>
        <p:sp>
          <p:nvSpPr>
            <p:cNvPr id="39" name="Rectangle 38">
              <a:extLst>
                <a:ext uri="{FF2B5EF4-FFF2-40B4-BE49-F238E27FC236}">
                  <a16:creationId xmlns:a16="http://schemas.microsoft.com/office/drawing/2014/main" id="{DFE6EAAD-632D-0344-9104-506A143F691E}"/>
                </a:ext>
              </a:extLst>
            </p:cNvPr>
            <p:cNvSpPr/>
            <p:nvPr/>
          </p:nvSpPr>
          <p:spPr>
            <a:xfrm>
              <a:off x="7712846" y="3138831"/>
              <a:ext cx="1039067" cy="307777"/>
            </a:xfrm>
            <a:prstGeom prst="rect">
              <a:avLst/>
            </a:prstGeom>
          </p:spPr>
          <p:txBody>
            <a:bodyPr wrap="none">
              <a:spAutoFit/>
            </a:bodyPr>
            <a:lstStyle/>
            <a:p>
              <a:pPr lvl="0">
                <a:spcAft>
                  <a:spcPts val="0"/>
                </a:spcAft>
              </a:pPr>
              <a:r>
                <a:rPr lang="en-GB" sz="1400" dirty="0">
                  <a:solidFill>
                    <a:srgbClr val="1399A0"/>
                  </a:solidFill>
                  <a:ea typeface="DengXian"/>
                  <a:cs typeface="Times New Roman" panose="02020603050405020304" pitchFamily="18" charset="0"/>
                </a:rPr>
                <a:t>Guard tour</a:t>
              </a:r>
            </a:p>
          </p:txBody>
        </p:sp>
        <p:pic>
          <p:nvPicPr>
            <p:cNvPr id="42" name="Graphic 41">
              <a:extLst>
                <a:ext uri="{FF2B5EF4-FFF2-40B4-BE49-F238E27FC236}">
                  <a16:creationId xmlns:a16="http://schemas.microsoft.com/office/drawing/2014/main" id="{0E2009D3-E6E7-1B40-B58B-D87CD5CA5A2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 xmlns:asvg="http://schemas.microsoft.com/office/drawing/2016/SVG/main" r:embed="rId20"/>
                </a:ext>
              </a:extLst>
            </a:blip>
            <a:stretch>
              <a:fillRect/>
            </a:stretch>
          </p:blipFill>
          <p:spPr>
            <a:xfrm>
              <a:off x="8136406" y="1794977"/>
              <a:ext cx="602919" cy="602919"/>
            </a:xfrm>
            <a:prstGeom prst="rect">
              <a:avLst/>
            </a:prstGeom>
          </p:spPr>
        </p:pic>
        <p:pic>
          <p:nvPicPr>
            <p:cNvPr id="30" name="Graphic 29">
              <a:extLst>
                <a:ext uri="{FF2B5EF4-FFF2-40B4-BE49-F238E27FC236}">
                  <a16:creationId xmlns:a16="http://schemas.microsoft.com/office/drawing/2014/main" id="{98FAAFF4-64F4-7C41-9B5B-4837A8DFE71F}"/>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 xmlns:asvg="http://schemas.microsoft.com/office/drawing/2016/SVG/main" r:embed="rId22"/>
                </a:ext>
              </a:extLst>
            </a:blip>
            <a:stretch>
              <a:fillRect/>
            </a:stretch>
          </p:blipFill>
          <p:spPr>
            <a:xfrm>
              <a:off x="8118822" y="2260711"/>
              <a:ext cx="652250" cy="652250"/>
            </a:xfrm>
            <a:prstGeom prst="rect">
              <a:avLst/>
            </a:prstGeom>
          </p:spPr>
        </p:pic>
      </p:grpSp>
      <p:sp>
        <p:nvSpPr>
          <p:cNvPr id="35" name="Oval 15_">
            <a:extLst>
              <a:ext uri="{FF2B5EF4-FFF2-40B4-BE49-F238E27FC236}">
                <a16:creationId xmlns:a16="http://schemas.microsoft.com/office/drawing/2014/main" id="{573170B7-06E8-1241-B116-68666A1D1A21}"/>
              </a:ext>
            </a:extLst>
          </p:cNvPr>
          <p:cNvSpPr/>
          <p:nvPr/>
        </p:nvSpPr>
        <p:spPr>
          <a:xfrm>
            <a:off x="6964862" y="1726887"/>
            <a:ext cx="1548000" cy="1548000"/>
          </a:xfrm>
          <a:prstGeom prst="rect">
            <a:avLst/>
          </a:prstGeom>
          <a:solidFill>
            <a:srgbClr val="0E78C5"/>
          </a:solidFill>
          <a:ln w="76200" cap="sq">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Bosch Office Sans"/>
              <a:ea typeface="+mn-ea"/>
              <a:cs typeface="+mn-cs"/>
            </a:endParaRPr>
          </a:p>
        </p:txBody>
      </p:sp>
      <p:sp>
        <p:nvSpPr>
          <p:cNvPr id="19" name="Rectangle 18">
            <a:extLst>
              <a:ext uri="{FF2B5EF4-FFF2-40B4-BE49-F238E27FC236}">
                <a16:creationId xmlns:a16="http://schemas.microsoft.com/office/drawing/2014/main" id="{1FBBF6B3-FEE7-0644-8A7E-6A973A45CD75}"/>
              </a:ext>
            </a:extLst>
          </p:cNvPr>
          <p:cNvSpPr/>
          <p:nvPr/>
        </p:nvSpPr>
        <p:spPr>
          <a:xfrm>
            <a:off x="6964862" y="1200443"/>
            <a:ext cx="1542101" cy="523220"/>
          </a:xfrm>
          <a:prstGeom prst="rect">
            <a:avLst/>
          </a:prstGeom>
        </p:spPr>
        <p:txBody>
          <a:bodyPr wrap="square">
            <a:spAutoFit/>
          </a:bodyPr>
          <a:lstStyle/>
          <a:p>
            <a:r>
              <a:rPr lang="en-GB" sz="1400" dirty="0" smtClean="0">
                <a:solidFill>
                  <a:srgbClr val="0E78C5"/>
                </a:solidFill>
                <a:ea typeface="DengXian"/>
                <a:cs typeface="Times New Roman" panose="02020603050405020304" pitchFamily="18" charset="0"/>
              </a:rPr>
              <a:t>Occupancy limit control</a:t>
            </a:r>
            <a:endParaRPr lang="en-US" sz="1400" dirty="0">
              <a:solidFill>
                <a:srgbClr val="0E78C5"/>
              </a:solidFill>
            </a:endParaRPr>
          </a:p>
        </p:txBody>
      </p:sp>
      <p:pic>
        <p:nvPicPr>
          <p:cNvPr id="43" name="Graphic 42">
            <a:extLst>
              <a:ext uri="{FF2B5EF4-FFF2-40B4-BE49-F238E27FC236}">
                <a16:creationId xmlns:a16="http://schemas.microsoft.com/office/drawing/2014/main" id="{245D3749-F239-494B-B965-731F6F48EBB4}"/>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 xmlns:asvg="http://schemas.microsoft.com/office/drawing/2016/SVG/main" r:embed="rId24"/>
              </a:ext>
            </a:extLst>
          </a:blip>
          <a:stretch>
            <a:fillRect/>
          </a:stretch>
        </p:blipFill>
        <p:spPr>
          <a:xfrm>
            <a:off x="5808608" y="3592822"/>
            <a:ext cx="846000" cy="846000"/>
          </a:xfrm>
          <a:prstGeom prst="rect">
            <a:avLst/>
          </a:prstGeom>
        </p:spPr>
      </p:pic>
      <p:sp>
        <p:nvSpPr>
          <p:cNvPr id="44" name="Rectangle 43">
            <a:extLst>
              <a:ext uri="{FF2B5EF4-FFF2-40B4-BE49-F238E27FC236}">
                <a16:creationId xmlns:a16="http://schemas.microsoft.com/office/drawing/2014/main" id="{DFE6EAAD-632D-0344-9104-506A143F691E}"/>
              </a:ext>
            </a:extLst>
          </p:cNvPr>
          <p:cNvSpPr/>
          <p:nvPr/>
        </p:nvSpPr>
        <p:spPr>
          <a:xfrm>
            <a:off x="2538483" y="4774306"/>
            <a:ext cx="1146404" cy="307777"/>
          </a:xfrm>
          <a:prstGeom prst="rect">
            <a:avLst/>
          </a:prstGeom>
        </p:spPr>
        <p:txBody>
          <a:bodyPr wrap="none">
            <a:spAutoFit/>
          </a:bodyPr>
          <a:lstStyle/>
          <a:p>
            <a:pPr lvl="0">
              <a:spcAft>
                <a:spcPts val="0"/>
              </a:spcAft>
            </a:pPr>
            <a:r>
              <a:rPr lang="en-GB" sz="1400" dirty="0" smtClean="0">
                <a:solidFill>
                  <a:srgbClr val="1399A0"/>
                </a:solidFill>
                <a:ea typeface="DengXian"/>
                <a:cs typeface="Times New Roman" panose="02020603050405020304" pitchFamily="18" charset="0"/>
              </a:rPr>
              <a:t>Office mode</a:t>
            </a:r>
            <a:endParaRPr lang="en-GB" sz="1400" dirty="0">
              <a:solidFill>
                <a:srgbClr val="1399A0"/>
              </a:solidFill>
              <a:ea typeface="DengXian"/>
              <a:cs typeface="Times New Roman" panose="02020603050405020304" pitchFamily="18" charset="0"/>
            </a:endParaRPr>
          </a:p>
        </p:txBody>
      </p:sp>
      <p:pic>
        <p:nvPicPr>
          <p:cNvPr id="22" name="Graphic 21">
            <a:extLst>
              <a:ext uri="{FF2B5EF4-FFF2-40B4-BE49-F238E27FC236}">
                <a16:creationId xmlns:a16="http://schemas.microsoft.com/office/drawing/2014/main" id="{3131D55A-E45C-FB4E-866A-DD2B0F91331D}"/>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7312912" y="2113887"/>
            <a:ext cx="846000" cy="846000"/>
          </a:xfrm>
          <a:prstGeom prst="rect">
            <a:avLst/>
          </a:prstGeom>
        </p:spPr>
      </p:pic>
      <p:pic>
        <p:nvPicPr>
          <p:cNvPr id="47" name="Picture 46"/>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851610" y="3592822"/>
            <a:ext cx="846000" cy="846000"/>
          </a:xfrm>
          <a:prstGeom prst="rect">
            <a:avLst/>
          </a:prstGeom>
        </p:spPr>
      </p:pic>
      <p:pic>
        <p:nvPicPr>
          <p:cNvPr id="49" name="Picture 48"/>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383116" y="2125800"/>
            <a:ext cx="846000" cy="846000"/>
          </a:xfrm>
          <a:prstGeom prst="rect">
            <a:avLst/>
          </a:prstGeom>
        </p:spPr>
      </p:pic>
      <p:pic>
        <p:nvPicPr>
          <p:cNvPr id="7" name="Picture 6"/>
          <p:cNvPicPr>
            <a:picLocks noChangeAspect="1"/>
          </p:cNvPicPr>
          <p:nvPr/>
        </p:nvPicPr>
        <p:blipFill>
          <a:blip r:embed="rId28" cstate="print">
            <a:biLevel thresh="25000"/>
            <a:extLst>
              <a:ext uri="{28A0092B-C50C-407E-A947-70E740481C1C}">
                <a14:useLocalDpi xmlns:a14="http://schemas.microsoft.com/office/drawing/2010/main"/>
              </a:ext>
            </a:extLst>
          </a:blip>
          <a:stretch>
            <a:fillRect/>
          </a:stretch>
        </p:blipFill>
        <p:spPr>
          <a:xfrm>
            <a:off x="4360358" y="2073329"/>
            <a:ext cx="847041" cy="847041"/>
          </a:xfrm>
          <a:prstGeom prst="rect">
            <a:avLst/>
          </a:prstGeom>
        </p:spPr>
      </p:pic>
    </p:spTree>
    <p:custDataLst>
      <p:tags r:id="rId1"/>
    </p:custDataLst>
    <p:extLst>
      <p:ext uri="{BB962C8B-B14F-4D97-AF65-F5344CB8AC3E}">
        <p14:creationId xmlns:p14="http://schemas.microsoft.com/office/powerpoint/2010/main" val="3585029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1EBFBB-9ACA-7744-9708-604676E9ACF6}"/>
              </a:ext>
            </a:extLst>
          </p:cNvPr>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lvl="0" indent="0" algn="l" defTabSz="914400" rtl="0" eaLnBrk="1" fontAlgn="auto" latinLnBrk="0" hangingPunct="1">
              <a:lnSpc>
                <a:spcPct val="100000"/>
              </a:lnSpc>
              <a:spcBef>
                <a:spcPct val="0"/>
              </a:spcBef>
              <a:spcAft>
                <a:spcPct val="0"/>
              </a:spcAft>
              <a:buClrTx/>
              <a:buSzTx/>
              <a:buFontTx/>
              <a:buNone/>
              <a:tabLst/>
              <a:defRPr/>
            </a:pPr>
            <a:fld id="{B00B49F7-5B9F-4346-A403-71EC6DC43725}" type="slidenum">
              <a:rPr kumimoji="0" lang="de-DE" sz="1200" b="0" i="0" u="none" strike="noStrike" kern="0" cap="none" spc="0" normalizeH="0" baseline="0" noProof="0" smtClean="0">
                <a:ln>
                  <a:noFill/>
                </a:ln>
                <a:solidFill>
                  <a:srgbClr val="999FA6"/>
                </a:solidFill>
                <a:effectLst/>
                <a:uLnTx/>
                <a:uFillTx/>
                <a:latin typeface="Bosch Office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22</a:t>
            </a:fld>
            <a:endParaRPr kumimoji="0" lang="de-DE" sz="1200" b="0" i="0" u="none" strike="noStrike" kern="0" cap="none" spc="0" normalizeH="0" baseline="0" noProof="0" dirty="0">
              <a:ln>
                <a:noFill/>
              </a:ln>
              <a:solidFill>
                <a:srgbClr val="999FA6"/>
              </a:solidFill>
              <a:effectLst/>
              <a:uLnTx/>
              <a:uFillTx/>
              <a:latin typeface="Bosch Office Sans"/>
              <a:ea typeface="+mn-ea"/>
              <a:cs typeface="+mn-cs"/>
            </a:endParaRPr>
          </a:p>
        </p:txBody>
      </p:sp>
      <p:pic>
        <p:nvPicPr>
          <p:cNvPr id="8" name="Picture 7"/>
          <p:cNvPicPr>
            <a:picLocks/>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5"/>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
        <p:nvSpPr>
          <p:cNvPr id="29" name="Titel 1"/>
          <p:cNvSpPr txBox="1">
            <a:spLocks/>
          </p:cNvSpPr>
          <p:nvPr>
            <p:custDataLst>
              <p:tags r:id="rId6"/>
            </p:custDataLst>
          </p:nvPr>
        </p:nvSpPr>
        <p:spPr bwMode="auto">
          <a:xfrm>
            <a:off x="259199" y="258764"/>
            <a:ext cx="10485003" cy="3842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lvl="0">
              <a:lnSpc>
                <a:spcPct val="89000"/>
              </a:lnSpc>
              <a:spcBef>
                <a:spcPts val="0"/>
              </a:spcBef>
              <a:spcAft>
                <a:spcPts val="0"/>
              </a:spcAft>
              <a:defRPr/>
            </a:pPr>
            <a:r>
              <a:rPr lang="en-US" sz="2800" kern="0" dirty="0"/>
              <a:t>Integrated security solutions</a:t>
            </a:r>
          </a:p>
        </p:txBody>
      </p:sp>
      <p:sp>
        <p:nvSpPr>
          <p:cNvPr id="23"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lvl="0" fontAlgn="auto">
              <a:lnSpc>
                <a:spcPct val="89000"/>
              </a:lnSpc>
              <a:spcBef>
                <a:spcPts val="0"/>
              </a:spcBef>
              <a:spcAft>
                <a:spcPts val="0"/>
              </a:spcAft>
            </a:pPr>
            <a:r>
              <a:rPr lang="en-US" sz="2800" dirty="0">
                <a:solidFill>
                  <a:srgbClr val="0E78C5"/>
                </a:solidFill>
              </a:rPr>
              <a:t>Improve security and safety</a:t>
            </a:r>
          </a:p>
        </p:txBody>
      </p:sp>
      <p:sp>
        <p:nvSpPr>
          <p:cNvPr id="15" name="Content Placeholder 18">
            <a:extLst>
              <a:ext uri="{FF2B5EF4-FFF2-40B4-BE49-F238E27FC236}">
                <a16:creationId xmlns:a16="http://schemas.microsoft.com/office/drawing/2014/main" id="{3BDC7CD2-3142-644A-BA39-25E109988A11}"/>
              </a:ext>
            </a:extLst>
          </p:cNvPr>
          <p:cNvSpPr txBox="1">
            <a:spLocks/>
          </p:cNvSpPr>
          <p:nvPr/>
        </p:nvSpPr>
        <p:spPr>
          <a:xfrm>
            <a:off x="257175" y="1295999"/>
            <a:ext cx="2988000" cy="684000"/>
          </a:xfrm>
          <a:prstGeom prst="rect">
            <a:avLst/>
          </a:prstGeom>
          <a:solidFill>
            <a:srgbClr val="1393A0"/>
          </a:solidFill>
        </p:spPr>
        <p:txBody>
          <a:bodyPr lIns="180000" tIns="0" rIns="180000" bIns="0" anchor="ctr" anchorCtr="0"/>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marR="0" lvl="0" indent="0" algn="l" defTabSz="914333" rtl="0" eaLnBrk="1" fontAlgn="auto" latinLnBrk="0" hangingPunct="1">
              <a:lnSpc>
                <a:spcPct val="107000"/>
              </a:lnSpc>
              <a:spcBef>
                <a:spcPts val="500"/>
              </a:spcBef>
              <a:spcAft>
                <a:spcPts val="0"/>
              </a:spcAft>
              <a:buClrTx/>
              <a:buSzTx/>
              <a:buFont typeface="Wingdings 3" panose="05040102010807070707" pitchFamily="18" charset="2"/>
              <a:buNone/>
              <a:tabLst/>
              <a:defRPr/>
            </a:pPr>
            <a:r>
              <a:rPr kumimoji="0" lang="en-GB" sz="1600" b="1" i="0" u="none" strike="noStrike" kern="1200" cap="none" spc="0" normalizeH="0" baseline="0" noProof="0" dirty="0">
                <a:ln>
                  <a:noFill/>
                </a:ln>
                <a:solidFill>
                  <a:prstClr val="white"/>
                </a:solidFill>
                <a:effectLst/>
                <a:uLnTx/>
                <a:uFillTx/>
                <a:latin typeface="Bosch Office Sans"/>
                <a:ea typeface="+mn-ea"/>
                <a:cs typeface="+mn-cs"/>
              </a:rPr>
              <a:t>Intrusion detection you can rely on</a:t>
            </a:r>
          </a:p>
        </p:txBody>
      </p:sp>
      <p:sp>
        <p:nvSpPr>
          <p:cNvPr id="16" name="Rectangle 5">
            <a:extLst>
              <a:ext uri="{FF2B5EF4-FFF2-40B4-BE49-F238E27FC236}">
                <a16:creationId xmlns:a16="http://schemas.microsoft.com/office/drawing/2014/main" id="{C15C5E3E-414C-A940-933A-85599BF42665}"/>
              </a:ext>
            </a:extLst>
          </p:cNvPr>
          <p:cNvSpPr/>
          <p:nvPr/>
        </p:nvSpPr>
        <p:spPr>
          <a:xfrm>
            <a:off x="257175" y="1979999"/>
            <a:ext cx="2988000" cy="3233269"/>
          </a:xfrm>
          <a:prstGeom prst="rect">
            <a:avLst/>
          </a:prstGeom>
          <a:solidFill>
            <a:schemeClr val="bg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dirty="0">
              <a:ln>
                <a:noFill/>
              </a:ln>
              <a:solidFill>
                <a:srgbClr val="000000"/>
              </a:solidFill>
              <a:effectLst/>
              <a:uLnTx/>
              <a:uFillTx/>
              <a:latin typeface="Bosch Office Sans"/>
              <a:ea typeface="+mn-ea"/>
              <a:cs typeface="+mn-cs"/>
            </a:endParaRPr>
          </a:p>
        </p:txBody>
      </p:sp>
      <p:pic>
        <p:nvPicPr>
          <p:cNvPr id="19" name="Picture 6">
            <a:extLst>
              <a:ext uri="{FF2B5EF4-FFF2-40B4-BE49-F238E27FC236}">
                <a16:creationId xmlns:a16="http://schemas.microsoft.com/office/drawing/2014/main" id="{C89A43BA-F438-0F46-A091-8A6F7FDBED42}"/>
              </a:ext>
            </a:extLst>
          </p:cNvPr>
          <p:cNvPicPr>
            <a:picLocks noChangeAspect="1"/>
          </p:cNvPicPr>
          <p:nvPr>
            <p:custDataLst>
              <p:tags r:id="rId8"/>
            </p:custDataLst>
          </p:nvPr>
        </p:nvPicPr>
        <p:blipFill rotWithShape="1">
          <a:blip r:embed="rId22" cstate="print">
            <a:extLst>
              <a:ext uri="{28A0092B-C50C-407E-A947-70E740481C1C}">
                <a14:useLocalDpi xmlns:a14="http://schemas.microsoft.com/office/drawing/2010/main"/>
              </a:ext>
            </a:extLst>
          </a:blip>
          <a:srcRect r="-1"/>
          <a:stretch/>
        </p:blipFill>
        <p:spPr>
          <a:xfrm>
            <a:off x="380011" y="2106372"/>
            <a:ext cx="2757132" cy="1408724"/>
          </a:xfrm>
          <a:prstGeom prst="rect">
            <a:avLst/>
          </a:prstGeom>
        </p:spPr>
      </p:pic>
      <p:pic>
        <p:nvPicPr>
          <p:cNvPr id="20" name="Picture 7">
            <a:extLst>
              <a:ext uri="{FF2B5EF4-FFF2-40B4-BE49-F238E27FC236}">
                <a16:creationId xmlns:a16="http://schemas.microsoft.com/office/drawing/2014/main" id="{6D80B5C7-9523-7843-B3C2-D1B66CD29A3F}"/>
              </a:ext>
            </a:extLst>
          </p:cNvPr>
          <p:cNvPicPr>
            <a:picLocks noChangeAspect="1"/>
          </p:cNvPicPr>
          <p:nvPr>
            <p:custDataLst>
              <p:tags r:id="rId9"/>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0764" y="3593566"/>
            <a:ext cx="1046779" cy="808113"/>
          </a:xfrm>
          <a:prstGeom prst="rect">
            <a:avLst/>
          </a:prstGeom>
        </p:spPr>
      </p:pic>
      <p:pic>
        <p:nvPicPr>
          <p:cNvPr id="21" name="Picture 64">
            <a:extLst>
              <a:ext uri="{FF2B5EF4-FFF2-40B4-BE49-F238E27FC236}">
                <a16:creationId xmlns:a16="http://schemas.microsoft.com/office/drawing/2014/main" id="{7970096C-8EB9-DA43-B150-93664AF5C92F}"/>
              </a:ext>
            </a:extLst>
          </p:cNvPr>
          <p:cNvPicPr>
            <a:picLocks noChangeAspect="1"/>
          </p:cNvPicPr>
          <p:nvPr>
            <p:custDataLst>
              <p:tags r:id="rId10"/>
            </p:custDataLst>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32164" y="3733824"/>
            <a:ext cx="842571" cy="629614"/>
          </a:xfrm>
          <a:prstGeom prst="rect">
            <a:avLst/>
          </a:prstGeom>
        </p:spPr>
      </p:pic>
      <p:pic>
        <p:nvPicPr>
          <p:cNvPr id="22" name="Picture 9">
            <a:extLst>
              <a:ext uri="{FF2B5EF4-FFF2-40B4-BE49-F238E27FC236}">
                <a16:creationId xmlns:a16="http://schemas.microsoft.com/office/drawing/2014/main" id="{A5E21055-F331-404A-9605-81C970F36CF1}"/>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0764" y="4482008"/>
            <a:ext cx="399623" cy="648000"/>
          </a:xfrm>
          <a:prstGeom prst="rect">
            <a:avLst/>
          </a:prstGeom>
        </p:spPr>
      </p:pic>
      <p:pic>
        <p:nvPicPr>
          <p:cNvPr id="24" name="Picture 10">
            <a:extLst>
              <a:ext uri="{FF2B5EF4-FFF2-40B4-BE49-F238E27FC236}">
                <a16:creationId xmlns:a16="http://schemas.microsoft.com/office/drawing/2014/main" id="{D309001C-7CC6-8C44-A433-7B7A53824B23}"/>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18057" y="3975248"/>
            <a:ext cx="640000" cy="288000"/>
          </a:xfrm>
          <a:prstGeom prst="rect">
            <a:avLst/>
          </a:prstGeom>
        </p:spPr>
      </p:pic>
      <p:pic>
        <p:nvPicPr>
          <p:cNvPr id="25" name="Picture 11">
            <a:extLst>
              <a:ext uri="{FF2B5EF4-FFF2-40B4-BE49-F238E27FC236}">
                <a16:creationId xmlns:a16="http://schemas.microsoft.com/office/drawing/2014/main" id="{A1A56BB8-A7BF-CD49-A6C3-BB60002FD480}"/>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8463" y="4486798"/>
            <a:ext cx="362821" cy="648000"/>
          </a:xfrm>
          <a:prstGeom prst="rect">
            <a:avLst/>
          </a:prstGeom>
        </p:spPr>
      </p:pic>
      <p:sp>
        <p:nvSpPr>
          <p:cNvPr id="26" name="TextBox 12">
            <a:extLst>
              <a:ext uri="{FF2B5EF4-FFF2-40B4-BE49-F238E27FC236}">
                <a16:creationId xmlns:a16="http://schemas.microsoft.com/office/drawing/2014/main" id="{42491BC7-B9E2-3642-8289-104188BDD9B1}"/>
              </a:ext>
            </a:extLst>
          </p:cNvPr>
          <p:cNvSpPr txBox="1"/>
          <p:nvPr/>
        </p:nvSpPr>
        <p:spPr>
          <a:xfrm>
            <a:off x="1554411" y="4582166"/>
            <a:ext cx="1632291" cy="545640"/>
          </a:xfrm>
          <a:prstGeom prst="rect">
            <a:avLst/>
          </a:prstGeom>
          <a:noFill/>
        </p:spPr>
        <p:txBody>
          <a:bodyPr wrap="none" lIns="0" tIns="0" rIns="0" bIns="0" rtlCol="0">
            <a:noAutofit/>
          </a:bodyPr>
          <a:lstStyle>
            <a:defPPr>
              <a:defRPr lang="de-DE"/>
            </a:defPPr>
            <a:lvl1pPr marL="177750" marR="0" lvl="0" indent="-177750" defTabSz="914400" eaLnBrk="1" fontAlgn="auto" latinLnBrk="0" hangingPunct="1">
              <a:lnSpc>
                <a:spcPct val="100000"/>
              </a:lnSpc>
              <a:spcBef>
                <a:spcPts val="0"/>
              </a:spcBef>
              <a:spcAft>
                <a:spcPts val="0"/>
              </a:spcAft>
              <a:buClrTx/>
              <a:buSzPct val="80000"/>
              <a:buFont typeface=".Lucida Grande UI Regular"/>
              <a:buChar char="►"/>
              <a:tabLst/>
              <a:defRPr kumimoji="0" sz="1200" b="0" i="0" u="none" strike="noStrike" kern="0" cap="none" spc="0" normalizeH="0" baseline="0">
                <a:ln>
                  <a:noFill/>
                </a:ln>
                <a:solidFill>
                  <a:srgbClr val="000000"/>
                </a:solidFill>
                <a:effectLst/>
                <a:uLnTx/>
                <a:uFillTx/>
              </a:defRPr>
            </a:lvl1pPr>
          </a:lstStyle>
          <a:p>
            <a:r>
              <a:rPr lang="en-US" dirty="0"/>
              <a:t>Up to 599 inputs</a:t>
            </a:r>
          </a:p>
          <a:p>
            <a:r>
              <a:rPr lang="en-US" dirty="0"/>
              <a:t>Up to 32 areas</a:t>
            </a:r>
          </a:p>
          <a:p>
            <a:r>
              <a:rPr lang="en-US" dirty="0"/>
              <a:t>Up to </a:t>
            </a:r>
            <a:r>
              <a:rPr lang="en-US" dirty="0" smtClean="0"/>
              <a:t>25 panels </a:t>
            </a:r>
            <a:endParaRPr lang="en-US" dirty="0"/>
          </a:p>
          <a:p>
            <a:endParaRPr lang="en-US" dirty="0"/>
          </a:p>
        </p:txBody>
      </p:sp>
      <p:sp>
        <p:nvSpPr>
          <p:cNvPr id="28" name="TextBox 13">
            <a:extLst>
              <a:ext uri="{FF2B5EF4-FFF2-40B4-BE49-F238E27FC236}">
                <a16:creationId xmlns:a16="http://schemas.microsoft.com/office/drawing/2014/main" id="{A772E498-577F-854D-8222-66D3FA9636EC}"/>
              </a:ext>
            </a:extLst>
          </p:cNvPr>
          <p:cNvSpPr txBox="1"/>
          <p:nvPr/>
        </p:nvSpPr>
        <p:spPr>
          <a:xfrm>
            <a:off x="365078" y="3224690"/>
            <a:ext cx="2772065" cy="286769"/>
          </a:xfrm>
          <a:prstGeom prst="rect">
            <a:avLst/>
          </a:prstGeom>
          <a:solidFill>
            <a:srgbClr val="1393A0">
              <a:alpha val="50000"/>
            </a:srgbClr>
          </a:solidFill>
          <a:ln w="9525" cap="flat" cmpd="sng" algn="ctr">
            <a:noFill/>
            <a:prstDash val="solid"/>
            <a:round/>
            <a:headEnd type="none" w="med" len="med"/>
            <a:tailEnd type="none" w="med" len="med"/>
          </a:ln>
        </p:spPr>
        <p:txBody>
          <a:bodyPr wrap="none" lIns="0" tIns="0" rIns="0" bIns="0" rtlCol="0">
            <a:noAutofit/>
          </a:bodyPr>
          <a:lstStyle/>
          <a:p>
            <a:pPr marL="0" marR="0" lvl="0" indent="0" algn="ctr" defTabSz="914400" rtl="0" eaLnBrk="1" fontAlgn="auto" latinLnBrk="0" hangingPunct="1">
              <a:lnSpc>
                <a:spcPts val="2300"/>
              </a:lnSpc>
              <a:spcBef>
                <a:spcPts val="50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Bosch Office Sans" pitchFamily="34" charset="0"/>
                <a:ea typeface="+mn-ea"/>
                <a:cs typeface="+mn-cs"/>
              </a:rPr>
              <a:t>B and G Series</a:t>
            </a:r>
          </a:p>
        </p:txBody>
      </p:sp>
      <p:sp>
        <p:nvSpPr>
          <p:cNvPr id="30" name="Right Arrow 14">
            <a:extLst>
              <a:ext uri="{FF2B5EF4-FFF2-40B4-BE49-F238E27FC236}">
                <a16:creationId xmlns:a16="http://schemas.microsoft.com/office/drawing/2014/main" id="{DC91B69C-DE03-484A-9141-79922643CE12}"/>
              </a:ext>
            </a:extLst>
          </p:cNvPr>
          <p:cNvSpPr>
            <a:spLocks/>
          </p:cNvSpPr>
          <p:nvPr>
            <p:custDataLst>
              <p:tags r:id="rId11"/>
            </p:custDataLst>
          </p:nvPr>
        </p:nvSpPr>
        <p:spPr>
          <a:xfrm>
            <a:off x="3348190" y="3101273"/>
            <a:ext cx="385354" cy="306720"/>
          </a:xfrm>
          <a:prstGeom prst="rightArrow">
            <a:avLst>
              <a:gd name="adj1" fmla="val 37532"/>
              <a:gd name="adj2" fmla="val 51937"/>
            </a:avLst>
          </a:prstGeom>
          <a:solidFill>
            <a:srgbClr val="0E78C5"/>
          </a:solidFill>
          <a:ln w="952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31" name="Right Arrow 15">
            <a:extLst>
              <a:ext uri="{FF2B5EF4-FFF2-40B4-BE49-F238E27FC236}">
                <a16:creationId xmlns:a16="http://schemas.microsoft.com/office/drawing/2014/main" id="{8187A5EF-0A50-5D45-AB7E-F638E2D97744}"/>
              </a:ext>
            </a:extLst>
          </p:cNvPr>
          <p:cNvSpPr>
            <a:spLocks/>
          </p:cNvSpPr>
          <p:nvPr>
            <p:custDataLst>
              <p:tags r:id="rId12"/>
            </p:custDataLst>
          </p:nvPr>
        </p:nvSpPr>
        <p:spPr>
          <a:xfrm>
            <a:off x="6927574" y="3101273"/>
            <a:ext cx="385354" cy="306720"/>
          </a:xfrm>
          <a:prstGeom prst="rightArrow">
            <a:avLst>
              <a:gd name="adj1" fmla="val 37532"/>
              <a:gd name="adj2" fmla="val 51937"/>
            </a:avLst>
          </a:prstGeom>
          <a:solidFill>
            <a:srgbClr val="0E78C5"/>
          </a:solidFill>
          <a:ln w="9525"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grpSp>
        <p:nvGrpSpPr>
          <p:cNvPr id="44" name="Group 28">
            <a:extLst>
              <a:ext uri="{FF2B5EF4-FFF2-40B4-BE49-F238E27FC236}">
                <a16:creationId xmlns:a16="http://schemas.microsoft.com/office/drawing/2014/main" id="{73944D0E-AEE5-C64D-9DEA-85B8C148199B}"/>
              </a:ext>
            </a:extLst>
          </p:cNvPr>
          <p:cNvGrpSpPr/>
          <p:nvPr/>
        </p:nvGrpSpPr>
        <p:grpSpPr>
          <a:xfrm>
            <a:off x="3836559" y="1295999"/>
            <a:ext cx="2988000" cy="3917269"/>
            <a:chOff x="3990019" y="1295999"/>
            <a:chExt cx="2988000" cy="3917269"/>
          </a:xfrm>
        </p:grpSpPr>
        <p:sp>
          <p:nvSpPr>
            <p:cNvPr id="45" name="Content Placeholder 18">
              <a:extLst>
                <a:ext uri="{FF2B5EF4-FFF2-40B4-BE49-F238E27FC236}">
                  <a16:creationId xmlns:a16="http://schemas.microsoft.com/office/drawing/2014/main" id="{F46B8F48-149E-AF4D-B540-0245E51D5A41}"/>
                </a:ext>
              </a:extLst>
            </p:cNvPr>
            <p:cNvSpPr txBox="1">
              <a:spLocks/>
            </p:cNvSpPr>
            <p:nvPr/>
          </p:nvSpPr>
          <p:spPr>
            <a:xfrm>
              <a:off x="3990019" y="1295999"/>
              <a:ext cx="2988000" cy="684000"/>
            </a:xfrm>
            <a:prstGeom prst="rect">
              <a:avLst/>
            </a:prstGeom>
            <a:solidFill>
              <a:srgbClr val="3F136C"/>
            </a:solidFill>
          </p:spPr>
          <p:txBody>
            <a:bodyPr lIns="180000" tIns="0" rIns="180000" bIns="0" anchor="ctr" anchorCtr="0"/>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marR="0" lvl="0" indent="0" algn="l" defTabSz="914333" rtl="0" eaLnBrk="1" fontAlgn="auto" latinLnBrk="0" hangingPunct="1">
                <a:lnSpc>
                  <a:spcPct val="107000"/>
                </a:lnSpc>
                <a:spcBef>
                  <a:spcPts val="500"/>
                </a:spcBef>
                <a:spcAft>
                  <a:spcPts val="0"/>
                </a:spcAft>
                <a:buClrTx/>
                <a:buSzTx/>
                <a:buFont typeface="Wingdings 3" panose="05040102010807070707" pitchFamily="18" charset="2"/>
                <a:buNone/>
                <a:tabLst/>
                <a:defRPr/>
              </a:pPr>
              <a:r>
                <a:rPr kumimoji="0" lang="en-GB" sz="1600" b="1" i="0" u="none" strike="noStrike" kern="1200" cap="none" spc="0" normalizeH="0" baseline="0" noProof="0" dirty="0">
                  <a:ln>
                    <a:noFill/>
                  </a:ln>
                  <a:solidFill>
                    <a:prstClr val="white"/>
                  </a:solidFill>
                  <a:effectLst/>
                  <a:uLnTx/>
                  <a:uFillTx/>
                  <a:latin typeface="Bosch Office Sans"/>
                  <a:ea typeface="+mn-ea"/>
                  <a:cs typeface="+mn-cs"/>
                </a:rPr>
                <a:t>Access management made simple and scalable</a:t>
              </a:r>
            </a:p>
          </p:txBody>
        </p:sp>
        <p:sp>
          <p:nvSpPr>
            <p:cNvPr id="46" name="Rectangle 30">
              <a:extLst>
                <a:ext uri="{FF2B5EF4-FFF2-40B4-BE49-F238E27FC236}">
                  <a16:creationId xmlns:a16="http://schemas.microsoft.com/office/drawing/2014/main" id="{30BD8AFB-409A-0048-A532-E09FC4AA30D4}"/>
                </a:ext>
              </a:extLst>
            </p:cNvPr>
            <p:cNvSpPr/>
            <p:nvPr/>
          </p:nvSpPr>
          <p:spPr>
            <a:xfrm>
              <a:off x="3990019" y="1979999"/>
              <a:ext cx="2988000" cy="3233269"/>
            </a:xfrm>
            <a:prstGeom prst="rect">
              <a:avLst/>
            </a:prstGeom>
            <a:solidFill>
              <a:schemeClr val="bg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47" name="TextBox 31">
              <a:extLst>
                <a:ext uri="{FF2B5EF4-FFF2-40B4-BE49-F238E27FC236}">
                  <a16:creationId xmlns:a16="http://schemas.microsoft.com/office/drawing/2014/main" id="{611C71B5-C35C-1A40-BAFC-327A3F804E4C}"/>
                </a:ext>
              </a:extLst>
            </p:cNvPr>
            <p:cNvSpPr txBox="1"/>
            <p:nvPr/>
          </p:nvSpPr>
          <p:spPr>
            <a:xfrm>
              <a:off x="5340661" y="4582166"/>
              <a:ext cx="1483799" cy="545640"/>
            </a:xfrm>
            <a:prstGeom prst="rect">
              <a:avLst/>
            </a:prstGeom>
            <a:noFill/>
          </p:spPr>
          <p:txBody>
            <a:bodyPr wrap="none" lIns="0" tIns="0" rIns="0" bIns="0" rtlCol="0">
              <a:noAutofit/>
            </a:bodyPr>
            <a:lstStyle/>
            <a:p>
              <a:pPr marL="177750" marR="0" lvl="0" indent="-177750" algn="l" defTabSz="914400" rtl="0" eaLnBrk="1" fontAlgn="auto" latinLnBrk="0" hangingPunct="1">
                <a:lnSpc>
                  <a:spcPct val="100000"/>
                </a:lnSpc>
                <a:spcBef>
                  <a:spcPts val="0"/>
                </a:spcBef>
                <a:spcAft>
                  <a:spcPts val="0"/>
                </a:spcAft>
                <a:buClrTx/>
                <a:buSzPct val="80000"/>
                <a:buFont typeface=".Lucida Grande UI Regular"/>
                <a:buChar char="►"/>
                <a:tabLst/>
                <a:defRPr/>
              </a:pP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Up to </a:t>
              </a:r>
              <a:r>
                <a:rPr kumimoji="0" lang="en-US" sz="1200" b="0" i="0" u="none" strike="noStrike" kern="0" cap="none" spc="0" normalizeH="0" baseline="0" noProof="0" dirty="0" smtClean="0">
                  <a:ln>
                    <a:noFill/>
                  </a:ln>
                  <a:solidFill>
                    <a:srgbClr val="000000"/>
                  </a:solidFill>
                  <a:effectLst/>
                  <a:uLnTx/>
                  <a:uFillTx/>
                  <a:latin typeface="Bosch Office Sans" pitchFamily="34" charset="0"/>
                  <a:ea typeface="+mn-ea"/>
                  <a:cs typeface="+mn-cs"/>
                </a:rPr>
                <a:t>200,000 </a:t>
              </a: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
              </a:r>
              <a:b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b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cardholders</a:t>
              </a:r>
            </a:p>
            <a:p>
              <a:pPr marL="177750" marR="0" lvl="0" indent="-177750" algn="l" defTabSz="914400" rtl="0" eaLnBrk="1" fontAlgn="auto" latinLnBrk="0" hangingPunct="1">
                <a:lnSpc>
                  <a:spcPct val="100000"/>
                </a:lnSpc>
                <a:spcBef>
                  <a:spcPts val="0"/>
                </a:spcBef>
                <a:spcAft>
                  <a:spcPts val="0"/>
                </a:spcAft>
                <a:buClrTx/>
                <a:buSzPct val="80000"/>
                <a:buFont typeface=".Lucida Grande UI Regular"/>
                <a:buChar char="►"/>
                <a:tabLst/>
                <a:defRPr/>
              </a:pP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Up to </a:t>
              </a:r>
              <a:r>
                <a:rPr kumimoji="0" lang="en-US" sz="1200" b="0" i="0" u="none" strike="noStrike" kern="0" cap="none" spc="0" normalizeH="0" baseline="0" noProof="0" dirty="0" smtClean="0">
                  <a:ln>
                    <a:noFill/>
                  </a:ln>
                  <a:solidFill>
                    <a:srgbClr val="000000"/>
                  </a:solidFill>
                  <a:effectLst/>
                  <a:uLnTx/>
                  <a:uFillTx/>
                  <a:latin typeface="Bosch Office Sans" pitchFamily="34" charset="0"/>
                  <a:ea typeface="+mn-ea"/>
                  <a:cs typeface="+mn-cs"/>
                </a:rPr>
                <a:t>10,000 </a:t>
              </a: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doors</a:t>
              </a:r>
            </a:p>
          </p:txBody>
        </p:sp>
        <p:pic>
          <p:nvPicPr>
            <p:cNvPr id="48" name="Picture 32">
              <a:extLst>
                <a:ext uri="{FF2B5EF4-FFF2-40B4-BE49-F238E27FC236}">
                  <a16:creationId xmlns:a16="http://schemas.microsoft.com/office/drawing/2014/main" id="{701A8686-DD30-A040-8286-300583EF5C1D}"/>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4106747" y="2103870"/>
              <a:ext cx="2772066" cy="1407589"/>
            </a:xfrm>
            <a:prstGeom prst="rect">
              <a:avLst/>
            </a:prstGeom>
          </p:spPr>
        </p:pic>
        <p:sp>
          <p:nvSpPr>
            <p:cNvPr id="49" name="TextBox 33">
              <a:extLst>
                <a:ext uri="{FF2B5EF4-FFF2-40B4-BE49-F238E27FC236}">
                  <a16:creationId xmlns:a16="http://schemas.microsoft.com/office/drawing/2014/main" id="{F31BAEFC-1BC5-5A4E-B179-FE89FE622997}"/>
                </a:ext>
              </a:extLst>
            </p:cNvPr>
            <p:cNvSpPr txBox="1"/>
            <p:nvPr/>
          </p:nvSpPr>
          <p:spPr>
            <a:xfrm>
              <a:off x="4097922" y="3224690"/>
              <a:ext cx="2772065" cy="286769"/>
            </a:xfrm>
            <a:prstGeom prst="rect">
              <a:avLst/>
            </a:prstGeom>
            <a:solidFill>
              <a:srgbClr val="3F136C">
                <a:alpha val="50000"/>
              </a:srgbClr>
            </a:solidFill>
            <a:ln w="9525" cap="flat" cmpd="sng" algn="ctr">
              <a:noFill/>
              <a:prstDash val="solid"/>
              <a:round/>
              <a:headEnd type="none" w="med" len="med"/>
              <a:tailEnd type="none" w="med" len="med"/>
            </a:ln>
          </p:spPr>
          <p:txBody>
            <a:bodyPr wrap="none" lIns="0" tIns="0" rIns="0" bIns="0" rtlCol="0">
              <a:noAutofit/>
            </a:bodyPr>
            <a:lstStyle/>
            <a:p>
              <a:pPr marL="0" marR="0" lvl="0" indent="0" algn="ctr" defTabSz="914400" rtl="0" eaLnBrk="1" fontAlgn="auto" latinLnBrk="0" hangingPunct="1">
                <a:lnSpc>
                  <a:spcPts val="2300"/>
                </a:lnSpc>
                <a:spcBef>
                  <a:spcPts val="500"/>
                </a:spcBef>
                <a:spcAft>
                  <a:spcPts val="0"/>
                </a:spcAft>
                <a:buClrTx/>
                <a:buSzTx/>
                <a:buFontTx/>
                <a:buNone/>
                <a:tabLst/>
                <a:defRPr/>
              </a:pPr>
              <a:r>
                <a:rPr kumimoji="0" lang="en-US" sz="1200" b="1" i="0" u="none" strike="noStrike" kern="0" cap="none" spc="0" normalizeH="0" baseline="0" noProof="0" dirty="0" smtClean="0">
                  <a:ln>
                    <a:noFill/>
                  </a:ln>
                  <a:solidFill>
                    <a:prstClr val="white"/>
                  </a:solidFill>
                  <a:effectLst/>
                  <a:uLnTx/>
                  <a:uFillTx/>
                  <a:latin typeface="Bosch Office Sans" pitchFamily="34" charset="0"/>
                  <a:ea typeface="+mn-ea"/>
                  <a:cs typeface="+mn-cs"/>
                </a:rPr>
                <a:t>Access</a:t>
              </a:r>
              <a:r>
                <a:rPr kumimoji="0" lang="en-US" sz="1200" b="1" i="0" u="none" strike="noStrike" kern="0" cap="none" spc="0" normalizeH="0" noProof="0" dirty="0" smtClean="0">
                  <a:ln>
                    <a:noFill/>
                  </a:ln>
                  <a:solidFill>
                    <a:prstClr val="white"/>
                  </a:solidFill>
                  <a:effectLst/>
                  <a:uLnTx/>
                  <a:uFillTx/>
                  <a:latin typeface="Bosch Office Sans" pitchFamily="34" charset="0"/>
                  <a:ea typeface="+mn-ea"/>
                  <a:cs typeface="+mn-cs"/>
                </a:rPr>
                <a:t> Management System</a:t>
              </a:r>
              <a:r>
                <a:rPr kumimoji="0" lang="en-US" sz="1200" b="1" i="0" u="none" strike="noStrike" kern="0" cap="none" spc="0" normalizeH="0" baseline="0" noProof="0" dirty="0" smtClean="0">
                  <a:ln>
                    <a:noFill/>
                  </a:ln>
                  <a:solidFill>
                    <a:prstClr val="white"/>
                  </a:solidFill>
                  <a:effectLst/>
                  <a:uLnTx/>
                  <a:uFillTx/>
                  <a:latin typeface="Bosch Office Sans" pitchFamily="34" charset="0"/>
                  <a:ea typeface="+mn-ea"/>
                  <a:cs typeface="+mn-cs"/>
                </a:rPr>
                <a:t> 3.0.1</a:t>
              </a:r>
              <a:endParaRPr kumimoji="0" lang="en-US" sz="1200" b="1" i="0" u="none" strike="noStrike" kern="0" cap="none" spc="0" normalizeH="0" baseline="0" noProof="0" dirty="0">
                <a:ln>
                  <a:noFill/>
                </a:ln>
                <a:solidFill>
                  <a:prstClr val="white"/>
                </a:solidFill>
                <a:effectLst/>
                <a:uLnTx/>
                <a:uFillTx/>
                <a:latin typeface="Bosch Office Sans" pitchFamily="34" charset="0"/>
                <a:ea typeface="+mn-ea"/>
                <a:cs typeface="+mn-cs"/>
              </a:endParaRPr>
            </a:p>
          </p:txBody>
        </p:sp>
        <p:grpSp>
          <p:nvGrpSpPr>
            <p:cNvPr id="51" name="Gruppieren 56">
              <a:extLst>
                <a:ext uri="{FF2B5EF4-FFF2-40B4-BE49-F238E27FC236}">
                  <a16:creationId xmlns:a16="http://schemas.microsoft.com/office/drawing/2014/main" id="{EF1B4608-ECAF-BF44-90CC-D0B216EAC878}"/>
                </a:ext>
              </a:extLst>
            </p:cNvPr>
            <p:cNvGrpSpPr/>
            <p:nvPr/>
          </p:nvGrpSpPr>
          <p:grpSpPr>
            <a:xfrm>
              <a:off x="5186356" y="3570370"/>
              <a:ext cx="825947" cy="863972"/>
              <a:chOff x="7341886" y="2681144"/>
              <a:chExt cx="825974" cy="864000"/>
            </a:xfrm>
          </p:grpSpPr>
          <p:pic>
            <p:nvPicPr>
              <p:cNvPr id="59" name="Grafik 57">
                <a:extLst>
                  <a:ext uri="{FF2B5EF4-FFF2-40B4-BE49-F238E27FC236}">
                    <a16:creationId xmlns:a16="http://schemas.microsoft.com/office/drawing/2014/main" id="{08BDAEB7-8696-0445-8DC2-3D91EEB43D6A}"/>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341886" y="2685355"/>
                <a:ext cx="523200" cy="784800"/>
              </a:xfrm>
              <a:prstGeom prst="rect">
                <a:avLst/>
              </a:prstGeom>
            </p:spPr>
          </p:pic>
          <p:pic>
            <p:nvPicPr>
              <p:cNvPr id="60" name="Grafik 58">
                <a:extLst>
                  <a:ext uri="{FF2B5EF4-FFF2-40B4-BE49-F238E27FC236}">
                    <a16:creationId xmlns:a16="http://schemas.microsoft.com/office/drawing/2014/main" id="{53EB5D03-BC08-E747-AADE-0F3EE320E2A2}"/>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591860" y="2681144"/>
                <a:ext cx="576000" cy="864000"/>
              </a:xfrm>
              <a:prstGeom prst="rect">
                <a:avLst/>
              </a:prstGeom>
            </p:spPr>
          </p:pic>
        </p:grpSp>
        <p:pic>
          <p:nvPicPr>
            <p:cNvPr id="52" name="Grafik 60">
              <a:extLst>
                <a:ext uri="{FF2B5EF4-FFF2-40B4-BE49-F238E27FC236}">
                  <a16:creationId xmlns:a16="http://schemas.microsoft.com/office/drawing/2014/main" id="{59C48801-D2F3-BA4A-9A39-9A6D9111BBD4}"/>
                </a:ext>
              </a:extLst>
            </p:cNvPr>
            <p:cNvPicPr>
              <a:picLocks noChangeAspect="1"/>
            </p:cNvPicPr>
            <p:nvPr>
              <p:custDataLst>
                <p:tags r:id="rId18"/>
              </p:custDataLst>
            </p:nvPr>
          </p:nvPicPr>
          <p:blipFill>
            <a:blip r:embed="rId31" cstate="screen">
              <a:extLst>
                <a:ext uri="{28A0092B-C50C-407E-A947-70E740481C1C}">
                  <a14:useLocalDpi xmlns:a14="http://schemas.microsoft.com/office/drawing/2010/main"/>
                </a:ext>
              </a:extLst>
            </a:blip>
            <a:stretch>
              <a:fillRect/>
            </a:stretch>
          </p:blipFill>
          <p:spPr>
            <a:xfrm>
              <a:off x="6501427" y="3755462"/>
              <a:ext cx="411901" cy="366134"/>
            </a:xfrm>
            <a:prstGeom prst="rect">
              <a:avLst/>
            </a:prstGeom>
          </p:spPr>
        </p:pic>
        <p:pic>
          <p:nvPicPr>
            <p:cNvPr id="53" name="Graphic 59">
              <a:extLst>
                <a:ext uri="{FF2B5EF4-FFF2-40B4-BE49-F238E27FC236}">
                  <a16:creationId xmlns:a16="http://schemas.microsoft.com/office/drawing/2014/main" id="{733B3444-8905-D146-BCF9-852FD58A7574}"/>
                </a:ext>
              </a:extLst>
            </p:cNvPr>
            <p:cNvPicPr>
              <a:picLocks noChangeAspect="1"/>
            </p:cNvPicPr>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6012264" y="3579027"/>
              <a:ext cx="467399" cy="467399"/>
            </a:xfrm>
            <a:prstGeom prst="rect">
              <a:avLst/>
            </a:prstGeom>
          </p:spPr>
        </p:pic>
        <p:pic>
          <p:nvPicPr>
            <p:cNvPr id="54" name="Graphic 75">
              <a:extLst>
                <a:ext uri="{FF2B5EF4-FFF2-40B4-BE49-F238E27FC236}">
                  <a16:creationId xmlns:a16="http://schemas.microsoft.com/office/drawing/2014/main" id="{53F57770-E350-B34E-BFCD-498F7A147393}"/>
                </a:ext>
              </a:extLst>
            </p:cNvPr>
            <p:cNvPicPr>
              <a:picLocks noChangeAspect="1"/>
            </p:cNvPicPr>
            <p:nvPr/>
          </p:nvPicPr>
          <p:blipFill>
            <a:blip r:embed="rId40" cstate="print">
              <a:extLst>
                <a:ext uri="{28A0092B-C50C-407E-A947-70E740481C1C}">
                  <a14:useLocalDpi xmlns:a14="http://schemas.microsoft.com/office/drawing/2010/main"/>
                </a:ext>
                <a:ext uri="{96DAC541-7B7A-43D3-8B79-37D633B846F1}">
                  <asvg:svgBlip xmlns:asvg="http://schemas.microsoft.com/office/drawing/2016/SVG/main" xmlns="" r:embed="rId41"/>
                </a:ext>
              </a:extLst>
            </a:blip>
            <a:stretch>
              <a:fillRect/>
            </a:stretch>
          </p:blipFill>
          <p:spPr>
            <a:xfrm>
              <a:off x="6101070" y="4002356"/>
              <a:ext cx="362971" cy="362971"/>
            </a:xfrm>
            <a:prstGeom prst="rect">
              <a:avLst/>
            </a:prstGeom>
          </p:spPr>
        </p:pic>
        <p:sp>
          <p:nvSpPr>
            <p:cNvPr id="55" name="TextBox 39">
              <a:extLst>
                <a:ext uri="{FF2B5EF4-FFF2-40B4-BE49-F238E27FC236}">
                  <a16:creationId xmlns:a16="http://schemas.microsoft.com/office/drawing/2014/main" id="{70FDDC83-744C-5E4B-BB78-FBBFEB0A0CF7}"/>
                </a:ext>
              </a:extLst>
            </p:cNvPr>
            <p:cNvSpPr txBox="1"/>
            <p:nvPr/>
          </p:nvSpPr>
          <p:spPr>
            <a:xfrm>
              <a:off x="4116508" y="4582166"/>
              <a:ext cx="855927" cy="54564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B and G Series</a:t>
              </a:r>
            </a:p>
            <a:p>
              <a:pPr marL="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integration</a:t>
              </a:r>
            </a:p>
          </p:txBody>
        </p:sp>
      </p:grpSp>
      <p:sp>
        <p:nvSpPr>
          <p:cNvPr id="5" name="Rechteck 4"/>
          <p:cNvSpPr/>
          <p:nvPr/>
        </p:nvSpPr>
        <p:spPr>
          <a:xfrm>
            <a:off x="257175" y="1295999"/>
            <a:ext cx="2988000" cy="4049724"/>
          </a:xfrm>
          <a:prstGeom prst="rect">
            <a:avLst/>
          </a:prstGeom>
          <a:noFill/>
          <a:ln w="9525" cap="flat" cmpd="sng" algn="ctr">
            <a:solidFill>
              <a:srgbClr val="1399A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sp>
        <p:nvSpPr>
          <p:cNvPr id="63" name="Rechteck 62"/>
          <p:cNvSpPr/>
          <p:nvPr/>
        </p:nvSpPr>
        <p:spPr>
          <a:xfrm>
            <a:off x="3831490" y="1295999"/>
            <a:ext cx="2988000" cy="4049724"/>
          </a:xfrm>
          <a:prstGeom prst="rect">
            <a:avLst/>
          </a:prstGeom>
          <a:noFill/>
          <a:ln w="9525" cap="flat" cmpd="sng" algn="ctr">
            <a:solidFill>
              <a:srgbClr val="3F136C"/>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grpSp>
        <p:nvGrpSpPr>
          <p:cNvPr id="66" name="Group 9"/>
          <p:cNvGrpSpPr/>
          <p:nvPr/>
        </p:nvGrpSpPr>
        <p:grpSpPr>
          <a:xfrm>
            <a:off x="3953287" y="3635330"/>
            <a:ext cx="1162643" cy="857571"/>
            <a:chOff x="5517136" y="1417683"/>
            <a:chExt cx="5194044" cy="3831154"/>
          </a:xfrm>
        </p:grpSpPr>
        <p:pic>
          <p:nvPicPr>
            <p:cNvPr id="67" name="Grafik 87"/>
            <p:cNvPicPr>
              <a:picLocks noChangeAspect="1"/>
            </p:cNvPicPr>
            <p:nvPr>
              <p:custDataLst>
                <p:tags r:id="rId17"/>
              </p:custDataLst>
            </p:nvPr>
          </p:nvPicPr>
          <p:blipFill>
            <a:blip r:embed="rId42" cstate="print">
              <a:extLst>
                <a:ext uri="{28A0092B-C50C-407E-A947-70E740481C1C}">
                  <a14:useLocalDpi xmlns:a14="http://schemas.microsoft.com/office/drawing/2010/main"/>
                </a:ext>
              </a:extLst>
            </a:blip>
            <a:stretch>
              <a:fillRect/>
            </a:stretch>
          </p:blipFill>
          <p:spPr>
            <a:xfrm>
              <a:off x="5517136" y="1417683"/>
              <a:ext cx="5194044" cy="3831154"/>
            </a:xfrm>
            <a:prstGeom prst="rect">
              <a:avLst/>
            </a:prstGeom>
          </p:spPr>
        </p:pic>
        <p:pic>
          <p:nvPicPr>
            <p:cNvPr id="68" name="Picture 8"/>
            <p:cNvPicPr>
              <a:picLocks noChangeAspect="1"/>
            </p:cNvPicPr>
            <p:nvPr/>
          </p:nvPicPr>
          <p:blipFill rotWithShape="1">
            <a:blip r:embed="rId43" cstate="print">
              <a:extLst>
                <a:ext uri="{28A0092B-C50C-407E-A947-70E740481C1C}">
                  <a14:useLocalDpi xmlns:a14="http://schemas.microsoft.com/office/drawing/2010/main"/>
                </a:ext>
              </a:extLst>
            </a:blip>
            <a:srcRect/>
            <a:stretch/>
          </p:blipFill>
          <p:spPr>
            <a:xfrm>
              <a:off x="5919626" y="1784376"/>
              <a:ext cx="4360718" cy="2455390"/>
            </a:xfrm>
            <a:prstGeom prst="rect">
              <a:avLst/>
            </a:prstGeom>
          </p:spPr>
        </p:pic>
      </p:grpSp>
      <p:sp>
        <p:nvSpPr>
          <p:cNvPr id="33" name="Content Placeholder 18">
            <a:extLst>
              <a:ext uri="{FF2B5EF4-FFF2-40B4-BE49-F238E27FC236}">
                <a16:creationId xmlns:a16="http://schemas.microsoft.com/office/drawing/2014/main" id="{15A23B3E-55B8-B640-856A-EED2F2383B9F}"/>
              </a:ext>
            </a:extLst>
          </p:cNvPr>
          <p:cNvSpPr txBox="1">
            <a:spLocks/>
          </p:cNvSpPr>
          <p:nvPr/>
        </p:nvSpPr>
        <p:spPr>
          <a:xfrm>
            <a:off x="7415943" y="1295999"/>
            <a:ext cx="2988000" cy="684000"/>
          </a:xfrm>
          <a:prstGeom prst="rect">
            <a:avLst/>
          </a:prstGeom>
          <a:solidFill>
            <a:schemeClr val="accent1"/>
          </a:solidFill>
        </p:spPr>
        <p:txBody>
          <a:bodyPr lIns="180000" tIns="0" rIns="180000" bIns="0" anchor="ctr" anchorCtr="0"/>
          <a:lstStyle>
            <a:lvl1pPr marL="251982" indent="-251982" algn="l" defTabSz="914333" rtl="0" eaLnBrk="1" latinLnBrk="0" hangingPunct="1">
              <a:lnSpc>
                <a:spcPct val="107000"/>
              </a:lnSpc>
              <a:spcBef>
                <a:spcPts val="500"/>
              </a:spcBef>
              <a:buFont typeface="Wingdings 3" panose="05040102010807070707" pitchFamily="18" charset="2"/>
              <a:buChar char=""/>
              <a:defRPr sz="1800" kern="1200">
                <a:solidFill>
                  <a:schemeClr val="tx1"/>
                </a:solidFill>
                <a:latin typeface="+mn-lt"/>
                <a:ea typeface="+mn-ea"/>
                <a:cs typeface="+mn-cs"/>
              </a:defRPr>
            </a:lvl1pPr>
            <a:lvl2pPr marL="507563" indent="-273580" algn="l" defTabSz="914333" rtl="0" eaLnBrk="1" latinLnBrk="0" hangingPunct="1">
              <a:lnSpc>
                <a:spcPct val="103000"/>
              </a:lnSpc>
              <a:spcBef>
                <a:spcPts val="500"/>
              </a:spcBef>
              <a:buFont typeface="Wingdings 3" panose="05040102010807070707" pitchFamily="18" charset="2"/>
              <a:buChar char=""/>
              <a:defRPr sz="1600" kern="1200">
                <a:solidFill>
                  <a:schemeClr val="tx1"/>
                </a:solidFill>
                <a:latin typeface="+mn-lt"/>
                <a:ea typeface="+mn-ea"/>
                <a:cs typeface="+mn-cs"/>
              </a:defRPr>
            </a:lvl2pPr>
            <a:lvl3pPr marL="730746" indent="-205185" algn="l" defTabSz="914333" rtl="0" eaLnBrk="1" latinLnBrk="0" hangingPunct="1">
              <a:lnSpc>
                <a:spcPct val="102000"/>
              </a:lnSpc>
              <a:spcBef>
                <a:spcPts val="500"/>
              </a:spcBef>
              <a:buFont typeface="Bosch Office Sans" pitchFamily="2" charset="0"/>
              <a:buChar char="‒"/>
              <a:defRPr sz="1400" kern="1200">
                <a:solidFill>
                  <a:schemeClr val="tx1"/>
                </a:solidFill>
                <a:latin typeface="+mn-lt"/>
                <a:ea typeface="+mn-ea"/>
                <a:cs typeface="+mn-cs"/>
              </a:defRPr>
            </a:lvl3pPr>
            <a:lvl4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4pPr>
            <a:lvl5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5pPr>
            <a:lvl6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6pPr>
            <a:lvl7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7pPr>
            <a:lvl8pPr marL="932331" indent="-183586" algn="l" defTabSz="914333" rtl="0" eaLnBrk="1" latinLnBrk="0" hangingPunct="1">
              <a:lnSpc>
                <a:spcPct val="103000"/>
              </a:lnSpc>
              <a:spcBef>
                <a:spcPts val="500"/>
              </a:spcBef>
              <a:buFont typeface="Bosch Office Sans" pitchFamily="2" charset="0"/>
              <a:buChar char="‒"/>
              <a:defRPr sz="1300" kern="1200">
                <a:solidFill>
                  <a:schemeClr val="tx1"/>
                </a:solidFill>
                <a:latin typeface="+mn-lt"/>
                <a:ea typeface="+mn-ea"/>
                <a:cs typeface="+mn-cs"/>
              </a:defRPr>
            </a:lvl8pPr>
            <a:lvl9pPr marL="932331" indent="-183586" algn="l" defTabSz="914333" rtl="0" eaLnBrk="1" latinLnBrk="0" hangingPunct="1">
              <a:lnSpc>
                <a:spcPct val="103000"/>
              </a:lnSpc>
              <a:spcBef>
                <a:spcPts val="500"/>
              </a:spcBef>
              <a:buFont typeface="Bosch Office Sans" pitchFamily="2" charset="0"/>
              <a:buChar char="‒"/>
              <a:defRPr sz="1300" kern="1200" baseline="0">
                <a:solidFill>
                  <a:schemeClr val="tx1"/>
                </a:solidFill>
                <a:latin typeface="+mn-lt"/>
                <a:ea typeface="+mn-ea"/>
                <a:cs typeface="+mn-cs"/>
              </a:defRPr>
            </a:lvl9pPr>
          </a:lstStyle>
          <a:p>
            <a:pPr marL="0" marR="0" lvl="0" indent="0" algn="l" defTabSz="914333" rtl="0" eaLnBrk="1" fontAlgn="auto" latinLnBrk="0" hangingPunct="1">
              <a:lnSpc>
                <a:spcPct val="107000"/>
              </a:lnSpc>
              <a:spcBef>
                <a:spcPts val="500"/>
              </a:spcBef>
              <a:spcAft>
                <a:spcPts val="0"/>
              </a:spcAft>
              <a:buClrTx/>
              <a:buSzTx/>
              <a:buFont typeface="Wingdings 3" panose="05040102010807070707" pitchFamily="18" charset="2"/>
              <a:buNone/>
              <a:tabLst/>
              <a:defRPr/>
            </a:pPr>
            <a:r>
              <a:rPr kumimoji="0" lang="en-GB" sz="1600" b="1" i="0" u="none" strike="noStrike" kern="1200" cap="none" spc="0" normalizeH="0" baseline="0" noProof="0" dirty="0">
                <a:ln>
                  <a:noFill/>
                </a:ln>
                <a:solidFill>
                  <a:prstClr val="white"/>
                </a:solidFill>
                <a:effectLst/>
                <a:uLnTx/>
                <a:uFillTx/>
                <a:latin typeface="Bosch Office Sans"/>
                <a:ea typeface="+mn-ea"/>
                <a:cs typeface="+mn-cs"/>
              </a:rPr>
              <a:t>Video security unified for improved safety</a:t>
            </a:r>
          </a:p>
        </p:txBody>
      </p:sp>
      <p:sp>
        <p:nvSpPr>
          <p:cNvPr id="34" name="Rectangle 18">
            <a:extLst>
              <a:ext uri="{FF2B5EF4-FFF2-40B4-BE49-F238E27FC236}">
                <a16:creationId xmlns:a16="http://schemas.microsoft.com/office/drawing/2014/main" id="{BD43FD12-24B8-A441-B7C0-226A25C8CB8D}"/>
              </a:ext>
            </a:extLst>
          </p:cNvPr>
          <p:cNvSpPr/>
          <p:nvPr/>
        </p:nvSpPr>
        <p:spPr>
          <a:xfrm>
            <a:off x="7415943" y="1979999"/>
            <a:ext cx="2988000" cy="3233269"/>
          </a:xfrm>
          <a:prstGeom prst="rect">
            <a:avLst/>
          </a:prstGeom>
          <a:solidFill>
            <a:schemeClr val="bg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39" name="TextBox 23">
            <a:extLst>
              <a:ext uri="{FF2B5EF4-FFF2-40B4-BE49-F238E27FC236}">
                <a16:creationId xmlns:a16="http://schemas.microsoft.com/office/drawing/2014/main" id="{D10914AD-A252-664A-B3E6-452CD7B94BD1}"/>
              </a:ext>
            </a:extLst>
          </p:cNvPr>
          <p:cNvSpPr txBox="1"/>
          <p:nvPr/>
        </p:nvSpPr>
        <p:spPr>
          <a:xfrm>
            <a:off x="7562190" y="4582166"/>
            <a:ext cx="2656631" cy="54564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Seamless integration with </a:t>
            </a:r>
          </a:p>
          <a:p>
            <a:pPr marL="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rPr>
              <a:t>B and G Series and </a:t>
            </a:r>
            <a:endParaRPr kumimoji="0" lang="en-US" sz="1200" b="0" i="0" u="none" strike="noStrike" kern="0" cap="none" spc="0" normalizeH="0" baseline="0" noProof="0" dirty="0" smtClean="0">
              <a:ln>
                <a:noFill/>
              </a:ln>
              <a:solidFill>
                <a:srgbClr val="000000"/>
              </a:solidFill>
              <a:effectLst/>
              <a:uLnTx/>
              <a:uFillTx/>
              <a:latin typeface="Bosch Office Sans"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Tx/>
              <a:buNone/>
              <a:tabLst/>
              <a:defRPr/>
            </a:pPr>
            <a:r>
              <a:rPr kumimoji="0" lang="en-US" sz="1200" b="0" i="0" u="none" strike="noStrike" kern="0" cap="none" spc="0" normalizeH="0" baseline="0" noProof="0" dirty="0" smtClean="0">
                <a:ln>
                  <a:noFill/>
                </a:ln>
                <a:solidFill>
                  <a:srgbClr val="000000"/>
                </a:solidFill>
                <a:effectLst/>
                <a:uLnTx/>
                <a:uFillTx/>
                <a:latin typeface="Bosch Office Sans" pitchFamily="34" charset="0"/>
                <a:ea typeface="+mn-ea"/>
                <a:cs typeface="+mn-cs"/>
              </a:rPr>
              <a:t>Access</a:t>
            </a:r>
            <a:r>
              <a:rPr kumimoji="0" lang="en-US" sz="1200" b="0" i="0" u="none" strike="noStrike" kern="0" cap="none" spc="0" normalizeH="0" noProof="0" dirty="0" smtClean="0">
                <a:ln>
                  <a:noFill/>
                </a:ln>
                <a:solidFill>
                  <a:srgbClr val="000000"/>
                </a:solidFill>
                <a:effectLst/>
                <a:uLnTx/>
                <a:uFillTx/>
                <a:latin typeface="Bosch Office Sans" pitchFamily="34" charset="0"/>
                <a:ea typeface="+mn-ea"/>
                <a:cs typeface="+mn-cs"/>
              </a:rPr>
              <a:t> Management System</a:t>
            </a:r>
            <a:r>
              <a:rPr kumimoji="0" lang="en-US" sz="1200" b="0" i="0" u="none" strike="noStrike" kern="0" cap="none" spc="0" normalizeH="0" baseline="0" noProof="0" dirty="0" smtClean="0">
                <a:ln>
                  <a:noFill/>
                </a:ln>
                <a:solidFill>
                  <a:srgbClr val="000000"/>
                </a:solidFill>
                <a:effectLst/>
                <a:uLnTx/>
                <a:uFillTx/>
                <a:latin typeface="Bosch Office Sans" pitchFamily="34" charset="0"/>
                <a:ea typeface="+mn-ea"/>
                <a:cs typeface="+mn-cs"/>
              </a:rPr>
              <a:t> 3.0.1</a:t>
            </a:r>
            <a:endPar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Tx/>
              <a:buNone/>
              <a:tabLst/>
              <a:defRPr/>
            </a:pPr>
            <a:endParaRPr kumimoji="0" lang="en-US" sz="1200" b="0" i="0" u="none" strike="noStrike" kern="0" cap="none" spc="0" normalizeH="0" baseline="0" noProof="0" dirty="0">
              <a:ln>
                <a:noFill/>
              </a:ln>
              <a:solidFill>
                <a:srgbClr val="000000"/>
              </a:solidFill>
              <a:effectLst/>
              <a:uLnTx/>
              <a:uFillTx/>
              <a:latin typeface="Bosch Office Sans" pitchFamily="34" charset="0"/>
              <a:ea typeface="+mn-ea"/>
              <a:cs typeface="+mn-cs"/>
            </a:endParaRPr>
          </a:p>
        </p:txBody>
      </p:sp>
      <p:sp>
        <p:nvSpPr>
          <p:cNvPr id="64" name="Rechteck 63"/>
          <p:cNvSpPr/>
          <p:nvPr/>
        </p:nvSpPr>
        <p:spPr>
          <a:xfrm>
            <a:off x="7415943" y="1295999"/>
            <a:ext cx="2988000" cy="4049724"/>
          </a:xfrm>
          <a:prstGeom prst="rect">
            <a:avLst/>
          </a:prstGeom>
          <a:noFill/>
          <a:ln w="9525" cap="flat" cmpd="sng" algn="ctr">
            <a:solidFill>
              <a:schemeClr val="accent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grpSp>
        <p:nvGrpSpPr>
          <p:cNvPr id="7" name="Gruppieren 6"/>
          <p:cNvGrpSpPr/>
          <p:nvPr/>
        </p:nvGrpSpPr>
        <p:grpSpPr>
          <a:xfrm>
            <a:off x="9047541" y="3627942"/>
            <a:ext cx="1094400" cy="807235"/>
            <a:chOff x="9047541" y="3627942"/>
            <a:chExt cx="1094400" cy="807235"/>
          </a:xfrm>
        </p:grpSpPr>
        <p:grpSp>
          <p:nvGrpSpPr>
            <p:cNvPr id="38" name="Group 22">
              <a:extLst>
                <a:ext uri="{FF2B5EF4-FFF2-40B4-BE49-F238E27FC236}">
                  <a16:creationId xmlns:a16="http://schemas.microsoft.com/office/drawing/2014/main" id="{D63B7C31-B10A-6243-8D30-AFCD1A1AFCFF}"/>
                </a:ext>
              </a:extLst>
            </p:cNvPr>
            <p:cNvGrpSpPr>
              <a:grpSpLocks noChangeAspect="1"/>
            </p:cNvGrpSpPr>
            <p:nvPr/>
          </p:nvGrpSpPr>
          <p:grpSpPr>
            <a:xfrm>
              <a:off x="9047541" y="3627942"/>
              <a:ext cx="1094400" cy="807235"/>
              <a:chOff x="5742774" y="1752901"/>
              <a:chExt cx="5688072" cy="4195553"/>
            </a:xfrm>
          </p:grpSpPr>
          <p:pic>
            <p:nvPicPr>
              <p:cNvPr id="40" name="Grafik 87">
                <a:extLst>
                  <a:ext uri="{FF2B5EF4-FFF2-40B4-BE49-F238E27FC236}">
                    <a16:creationId xmlns:a16="http://schemas.microsoft.com/office/drawing/2014/main" id="{EC45FB67-13F0-E34D-A4CB-B68B40154EC6}"/>
                  </a:ext>
                </a:extLst>
              </p:cNvPr>
              <p:cNvPicPr>
                <a:picLocks noChangeAspect="1"/>
              </p:cNvPicPr>
              <p:nvPr>
                <p:custDataLst>
                  <p:tags r:id="rId16"/>
                </p:custDataLst>
              </p:nvPr>
            </p:nvPicPr>
            <p:blipFill>
              <a:blip r:embed="rId44" cstate="print">
                <a:extLst>
                  <a:ext uri="{28A0092B-C50C-407E-A947-70E740481C1C}">
                    <a14:useLocalDpi xmlns:a14="http://schemas.microsoft.com/office/drawing/2010/main"/>
                  </a:ext>
                </a:extLst>
              </a:blip>
              <a:stretch>
                <a:fillRect/>
              </a:stretch>
            </p:blipFill>
            <p:spPr>
              <a:xfrm>
                <a:off x="5742774" y="1752901"/>
                <a:ext cx="5688072" cy="4195553"/>
              </a:xfrm>
              <a:prstGeom prst="rect">
                <a:avLst/>
              </a:prstGeom>
            </p:spPr>
          </p:pic>
          <p:pic>
            <p:nvPicPr>
              <p:cNvPr id="41" name="Content Placeholder 5">
                <a:extLst>
                  <a:ext uri="{FF2B5EF4-FFF2-40B4-BE49-F238E27FC236}">
                    <a16:creationId xmlns:a16="http://schemas.microsoft.com/office/drawing/2014/main" id="{F45D2273-28EA-6246-97F6-014348428D3E}"/>
                  </a:ext>
                </a:extLst>
              </p:cNvPr>
              <p:cNvPicPr>
                <a:picLocks noChangeAspect="1"/>
              </p:cNvPicPr>
              <p:nvPr/>
            </p:nvPicPr>
            <p:blipFill rotWithShape="1">
              <a:blip r:embed="rId45" cstate="print">
                <a:extLst>
                  <a:ext uri="{28A0092B-C50C-407E-A947-70E740481C1C}">
                    <a14:useLocalDpi xmlns:a14="http://schemas.microsoft.com/office/drawing/2010/main"/>
                  </a:ext>
                </a:extLst>
              </a:blip>
              <a:srcRect/>
              <a:stretch/>
            </p:blipFill>
            <p:spPr>
              <a:xfrm>
                <a:off x="6190073" y="2203630"/>
                <a:ext cx="4779551" cy="2690103"/>
              </a:xfrm>
              <a:prstGeom prst="rect">
                <a:avLst/>
              </a:prstGeom>
            </p:spPr>
          </p:pic>
        </p:grpSp>
        <p:grpSp>
          <p:nvGrpSpPr>
            <p:cNvPr id="69" name="Group 45"/>
            <p:cNvGrpSpPr/>
            <p:nvPr/>
          </p:nvGrpSpPr>
          <p:grpSpPr>
            <a:xfrm>
              <a:off x="9145801" y="3703394"/>
              <a:ext cx="912536" cy="516914"/>
              <a:chOff x="4692940" y="1594116"/>
              <a:chExt cx="4786198" cy="2711184"/>
            </a:xfrm>
          </p:grpSpPr>
          <p:grpSp>
            <p:nvGrpSpPr>
              <p:cNvPr id="70" name="Group 54"/>
              <p:cNvGrpSpPr/>
              <p:nvPr/>
            </p:nvGrpSpPr>
            <p:grpSpPr>
              <a:xfrm>
                <a:off x="4692940" y="1594116"/>
                <a:ext cx="4786198" cy="2711184"/>
                <a:chOff x="4692940" y="1594116"/>
                <a:chExt cx="4786198" cy="2711184"/>
              </a:xfrm>
            </p:grpSpPr>
            <p:pic>
              <p:nvPicPr>
                <p:cNvPr id="72" name="Picture 58"/>
                <p:cNvPicPr>
                  <a:picLocks noChangeAspect="1"/>
                </p:cNvPicPr>
                <p:nvPr>
                  <p:custDataLst>
                    <p:tags r:id="rId14"/>
                  </p:custDataLst>
                </p:nvPr>
              </p:nvPicPr>
              <p:blipFill rotWithShape="1">
                <a:blip r:embed="rId46" cstate="print">
                  <a:extLst>
                    <a:ext uri="{28A0092B-C50C-407E-A947-70E740481C1C}">
                      <a14:useLocalDpi xmlns:a14="http://schemas.microsoft.com/office/drawing/2010/main"/>
                    </a:ext>
                  </a:extLst>
                </a:blip>
                <a:srcRect/>
                <a:stretch/>
              </p:blipFill>
              <p:spPr>
                <a:xfrm>
                  <a:off x="4692940" y="1594116"/>
                  <a:ext cx="4786198" cy="2711184"/>
                </a:xfrm>
                <a:prstGeom prst="rect">
                  <a:avLst/>
                </a:prstGeom>
              </p:spPr>
            </p:pic>
            <p:sp>
              <p:nvSpPr>
                <p:cNvPr id="73" name="Rectangle 59"/>
                <p:cNvSpPr/>
                <p:nvPr>
                  <p:custDataLst>
                    <p:tags r:id="rId15"/>
                  </p:custDataLst>
                </p:nvPr>
              </p:nvSpPr>
              <p:spPr>
                <a:xfrm>
                  <a:off x="4798672" y="4067175"/>
                  <a:ext cx="4680465" cy="78659"/>
                </a:xfrm>
                <a:prstGeom prst="rect">
                  <a:avLst/>
                </a:prstGeom>
                <a:solidFill>
                  <a:srgbClr val="0E78C5">
                    <a:lumMod val="60000"/>
                    <a:lumOff val="40000"/>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smtClean="0">
                    <a:ln>
                      <a:noFill/>
                    </a:ln>
                    <a:solidFill>
                      <a:srgbClr val="000000"/>
                    </a:solidFill>
                    <a:effectLst/>
                    <a:uLnTx/>
                    <a:uFillTx/>
                    <a:latin typeface="Bosch Office Sans"/>
                  </a:endParaRPr>
                </a:p>
              </p:txBody>
            </p:sp>
          </p:grpSp>
          <p:pic>
            <p:nvPicPr>
              <p:cNvPr id="71" name="Picture 56"/>
              <p:cNvPicPr>
                <a:picLocks noChangeAspect="1"/>
              </p:cNvPicPr>
              <p:nvPr>
                <p:custDataLst>
                  <p:tags r:id="rId13"/>
                </p:custDataLst>
              </p:nvPr>
            </p:nvPicPr>
            <p:blipFill rotWithShape="1">
              <a:blip r:embed="rId47" cstate="print">
                <a:extLst>
                  <a:ext uri="{28A0092B-C50C-407E-A947-70E740481C1C}">
                    <a14:useLocalDpi xmlns:a14="http://schemas.microsoft.com/office/drawing/2010/main"/>
                  </a:ext>
                </a:extLst>
              </a:blip>
              <a:srcRect/>
              <a:stretch/>
            </p:blipFill>
            <p:spPr>
              <a:xfrm>
                <a:off x="5866185" y="1912370"/>
                <a:ext cx="2720601" cy="1535680"/>
              </a:xfrm>
              <a:prstGeom prst="rect">
                <a:avLst/>
              </a:prstGeom>
            </p:spPr>
          </p:pic>
        </p:grpSp>
      </p:grpSp>
      <p:pic>
        <p:nvPicPr>
          <p:cNvPr id="9" name="Grafik 8"/>
          <p:cNvPicPr>
            <a:picLocks noChangeAspect="1"/>
          </p:cNvPicPr>
          <p:nvPr/>
        </p:nvPicPr>
        <p:blipFill rotWithShape="1">
          <a:blip r:embed="rId48" cstate="print">
            <a:extLst>
              <a:ext uri="{28A0092B-C50C-407E-A947-70E740481C1C}">
                <a14:useLocalDpi xmlns:a14="http://schemas.microsoft.com/office/drawing/2010/main"/>
              </a:ext>
            </a:extLst>
          </a:blip>
          <a:srcRect/>
          <a:stretch/>
        </p:blipFill>
        <p:spPr>
          <a:xfrm>
            <a:off x="7523846" y="2097016"/>
            <a:ext cx="2802314" cy="1423746"/>
          </a:xfrm>
          <a:prstGeom prst="rect">
            <a:avLst/>
          </a:prstGeom>
        </p:spPr>
      </p:pic>
      <p:grpSp>
        <p:nvGrpSpPr>
          <p:cNvPr id="6" name="Gruppieren 5"/>
          <p:cNvGrpSpPr/>
          <p:nvPr/>
        </p:nvGrpSpPr>
        <p:grpSpPr>
          <a:xfrm>
            <a:off x="7762124" y="3656900"/>
            <a:ext cx="994259" cy="753175"/>
            <a:chOff x="7771965" y="3627942"/>
            <a:chExt cx="1064520" cy="806400"/>
          </a:xfrm>
        </p:grpSpPr>
        <p:grpSp>
          <p:nvGrpSpPr>
            <p:cNvPr id="37" name="Group 21">
              <a:extLst>
                <a:ext uri="{FF2B5EF4-FFF2-40B4-BE49-F238E27FC236}">
                  <a16:creationId xmlns:a16="http://schemas.microsoft.com/office/drawing/2014/main" id="{101EEB8C-CCE2-EA42-978A-45BF7B7A5421}"/>
                </a:ext>
              </a:extLst>
            </p:cNvPr>
            <p:cNvGrpSpPr>
              <a:grpSpLocks noChangeAspect="1"/>
            </p:cNvGrpSpPr>
            <p:nvPr/>
          </p:nvGrpSpPr>
          <p:grpSpPr>
            <a:xfrm>
              <a:off x="7771965" y="3627942"/>
              <a:ext cx="1064520" cy="806400"/>
              <a:chOff x="266700" y="1650698"/>
              <a:chExt cx="4935275" cy="3580983"/>
            </a:xfrm>
          </p:grpSpPr>
          <p:pic>
            <p:nvPicPr>
              <p:cNvPr id="42" name="Picture 26">
                <a:extLst>
                  <a:ext uri="{FF2B5EF4-FFF2-40B4-BE49-F238E27FC236}">
                    <a16:creationId xmlns:a16="http://schemas.microsoft.com/office/drawing/2014/main" id="{93F9FE42-BDBE-5448-BC19-598BAB23DA8E}"/>
                  </a:ext>
                </a:extLst>
              </p:cNvPr>
              <p:cNvPicPr>
                <a:picLocks noChangeAspect="1"/>
              </p:cNvPicPr>
              <p:nvPr/>
            </p:nvPicPr>
            <p:blipFill rotWithShape="1">
              <a:blip r:embed="rId4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6700" y="1650698"/>
                <a:ext cx="4935275" cy="3580983"/>
              </a:xfrm>
              <a:prstGeom prst="rect">
                <a:avLst/>
              </a:prstGeom>
            </p:spPr>
          </p:pic>
          <p:pic>
            <p:nvPicPr>
              <p:cNvPr id="43" name="Picture 27">
                <a:extLst>
                  <a:ext uri="{FF2B5EF4-FFF2-40B4-BE49-F238E27FC236}">
                    <a16:creationId xmlns:a16="http://schemas.microsoft.com/office/drawing/2014/main" id="{78084450-7D47-A043-A04D-4EFF63C0C79A}"/>
                  </a:ext>
                </a:extLst>
              </p:cNvPr>
              <p:cNvPicPr>
                <a:picLocks noChangeAspect="1"/>
              </p:cNvPicPr>
              <p:nvPr/>
            </p:nvPicPr>
            <p:blipFill rotWithShape="1">
              <a:blip r:embed="rId50" cstate="print">
                <a:extLst>
                  <a:ext uri="{28A0092B-C50C-407E-A947-70E740481C1C}">
                    <a14:useLocalDpi xmlns:a14="http://schemas.microsoft.com/office/drawing/2010/main"/>
                  </a:ext>
                </a:extLst>
              </a:blip>
              <a:srcRect/>
              <a:stretch/>
            </p:blipFill>
            <p:spPr>
              <a:xfrm>
                <a:off x="538746" y="1956026"/>
                <a:ext cx="4414497" cy="2484170"/>
              </a:xfrm>
              <a:prstGeom prst="rect">
                <a:avLst/>
              </a:prstGeom>
            </p:spPr>
          </p:pic>
        </p:grpSp>
        <p:pic>
          <p:nvPicPr>
            <p:cNvPr id="3" name="Grafik 2"/>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7838055" y="3697396"/>
              <a:ext cx="946753" cy="558712"/>
            </a:xfrm>
            <a:prstGeom prst="rect">
              <a:avLst/>
            </a:prstGeom>
          </p:spPr>
        </p:pic>
      </p:grpSp>
      <p:sp>
        <p:nvSpPr>
          <p:cNvPr id="36" name="TextBox 20">
            <a:extLst>
              <a:ext uri="{FF2B5EF4-FFF2-40B4-BE49-F238E27FC236}">
                <a16:creationId xmlns:a16="http://schemas.microsoft.com/office/drawing/2014/main" id="{3987B3E4-B282-E946-9FB1-4AC0E73CE242}"/>
              </a:ext>
            </a:extLst>
          </p:cNvPr>
          <p:cNvSpPr txBox="1"/>
          <p:nvPr/>
        </p:nvSpPr>
        <p:spPr>
          <a:xfrm>
            <a:off x="7523846" y="3224690"/>
            <a:ext cx="2802313" cy="286769"/>
          </a:xfrm>
          <a:prstGeom prst="rect">
            <a:avLst/>
          </a:prstGeom>
          <a:solidFill>
            <a:schemeClr val="accent1">
              <a:alpha val="50000"/>
            </a:schemeClr>
          </a:solidFill>
          <a:ln w="9525" cap="flat" cmpd="sng" algn="ctr">
            <a:noFill/>
            <a:prstDash val="solid"/>
            <a:round/>
            <a:headEnd type="none" w="med" len="med"/>
            <a:tailEnd type="none" w="med" len="med"/>
          </a:ln>
        </p:spPr>
        <p:txBody>
          <a:bodyPr wrap="none" lIns="0" tIns="0" rIns="0" bIns="0" rtlCol="0">
            <a:noAutofit/>
          </a:bodyPr>
          <a:lstStyle/>
          <a:p>
            <a:pPr marL="0" marR="0" lvl="0" indent="0" algn="ctr" defTabSz="914400" rtl="0" eaLnBrk="1" fontAlgn="auto" latinLnBrk="0" hangingPunct="1">
              <a:lnSpc>
                <a:spcPts val="2300"/>
              </a:lnSpc>
              <a:spcBef>
                <a:spcPts val="50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Bosch Office Sans" pitchFamily="34" charset="0"/>
                <a:ea typeface="+mn-ea"/>
                <a:cs typeface="+mn-cs"/>
              </a:rPr>
              <a:t>BVMS 10.1</a:t>
            </a:r>
          </a:p>
        </p:txBody>
      </p:sp>
    </p:spTree>
    <p:custDataLst>
      <p:tags r:id="rId1"/>
    </p:custDataLst>
    <p:extLst>
      <p:ext uri="{BB962C8B-B14F-4D97-AF65-F5344CB8AC3E}">
        <p14:creationId xmlns:p14="http://schemas.microsoft.com/office/powerpoint/2010/main" val="1819638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2"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
        <p:nvSpPr>
          <p:cNvPr id="29" name="Titel 1"/>
          <p:cNvSpPr txBox="1">
            <a:spLocks/>
          </p:cNvSpPr>
          <p:nvPr>
            <p:custDataLst>
              <p:tags r:id="rId5"/>
            </p:custDataLst>
          </p:nvPr>
        </p:nvSpPr>
        <p:spPr bwMode="auto">
          <a:xfrm>
            <a:off x="259199" y="258764"/>
            <a:ext cx="10485003" cy="3842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lvl="0">
              <a:lnSpc>
                <a:spcPct val="89000"/>
              </a:lnSpc>
              <a:spcBef>
                <a:spcPts val="0"/>
              </a:spcBef>
              <a:spcAft>
                <a:spcPts val="0"/>
              </a:spcAft>
              <a:defRPr/>
            </a:pPr>
            <a:r>
              <a:rPr lang="en-US" sz="2800" kern="0" dirty="0"/>
              <a:t>Integrated security solutions</a:t>
            </a:r>
          </a:p>
        </p:txBody>
      </p:sp>
      <p:pic>
        <p:nvPicPr>
          <p:cNvPr id="3" name="Picture 2"/>
          <p:cNvPicPr>
            <a:picLocks/>
          </p:cNvPicPr>
          <p:nvPr>
            <p:custDataLst>
              <p:tags r:id="rId6"/>
            </p:custDataLst>
          </p:nvPr>
        </p:nvPicPr>
        <p:blipFill>
          <a:blip r:embed="rId13"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23"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lvl="0" fontAlgn="auto">
              <a:lnSpc>
                <a:spcPct val="89000"/>
              </a:lnSpc>
              <a:spcBef>
                <a:spcPts val="0"/>
              </a:spcBef>
              <a:spcAft>
                <a:spcPts val="0"/>
              </a:spcAft>
            </a:pPr>
            <a:r>
              <a:rPr lang="en-US" sz="2800" dirty="0">
                <a:solidFill>
                  <a:srgbClr val="0E78C5"/>
                </a:solidFill>
              </a:rPr>
              <a:t>How B and G Series integrates into Access Management System </a:t>
            </a:r>
          </a:p>
        </p:txBody>
      </p:sp>
      <p:sp>
        <p:nvSpPr>
          <p:cNvPr id="27" name="Rectangle 26">
            <a:extLst>
              <a:ext uri="{FF2B5EF4-FFF2-40B4-BE49-F238E27FC236}">
                <a16:creationId xmlns:a16="http://schemas.microsoft.com/office/drawing/2014/main" id="{691EBFBB-9ACA-7744-9708-604676E9ACF6}"/>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lvl="0" indent="0" algn="l" defTabSz="914400" rtl="0" eaLnBrk="1" fontAlgn="auto" latinLnBrk="0" hangingPunct="1">
              <a:lnSpc>
                <a:spcPct val="100000"/>
              </a:lnSpc>
              <a:spcBef>
                <a:spcPct val="0"/>
              </a:spcBef>
              <a:spcAft>
                <a:spcPct val="0"/>
              </a:spcAft>
              <a:buClrTx/>
              <a:buSzTx/>
              <a:buFontTx/>
              <a:buNone/>
              <a:tabLst/>
              <a:defRPr/>
            </a:pPr>
            <a:fld id="{B00B49F7-5B9F-4346-A403-71EC6DC43725}" type="slidenum">
              <a:rPr kumimoji="0" lang="de-DE" sz="1200" b="0" i="0" u="none" strike="noStrike" kern="0" cap="none" spc="0" normalizeH="0" baseline="0" noProof="0" smtClean="0">
                <a:ln>
                  <a:noFill/>
                </a:ln>
                <a:solidFill>
                  <a:srgbClr val="999FA6"/>
                </a:solidFill>
                <a:effectLst/>
                <a:uLnTx/>
                <a:uFillTx/>
                <a:latin typeface="Bosch Office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23</a:t>
            </a:fld>
            <a:endParaRPr kumimoji="0" lang="de-DE" sz="1200" b="0" i="0" u="none" strike="noStrike" kern="0" cap="none" spc="0" normalizeH="0" baseline="0" noProof="0" dirty="0">
              <a:ln>
                <a:noFill/>
              </a:ln>
              <a:solidFill>
                <a:srgbClr val="999FA6"/>
              </a:solidFill>
              <a:effectLst/>
              <a:uLnTx/>
              <a:uFillTx/>
              <a:latin typeface="Bosch Office Sans"/>
              <a:ea typeface="+mn-ea"/>
              <a:cs typeface="+mn-cs"/>
            </a:endParaRPr>
          </a:p>
        </p:txBody>
      </p:sp>
      <p:pic>
        <p:nvPicPr>
          <p:cNvPr id="14" name="Picture 13"/>
          <p:cNvPicPr>
            <a:picLocks noChangeAspect="1"/>
          </p:cNvPicPr>
          <p:nvPr>
            <p:custDataLst>
              <p:tags r:id="rId9"/>
            </p:custDataLst>
          </p:nvPr>
        </p:nvPicPr>
        <p:blipFill>
          <a:blip r:embed="rId14" cstate="print">
            <a:extLst>
              <a:ext uri="{28A0092B-C50C-407E-A947-70E740481C1C}">
                <a14:useLocalDpi xmlns:a14="http://schemas.microsoft.com/office/drawing/2010/main"/>
              </a:ext>
            </a:extLst>
          </a:blip>
          <a:stretch>
            <a:fillRect/>
          </a:stretch>
        </p:blipFill>
        <p:spPr>
          <a:xfrm>
            <a:off x="5150628" y="1414070"/>
            <a:ext cx="5560235" cy="3706823"/>
          </a:xfrm>
          <a:prstGeom prst="rect">
            <a:avLst/>
          </a:prstGeom>
        </p:spPr>
      </p:pic>
      <p:sp>
        <p:nvSpPr>
          <p:cNvPr id="17" name="Textfeld 314"/>
          <p:cNvSpPr txBox="1"/>
          <p:nvPr/>
        </p:nvSpPr>
        <p:spPr>
          <a:xfrm>
            <a:off x="386223" y="1543646"/>
            <a:ext cx="4457700" cy="1892210"/>
          </a:xfrm>
          <a:prstGeom prst="rect">
            <a:avLst/>
          </a:prstGeom>
          <a:noFill/>
          <a:ln w="152400" cap="sq">
            <a:noFill/>
            <a:miter lim="800000"/>
          </a:ln>
        </p:spPr>
        <p:txBody>
          <a:bodyPr wrap="square" lIns="144000" tIns="0" rIns="72000" bIns="0" rtlCol="0" anchor="ctr">
            <a:noAutofit/>
          </a:bodyPr>
          <a:lstStyle/>
          <a:p>
            <a:pPr marL="0" marR="0" lvl="1" indent="0" algn="l" defTabSz="914333" rtl="0" eaLnBrk="1" fontAlgn="base" latinLnBrk="0" hangingPunct="1">
              <a:lnSpc>
                <a:spcPct val="100000"/>
              </a:lnSpc>
              <a:spcBef>
                <a:spcPct val="0"/>
              </a:spcBef>
              <a:spcAft>
                <a:spcPts val="1200"/>
              </a:spcAft>
              <a:buClr>
                <a:prstClr val="white"/>
              </a:buClr>
              <a:buSzPct val="70000"/>
              <a:buFontTx/>
              <a:buNone/>
              <a:tabLst/>
              <a:defRPr/>
            </a:pPr>
            <a:r>
              <a:rPr kumimoji="0" lang="en-US" sz="1600" b="1" i="0" u="none" strike="noStrike" kern="1200" cap="none" spc="0" normalizeH="0" baseline="0" noProof="0" dirty="0" smtClean="0">
                <a:ln>
                  <a:noFill/>
                </a:ln>
                <a:effectLst/>
                <a:uLnTx/>
                <a:uFillTx/>
                <a:latin typeface="Bosch Office Sans" pitchFamily="2" charset="0"/>
                <a:cs typeface="Calibri" panose="020F0502020204030204" pitchFamily="34" charset="0"/>
              </a:rPr>
              <a:t>Central user management</a:t>
            </a:r>
          </a:p>
          <a:p>
            <a:pPr marL="196850" lvl="1" indent="-196850" defTabSz="914333" fontAlgn="base">
              <a:spcBef>
                <a:spcPct val="0"/>
              </a:spcBef>
              <a:spcAft>
                <a:spcPts val="600"/>
              </a:spcAft>
              <a:buClr>
                <a:schemeClr val="accent1"/>
              </a:buClr>
              <a:buSzPct val="70000"/>
              <a:buFont typeface="Lucida Grande" panose="020B0600040502020204" pitchFamily="34" charset="0"/>
              <a:buChar char="▶"/>
              <a:defRPr/>
            </a:pPr>
            <a:r>
              <a:rPr lang="en-US" sz="1500" dirty="0">
                <a:latin typeface="Bosch Office Sans" pitchFamily="2" charset="0"/>
                <a:cs typeface="Calibri" panose="020F0502020204030204" pitchFamily="34" charset="0"/>
              </a:rPr>
              <a:t>Add / delete / modify user passcodes and </a:t>
            </a:r>
            <a:r>
              <a:rPr lang="en-US" sz="1500" dirty="0" smtClean="0">
                <a:latin typeface="Bosch Office Sans" pitchFamily="2" charset="0"/>
                <a:cs typeface="Calibri" panose="020F0502020204030204" pitchFamily="34" charset="0"/>
              </a:rPr>
              <a:t>authorities, assign key fobs</a:t>
            </a:r>
            <a:endParaRPr lang="en-US" sz="1500" dirty="0">
              <a:latin typeface="Bosch Office Sans" pitchFamily="2" charset="0"/>
              <a:cs typeface="Calibri" panose="020F0502020204030204" pitchFamily="34" charset="0"/>
            </a:endParaRPr>
          </a:p>
          <a:p>
            <a:pPr marL="196850" lvl="1" indent="-196850" defTabSz="914333" fontAlgn="base">
              <a:spcBef>
                <a:spcPct val="0"/>
              </a:spcBef>
              <a:spcAft>
                <a:spcPts val="600"/>
              </a:spcAft>
              <a:buClr>
                <a:schemeClr val="accent1"/>
              </a:buClr>
              <a:buSzPct val="70000"/>
              <a:buFont typeface="Lucida Grande" panose="020B0600040502020204" pitchFamily="34" charset="0"/>
              <a:buChar char="▶"/>
              <a:defRPr/>
            </a:pPr>
            <a:r>
              <a:rPr lang="en-US" sz="1500" dirty="0">
                <a:latin typeface="Bosch Office Sans" pitchFamily="2" charset="0"/>
                <a:cs typeface="Calibri" panose="020F0502020204030204" pitchFamily="34" charset="0"/>
              </a:rPr>
              <a:t>Print user reports</a:t>
            </a:r>
          </a:p>
          <a:p>
            <a:pPr marL="196850" lvl="1" indent="-196850" defTabSz="914333">
              <a:spcAft>
                <a:spcPts val="600"/>
              </a:spcAft>
              <a:buClr>
                <a:schemeClr val="accent1"/>
              </a:buClr>
              <a:buSzPct val="70000"/>
              <a:buFont typeface="Lucida Grande" panose="020B0600040502020204" pitchFamily="34" charset="0"/>
              <a:buChar char="▶"/>
              <a:defRPr/>
            </a:pPr>
            <a:r>
              <a:rPr lang="en-US" sz="1500" dirty="0">
                <a:latin typeface="Bosch Office Sans" pitchFamily="2" charset="0"/>
                <a:cs typeface="Calibri" panose="020F0502020204030204" pitchFamily="34" charset="0"/>
              </a:rPr>
              <a:t>Organize users by group or function for one or several panels</a:t>
            </a:r>
          </a:p>
          <a:p>
            <a:pPr marL="196850" lvl="1" indent="-196850" defTabSz="914333" fontAlgn="base">
              <a:spcBef>
                <a:spcPct val="0"/>
              </a:spcBef>
              <a:spcAft>
                <a:spcPts val="600"/>
              </a:spcAft>
              <a:buClr>
                <a:schemeClr val="accent1"/>
              </a:buClr>
              <a:buSzPct val="70000"/>
              <a:buFont typeface="Lucida Grande" panose="020B0600040502020204" pitchFamily="34" charset="0"/>
              <a:buChar char="▶"/>
              <a:defRPr/>
            </a:pPr>
            <a:r>
              <a:rPr lang="en-US" sz="1500" dirty="0">
                <a:latin typeface="Bosch Office Sans" pitchFamily="2" charset="0"/>
                <a:cs typeface="Calibri" panose="020F0502020204030204" pitchFamily="34" charset="0"/>
              </a:rPr>
              <a:t>Integrate with HR software such as Active Directory</a:t>
            </a:r>
          </a:p>
        </p:txBody>
      </p:sp>
      <p:sp>
        <p:nvSpPr>
          <p:cNvPr id="18" name="Textfeld 314"/>
          <p:cNvSpPr txBox="1"/>
          <p:nvPr/>
        </p:nvSpPr>
        <p:spPr>
          <a:xfrm>
            <a:off x="266700" y="3978183"/>
            <a:ext cx="4270517" cy="978553"/>
          </a:xfrm>
          <a:prstGeom prst="rect">
            <a:avLst/>
          </a:prstGeom>
          <a:noFill/>
          <a:ln w="152400" cap="sq">
            <a:noFill/>
            <a:miter lim="800000"/>
          </a:ln>
        </p:spPr>
        <p:txBody>
          <a:bodyPr wrap="square" lIns="144000" tIns="0" rIns="72000" bIns="0" rtlCol="0" anchor="ctr">
            <a:noAutofit/>
          </a:bodyPr>
          <a:lstStyle>
            <a:defPPr>
              <a:defRPr lang="en-US"/>
            </a:defPPr>
            <a:lvl2pPr marL="0" marR="0" lvl="1" indent="0" defTabSz="914333" fontAlgn="base">
              <a:lnSpc>
                <a:spcPct val="100000"/>
              </a:lnSpc>
              <a:spcBef>
                <a:spcPct val="0"/>
              </a:spcBef>
              <a:spcAft>
                <a:spcPts val="1200"/>
              </a:spcAft>
              <a:buClr>
                <a:prstClr val="white"/>
              </a:buClr>
              <a:buSzPct val="70000"/>
              <a:buFontTx/>
              <a:buNone/>
              <a:tabLst/>
              <a:defRPr kumimoji="0" sz="1500" b="0" i="0" u="none" strike="noStrike" cap="none" spc="0" normalizeH="0" baseline="0">
                <a:ln>
                  <a:noFill/>
                </a:ln>
                <a:solidFill>
                  <a:prstClr val="white"/>
                </a:solidFill>
                <a:effectLst/>
                <a:uLnTx/>
                <a:uFillTx/>
                <a:latin typeface="Bosch Office Sans" pitchFamily="2" charset="0"/>
                <a:cs typeface="Calibri" panose="020F0502020204030204" pitchFamily="34" charset="0"/>
              </a:defRPr>
            </a:lvl2pPr>
          </a:lstStyle>
          <a:p>
            <a:pPr marL="285750" lvl="1" indent="-285750">
              <a:buClr>
                <a:schemeClr val="accent1"/>
              </a:buClr>
              <a:buSzPct val="100000"/>
              <a:buFont typeface="Wingdings" panose="05000000000000000000" pitchFamily="2" charset="2"/>
              <a:buChar char="ü"/>
            </a:pPr>
            <a:r>
              <a:rPr lang="en-US" dirty="0">
                <a:solidFill>
                  <a:schemeClr val="tx1"/>
                </a:solidFill>
              </a:rPr>
              <a:t>Efficient authorization management</a:t>
            </a:r>
          </a:p>
          <a:p>
            <a:pPr marL="285750" lvl="1" indent="-285750">
              <a:buClr>
                <a:schemeClr val="accent1"/>
              </a:buClr>
              <a:buSzPct val="100000"/>
              <a:buFont typeface="Wingdings" panose="05000000000000000000" pitchFamily="2" charset="2"/>
              <a:buChar char="ü"/>
            </a:pPr>
            <a:r>
              <a:rPr lang="en-US" dirty="0">
                <a:solidFill>
                  <a:schemeClr val="tx1"/>
                </a:solidFill>
              </a:rPr>
              <a:t>Central overview of all access and intrusion </a:t>
            </a:r>
            <a:r>
              <a:rPr lang="en-US" dirty="0" smtClean="0">
                <a:solidFill>
                  <a:schemeClr val="tx1"/>
                </a:solidFill>
              </a:rPr>
              <a:t>authorizations</a:t>
            </a:r>
            <a:endParaRPr lang="en-US" dirty="0">
              <a:solidFill>
                <a:schemeClr val="tx1"/>
              </a:solidFill>
            </a:endParaRPr>
          </a:p>
        </p:txBody>
      </p:sp>
    </p:spTree>
    <p:custDataLst>
      <p:tags r:id="rId1"/>
    </p:custDataLst>
    <p:extLst>
      <p:ext uri="{BB962C8B-B14F-4D97-AF65-F5344CB8AC3E}">
        <p14:creationId xmlns:p14="http://schemas.microsoft.com/office/powerpoint/2010/main" val="574705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2"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
        <p:nvSpPr>
          <p:cNvPr id="29" name="Titel 1"/>
          <p:cNvSpPr txBox="1">
            <a:spLocks/>
          </p:cNvSpPr>
          <p:nvPr>
            <p:custDataLst>
              <p:tags r:id="rId5"/>
            </p:custDataLst>
          </p:nvPr>
        </p:nvSpPr>
        <p:spPr bwMode="auto">
          <a:xfrm>
            <a:off x="259199" y="258764"/>
            <a:ext cx="10485003" cy="3842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marL="0" marR="0" lvl="0" indent="0" algn="l" defTabSz="914400" rtl="0" eaLnBrk="1" fontAlgn="base" latinLnBrk="0" hangingPunct="1">
              <a:lnSpc>
                <a:spcPct val="89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Bosch Office Sans" panose="020B0604020202020204" pitchFamily="34" charset="0"/>
                <a:ea typeface="+mj-ea"/>
                <a:cs typeface="Arial" pitchFamily="34" charset="0"/>
              </a:rPr>
              <a:t>Integrated security solutions</a:t>
            </a:r>
          </a:p>
        </p:txBody>
      </p:sp>
      <p:pic>
        <p:nvPicPr>
          <p:cNvPr id="3" name="Picture 2"/>
          <p:cNvPicPr>
            <a:picLocks/>
          </p:cNvPicPr>
          <p:nvPr>
            <p:custDataLst>
              <p:tags r:id="rId6"/>
            </p:custDataLst>
          </p:nvPr>
        </p:nvPicPr>
        <p:blipFill>
          <a:blip r:embed="rId13"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23"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lvl="0" fontAlgn="auto">
              <a:lnSpc>
                <a:spcPct val="89000"/>
              </a:lnSpc>
              <a:spcBef>
                <a:spcPts val="0"/>
              </a:spcBef>
              <a:spcAft>
                <a:spcPts val="0"/>
              </a:spcAft>
              <a:defRPr/>
            </a:pPr>
            <a:r>
              <a:rPr lang="en-US" sz="2800" dirty="0">
                <a:solidFill>
                  <a:srgbClr val="0E78C5"/>
                </a:solidFill>
              </a:rPr>
              <a:t>How B and G Series integrates into Access Management System </a:t>
            </a:r>
          </a:p>
        </p:txBody>
      </p:sp>
      <p:sp>
        <p:nvSpPr>
          <p:cNvPr id="27" name="Rectangle 26">
            <a:extLst>
              <a:ext uri="{FF2B5EF4-FFF2-40B4-BE49-F238E27FC236}">
                <a16:creationId xmlns:a16="http://schemas.microsoft.com/office/drawing/2014/main" id="{691EBFBB-9ACA-7744-9708-604676E9ACF6}"/>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lvl="0" indent="0" algn="l" defTabSz="914400" rtl="0" eaLnBrk="1" fontAlgn="auto" latinLnBrk="0" hangingPunct="1">
              <a:lnSpc>
                <a:spcPct val="100000"/>
              </a:lnSpc>
              <a:spcBef>
                <a:spcPct val="0"/>
              </a:spcBef>
              <a:spcAft>
                <a:spcPct val="0"/>
              </a:spcAft>
              <a:buClrTx/>
              <a:buSzTx/>
              <a:buFontTx/>
              <a:buNone/>
              <a:tabLst/>
              <a:defRPr/>
            </a:pPr>
            <a:fld id="{B00B49F7-5B9F-4346-A403-71EC6DC43725}" type="slidenum">
              <a:rPr kumimoji="0" lang="de-DE" sz="1200" b="0" i="0" u="none" strike="noStrike" kern="0" cap="none" spc="0" normalizeH="0" baseline="0" noProof="0" smtClean="0">
                <a:ln>
                  <a:noFill/>
                </a:ln>
                <a:solidFill>
                  <a:srgbClr val="999FA6"/>
                </a:solidFill>
                <a:effectLst/>
                <a:uLnTx/>
                <a:uFillTx/>
                <a:latin typeface="Bosch Office Sans"/>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24</a:t>
            </a:fld>
            <a:endParaRPr kumimoji="0" lang="de-DE" sz="1200" b="0" i="0" u="none" strike="noStrike" kern="0" cap="none" spc="0" normalizeH="0" baseline="0" noProof="0" dirty="0">
              <a:ln>
                <a:noFill/>
              </a:ln>
              <a:solidFill>
                <a:srgbClr val="999FA6"/>
              </a:solidFill>
              <a:effectLst/>
              <a:uLnTx/>
              <a:uFillTx/>
              <a:latin typeface="Bosch Office Sans"/>
              <a:ea typeface="+mn-ea"/>
              <a:cs typeface="+mn-cs"/>
            </a:endParaRPr>
          </a:p>
        </p:txBody>
      </p:sp>
      <p:grpSp>
        <p:nvGrpSpPr>
          <p:cNvPr id="10" name="Group 9"/>
          <p:cNvGrpSpPr/>
          <p:nvPr/>
        </p:nvGrpSpPr>
        <p:grpSpPr>
          <a:xfrm>
            <a:off x="5517136" y="1417683"/>
            <a:ext cx="5194044" cy="3831154"/>
            <a:chOff x="5517136" y="1417683"/>
            <a:chExt cx="5194044" cy="3831154"/>
          </a:xfrm>
        </p:grpSpPr>
        <p:pic>
          <p:nvPicPr>
            <p:cNvPr id="15" name="Grafik 87"/>
            <p:cNvPicPr>
              <a:picLocks noChangeAspect="1"/>
            </p:cNvPicPr>
            <p:nvPr>
              <p:custDataLst>
                <p:tags r:id="rId9"/>
              </p:custDataLst>
            </p:nvPr>
          </p:nvPicPr>
          <p:blipFill>
            <a:blip r:embed="rId14" cstate="print">
              <a:extLst>
                <a:ext uri="{28A0092B-C50C-407E-A947-70E740481C1C}">
                  <a14:useLocalDpi xmlns:a14="http://schemas.microsoft.com/office/drawing/2010/main"/>
                </a:ext>
              </a:extLst>
            </a:blip>
            <a:stretch>
              <a:fillRect/>
            </a:stretch>
          </p:blipFill>
          <p:spPr>
            <a:xfrm>
              <a:off x="5517136" y="1417683"/>
              <a:ext cx="5194044" cy="3831154"/>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919624" y="1823652"/>
              <a:ext cx="4360718" cy="2455388"/>
            </a:xfrm>
            <a:prstGeom prst="rect">
              <a:avLst/>
            </a:prstGeom>
          </p:spPr>
        </p:pic>
      </p:grpSp>
      <p:sp>
        <p:nvSpPr>
          <p:cNvPr id="14" name="Textfeld 314"/>
          <p:cNvSpPr txBox="1"/>
          <p:nvPr/>
        </p:nvSpPr>
        <p:spPr>
          <a:xfrm>
            <a:off x="264795" y="1662941"/>
            <a:ext cx="5252341" cy="1802154"/>
          </a:xfrm>
          <a:prstGeom prst="rect">
            <a:avLst/>
          </a:prstGeom>
          <a:noFill/>
          <a:ln w="152400" cap="sq">
            <a:noFill/>
            <a:miter lim="800000"/>
          </a:ln>
        </p:spPr>
        <p:txBody>
          <a:bodyPr wrap="square" lIns="144000" tIns="0" rIns="72000" bIns="0" rtlCol="0" anchor="ctr">
            <a:noAutofit/>
          </a:bodyPr>
          <a:lstStyle>
            <a:defPPr>
              <a:defRPr lang="en-US"/>
            </a:defPPr>
            <a:lvl2pPr marL="0" lvl="1" defTabSz="914333" fontAlgn="base">
              <a:spcBef>
                <a:spcPct val="0"/>
              </a:spcBef>
              <a:spcAft>
                <a:spcPts val="1200"/>
              </a:spcAft>
              <a:buClr>
                <a:schemeClr val="bg1"/>
              </a:buClr>
              <a:buSzPct val="70000"/>
              <a:defRPr sz="1500">
                <a:solidFill>
                  <a:schemeClr val="bg1"/>
                </a:solidFill>
                <a:latin typeface="Bosch Office Sans" pitchFamily="2" charset="0"/>
                <a:cs typeface="Calibri" panose="020F0502020204030204" pitchFamily="34" charset="0"/>
              </a:defRPr>
            </a:lvl2pPr>
          </a:lstStyle>
          <a:p>
            <a:pPr marL="0" marR="0" lvl="1" indent="0" algn="l" defTabSz="914333" rtl="0" eaLnBrk="1" fontAlgn="base" latinLnBrk="0" hangingPunct="1">
              <a:lnSpc>
                <a:spcPct val="100000"/>
              </a:lnSpc>
              <a:spcBef>
                <a:spcPct val="0"/>
              </a:spcBef>
              <a:spcAft>
                <a:spcPts val="1200"/>
              </a:spcAft>
              <a:buClr>
                <a:prstClr val="white"/>
              </a:buClr>
              <a:buSzPct val="70000"/>
              <a:buFontTx/>
              <a:buNone/>
              <a:tabLst/>
              <a:defRPr/>
            </a:pPr>
            <a:r>
              <a:rPr kumimoji="0" lang="en-US" sz="1600" b="1" i="0" u="none" strike="noStrike" kern="1200" cap="none" spc="0" normalizeH="0" baseline="0" noProof="0" dirty="0" smtClean="0">
                <a:ln>
                  <a:noFill/>
                </a:ln>
                <a:solidFill>
                  <a:schemeClr val="tx1"/>
                </a:solidFill>
                <a:effectLst/>
                <a:uLnTx/>
                <a:uFillTx/>
                <a:latin typeface="Bosch Office Sans" pitchFamily="2" charset="0"/>
                <a:ea typeface="+mn-ea"/>
                <a:cs typeface="Calibri" panose="020F0502020204030204" pitchFamily="34" charset="0"/>
              </a:rPr>
              <a:t>Central alarm management</a:t>
            </a:r>
            <a:endParaRPr kumimoji="0" lang="en-US" sz="1600" b="1" i="0" u="none" strike="noStrike" kern="1200" cap="none" spc="0" normalizeH="0" baseline="0" noProof="0" dirty="0">
              <a:ln>
                <a:noFill/>
              </a:ln>
              <a:solidFill>
                <a:schemeClr val="tx1"/>
              </a:solidFill>
              <a:effectLst/>
              <a:uLnTx/>
              <a:uFillTx/>
              <a:latin typeface="Bosch Office Sans" pitchFamily="2" charset="0"/>
              <a:ea typeface="+mn-ea"/>
              <a:cs typeface="Calibri" panose="020F0502020204030204" pitchFamily="34" charset="0"/>
            </a:endParaRPr>
          </a:p>
          <a:p>
            <a:pPr marL="196850" lvl="1" indent="-196850">
              <a:spcAft>
                <a:spcPts val="600"/>
              </a:spcAft>
              <a:buClr>
                <a:schemeClr val="accent1"/>
              </a:buClr>
              <a:buFont typeface="Lucida Grande" panose="020B0600040502020204" pitchFamily="34" charset="0"/>
              <a:buChar char="▶"/>
              <a:defRPr/>
            </a:pPr>
            <a:r>
              <a:rPr lang="en-US" dirty="0">
                <a:solidFill>
                  <a:schemeClr val="tx1"/>
                </a:solidFill>
              </a:rPr>
              <a:t>Arm / disarm intrusion panels </a:t>
            </a:r>
            <a:r>
              <a:rPr lang="en-US" dirty="0" smtClean="0">
                <a:solidFill>
                  <a:schemeClr val="tx1"/>
                </a:solidFill>
              </a:rPr>
              <a:t>and areas directly </a:t>
            </a:r>
            <a:r>
              <a:rPr lang="en-US" dirty="0">
                <a:solidFill>
                  <a:schemeClr val="tx1"/>
                </a:solidFill>
              </a:rPr>
              <a:t>in the GUI of the Access Management System</a:t>
            </a:r>
          </a:p>
          <a:p>
            <a:pPr marL="196850" lvl="1" indent="-196850">
              <a:spcAft>
                <a:spcPts val="600"/>
              </a:spcAft>
              <a:buClr>
                <a:schemeClr val="accent1"/>
              </a:buClr>
              <a:buFont typeface="Lucida Grande" panose="020B0600040502020204" pitchFamily="34" charset="0"/>
              <a:buChar char="▶"/>
              <a:defRPr/>
            </a:pPr>
            <a:r>
              <a:rPr lang="en-US" dirty="0">
                <a:solidFill>
                  <a:schemeClr val="tx1"/>
                </a:solidFill>
              </a:rPr>
              <a:t>View intrusion areas with status on </a:t>
            </a:r>
            <a:r>
              <a:rPr lang="en-US" dirty="0" smtClean="0">
                <a:solidFill>
                  <a:schemeClr val="tx1"/>
                </a:solidFill>
              </a:rPr>
              <a:t>map or in table view</a:t>
            </a:r>
            <a:endParaRPr lang="en-US" dirty="0">
              <a:solidFill>
                <a:schemeClr val="tx1"/>
              </a:solidFill>
            </a:endParaRPr>
          </a:p>
          <a:p>
            <a:pPr marL="196850" lvl="1" indent="-196850">
              <a:spcAft>
                <a:spcPts val="600"/>
              </a:spcAft>
              <a:buClr>
                <a:schemeClr val="accent1"/>
              </a:buClr>
              <a:buFont typeface="Lucida Grande" panose="020B0600040502020204" pitchFamily="34" charset="0"/>
              <a:buChar char="▶"/>
              <a:defRPr/>
            </a:pPr>
            <a:r>
              <a:rPr lang="en-US" dirty="0">
                <a:solidFill>
                  <a:schemeClr val="tx1"/>
                </a:solidFill>
              </a:rPr>
              <a:t>View intrusion events and alarms in the alarm </a:t>
            </a:r>
            <a:r>
              <a:rPr lang="en-US" dirty="0" smtClean="0">
                <a:solidFill>
                  <a:schemeClr val="tx1"/>
                </a:solidFill>
              </a:rPr>
              <a:t>list and on the map</a:t>
            </a:r>
            <a:endParaRPr lang="en-US" dirty="0">
              <a:solidFill>
                <a:schemeClr val="tx1"/>
              </a:solidFill>
            </a:endParaRPr>
          </a:p>
          <a:p>
            <a:pPr marL="196850" lvl="1" indent="-196850">
              <a:spcAft>
                <a:spcPts val="600"/>
              </a:spcAft>
              <a:buClr>
                <a:schemeClr val="accent1"/>
              </a:buClr>
              <a:buFont typeface="Lucida Grande" panose="020B0600040502020204" pitchFamily="34" charset="0"/>
              <a:buChar char="▶"/>
              <a:defRPr/>
            </a:pPr>
            <a:r>
              <a:rPr lang="en-US" dirty="0">
                <a:solidFill>
                  <a:schemeClr val="tx1"/>
                </a:solidFill>
              </a:rPr>
              <a:t>Silence alarms directly </a:t>
            </a:r>
            <a:r>
              <a:rPr lang="en-US" dirty="0" smtClean="0">
                <a:solidFill>
                  <a:schemeClr val="tx1"/>
                </a:solidFill>
              </a:rPr>
              <a:t>from </a:t>
            </a:r>
            <a:r>
              <a:rPr lang="en-US" dirty="0">
                <a:solidFill>
                  <a:schemeClr val="tx1"/>
                </a:solidFill>
              </a:rPr>
              <a:t>the </a:t>
            </a:r>
            <a:r>
              <a:rPr lang="en-US" dirty="0" smtClean="0">
                <a:solidFill>
                  <a:schemeClr val="tx1"/>
                </a:solidFill>
              </a:rPr>
              <a:t>map</a:t>
            </a:r>
          </a:p>
          <a:p>
            <a:pPr marL="196850" lvl="1" indent="-196850">
              <a:spcAft>
                <a:spcPts val="600"/>
              </a:spcAft>
              <a:buClr>
                <a:schemeClr val="accent1"/>
              </a:buClr>
              <a:buFont typeface="Lucida Grande" panose="020B0600040502020204" pitchFamily="34" charset="0"/>
              <a:buChar char="▶"/>
              <a:defRPr/>
            </a:pPr>
            <a:r>
              <a:rPr lang="en-US" dirty="0" smtClean="0">
                <a:solidFill>
                  <a:schemeClr val="tx1"/>
                </a:solidFill>
              </a:rPr>
              <a:t>Arm </a:t>
            </a:r>
            <a:r>
              <a:rPr lang="en-US" dirty="0">
                <a:solidFill>
                  <a:schemeClr val="tx1"/>
                </a:solidFill>
              </a:rPr>
              <a:t>/ disarm areas from an access control reader</a:t>
            </a:r>
          </a:p>
        </p:txBody>
      </p:sp>
      <p:sp>
        <p:nvSpPr>
          <p:cNvPr id="16" name="Textfeld 314"/>
          <p:cNvSpPr txBox="1"/>
          <p:nvPr/>
        </p:nvSpPr>
        <p:spPr>
          <a:xfrm>
            <a:off x="259080" y="3965193"/>
            <a:ext cx="4878608" cy="899890"/>
          </a:xfrm>
          <a:prstGeom prst="rect">
            <a:avLst/>
          </a:prstGeom>
          <a:noFill/>
          <a:ln w="152400" cap="sq">
            <a:noFill/>
            <a:miter lim="800000"/>
          </a:ln>
        </p:spPr>
        <p:txBody>
          <a:bodyPr wrap="square" lIns="144000" tIns="0" rIns="72000" bIns="0" rtlCol="0" anchor="ctr">
            <a:noAutofit/>
          </a:bodyPr>
          <a:lstStyle/>
          <a:p>
            <a:pPr marL="285750" marR="0" lvl="1" indent="-285750" defTabSz="914333" eaLnBrk="1" fontAlgn="auto" latinLnBrk="0" hangingPunct="1">
              <a:lnSpc>
                <a:spcPct val="100000"/>
              </a:lnSpc>
              <a:spcBef>
                <a:spcPts val="0"/>
              </a:spcBef>
              <a:spcAft>
                <a:spcPts val="600"/>
              </a:spcAft>
              <a:buClr>
                <a:schemeClr val="accent1"/>
              </a:buClr>
              <a:buSzPct val="100000"/>
              <a:buFont typeface="Wingdings" panose="05000000000000000000" pitchFamily="2" charset="2"/>
              <a:buChar char="ü"/>
              <a:tabLst/>
              <a:defRPr/>
            </a:pPr>
            <a:r>
              <a:rPr kumimoji="0" lang="en-US" sz="1500" b="0" i="0" u="none" strike="noStrike" kern="0" cap="none" spc="0" normalizeH="0" baseline="0" noProof="0" dirty="0" smtClean="0">
                <a:ln>
                  <a:noFill/>
                </a:ln>
                <a:effectLst/>
                <a:uLnTx/>
                <a:uFillTx/>
                <a:latin typeface="Bosch Office Sans" pitchFamily="2" charset="0"/>
                <a:cs typeface="Calibri" panose="020F0502020204030204" pitchFamily="34" charset="0"/>
              </a:rPr>
              <a:t>Central </a:t>
            </a:r>
            <a:r>
              <a:rPr kumimoji="0" lang="en-US" sz="1500" b="0" i="0" u="none" strike="noStrike" kern="0" cap="none" spc="0" normalizeH="0" baseline="0" noProof="0" dirty="0">
                <a:ln>
                  <a:noFill/>
                </a:ln>
                <a:effectLst/>
                <a:uLnTx/>
                <a:uFillTx/>
                <a:latin typeface="Bosch Office Sans" pitchFamily="2" charset="0"/>
                <a:cs typeface="Calibri" panose="020F0502020204030204" pitchFamily="34" charset="0"/>
              </a:rPr>
              <a:t>overview of all access and intrusion </a:t>
            </a:r>
            <a:r>
              <a:rPr kumimoji="0" lang="en-US" sz="1500" b="0" i="0" u="none" strike="noStrike" kern="0" cap="none" spc="0" normalizeH="0" baseline="0" noProof="0" dirty="0" smtClean="0">
                <a:ln>
                  <a:noFill/>
                </a:ln>
                <a:effectLst/>
                <a:uLnTx/>
                <a:uFillTx/>
                <a:latin typeface="Bosch Office Sans" pitchFamily="2" charset="0"/>
                <a:cs typeface="Calibri" panose="020F0502020204030204" pitchFamily="34" charset="0"/>
              </a:rPr>
              <a:t>states</a:t>
            </a:r>
          </a:p>
          <a:p>
            <a:pPr marL="285750" lvl="1" indent="-285750" defTabSz="914333">
              <a:spcAft>
                <a:spcPts val="600"/>
              </a:spcAft>
              <a:buClr>
                <a:schemeClr val="accent1"/>
              </a:buClr>
              <a:buSzPct val="100000"/>
              <a:buFont typeface="Wingdings" panose="05000000000000000000" pitchFamily="2" charset="2"/>
              <a:buChar char="ü"/>
              <a:defRPr/>
            </a:pPr>
            <a:r>
              <a:rPr lang="en-US" sz="1500" kern="0" dirty="0">
                <a:latin typeface="Bosch Office Sans" pitchFamily="2" charset="0"/>
                <a:cs typeface="Calibri" panose="020F0502020204030204" pitchFamily="34" charset="0"/>
              </a:rPr>
              <a:t>Easy and remote handling of intrusion </a:t>
            </a:r>
            <a:r>
              <a:rPr lang="en-US" sz="1500" kern="0" dirty="0" smtClean="0">
                <a:latin typeface="Bosch Office Sans" pitchFamily="2" charset="0"/>
                <a:cs typeface="Calibri" panose="020F0502020204030204" pitchFamily="34" charset="0"/>
              </a:rPr>
              <a:t>events</a:t>
            </a:r>
            <a:endParaRPr lang="en-US" sz="1500" kern="0" dirty="0">
              <a:latin typeface="Bosch Office Sans" pitchFamily="2" charset="0"/>
              <a:cs typeface="Calibri" panose="020F0502020204030204" pitchFamily="34" charset="0"/>
            </a:endParaRPr>
          </a:p>
        </p:txBody>
      </p:sp>
    </p:spTree>
    <p:custDataLst>
      <p:tags r:id="rId1"/>
    </p:custDataLst>
    <p:extLst>
      <p:ext uri="{BB962C8B-B14F-4D97-AF65-F5344CB8AC3E}">
        <p14:creationId xmlns:p14="http://schemas.microsoft.com/office/powerpoint/2010/main" val="865550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0"/>
              </a:spcBef>
            </a:pPr>
            <a:r>
              <a:rPr lang="en-US" dirty="0" smtClean="0">
                <a:solidFill>
                  <a:srgbClr val="0E78C5"/>
                </a:solidFill>
              </a:rPr>
              <a:t>Area views</a:t>
            </a:r>
            <a:endParaRPr lang="en-US" dirty="0">
              <a:solidFill>
                <a:srgbClr val="0E78C5"/>
              </a:solidFill>
            </a:endParaRPr>
          </a:p>
        </p:txBody>
      </p:sp>
      <p:sp>
        <p:nvSpPr>
          <p:cNvPr id="3" name="Text Placeholder 2"/>
          <p:cNvSpPr>
            <a:spLocks noGrp="1"/>
          </p:cNvSpPr>
          <p:nvPr>
            <p:ph type="body" sz="quarter" idx="15"/>
          </p:nvPr>
        </p:nvSpPr>
        <p:spPr/>
        <p:txBody>
          <a:bodyPr/>
          <a:lstStyle/>
          <a:p>
            <a:pPr lvl="0">
              <a:defRPr/>
            </a:pPr>
            <a:r>
              <a:rPr lang="en-US" dirty="0"/>
              <a:t>B Series and G Series Intrusion Control Panels</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98AEC0-503E-4FA4-859C-D0F72D6E3F79}" type="slidenum">
              <a:rPr kumimoji="0" lang="de-DE" sz="1200" b="0" i="0" u="none" strike="noStrike" kern="0" cap="none" spc="0" normalizeH="0" baseline="0" noProof="0" smtClean="0">
                <a:ln>
                  <a:noFill/>
                </a:ln>
                <a:solidFill>
                  <a:srgbClr val="999FA6"/>
                </a:solidFill>
                <a:effectLst/>
                <a:uLnTx/>
                <a:uFillTx/>
                <a:latin typeface="Bosch Office Sans"/>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de-DE" sz="1200" b="0" i="0" u="none" strike="noStrike" kern="0" cap="none" spc="0" normalizeH="0" baseline="0" noProof="0">
              <a:ln>
                <a:noFill/>
              </a:ln>
              <a:solidFill>
                <a:srgbClr val="999FA6"/>
              </a:solidFill>
              <a:effectLst/>
              <a:uLnTx/>
              <a:uFillTx/>
              <a:latin typeface="Bosch Office Sans"/>
              <a:ea typeface="+mn-ea"/>
              <a:cs typeface="+mn-cs"/>
            </a:endParaRPr>
          </a:p>
        </p:txBody>
      </p:sp>
      <p:sp>
        <p:nvSpPr>
          <p:cNvPr id="20" name="Title 1"/>
          <p:cNvSpPr txBox="1">
            <a:spLocks/>
          </p:cNvSpPr>
          <p:nvPr/>
        </p:nvSpPr>
        <p:spPr>
          <a:xfrm>
            <a:off x="6539686" y="2057091"/>
            <a:ext cx="3959872" cy="1903807"/>
          </a:xfrm>
          <a:prstGeom prst="rect">
            <a:avLst/>
          </a:prstGeom>
        </p:spPr>
        <p:txBody>
          <a:bodyPr vert="horz" lIns="0" tIns="0" rIns="0" bIns="0" rtlCol="0" anchor="t" anchorCtr="0">
            <a:noAutofit/>
          </a:bodyPr>
          <a:lstStyle>
            <a:lvl1pPr algn="l" defTabSz="914333" rtl="0" eaLnBrk="1" latinLnBrk="0" hangingPunct="1">
              <a:lnSpc>
                <a:spcPct val="89000"/>
              </a:lnSpc>
              <a:spcBef>
                <a:spcPct val="0"/>
              </a:spcBef>
              <a:buNone/>
              <a:defRPr sz="2800" kern="1200" baseline="0">
                <a:solidFill>
                  <a:schemeClr val="accent1"/>
                </a:solidFill>
                <a:latin typeface="+mj-lt"/>
                <a:ea typeface="+mj-ea"/>
                <a:cs typeface="+mj-cs"/>
              </a:defRPr>
            </a:lvl1pPr>
          </a:lstStyle>
          <a:p>
            <a:pPr marL="196850" marR="0" lvl="1" indent="-196850" defTabSz="914333" eaLnBrk="1" latinLnBrk="0" hangingPunct="1">
              <a:lnSpc>
                <a:spcPct val="89000"/>
              </a:lnSpc>
              <a:spcAft>
                <a:spcPts val="1800"/>
              </a:spcAft>
              <a:buClr>
                <a:schemeClr val="accent1"/>
              </a:buClr>
              <a:buSzPct val="70000"/>
              <a:buFont typeface="Lucida Grande" panose="020B0600040502020204" pitchFamily="34" charset="0"/>
              <a:buChar char="▶"/>
              <a:tabLst/>
              <a:defRPr/>
            </a:pPr>
            <a:r>
              <a:rPr lang="en-US" sz="1700" dirty="0" smtClean="0">
                <a:latin typeface="Bosch Office Sans" pitchFamily="2" charset="0"/>
                <a:cs typeface="Calibri" panose="020F0502020204030204" pitchFamily="34" charset="0"/>
              </a:rPr>
              <a:t>Blue: Disarmed </a:t>
            </a:r>
            <a:r>
              <a:rPr lang="en-US" sz="1700" dirty="0">
                <a:latin typeface="Bosch Office Sans" pitchFamily="2" charset="0"/>
                <a:cs typeface="Calibri" panose="020F0502020204030204" pitchFamily="34" charset="0"/>
              </a:rPr>
              <a:t>and not ready to arm</a:t>
            </a:r>
          </a:p>
          <a:p>
            <a:pPr marL="196850" lvl="1" indent="-196850" defTabSz="914333">
              <a:spcAft>
                <a:spcPts val="1800"/>
              </a:spcAft>
              <a:buClr>
                <a:schemeClr val="accent1"/>
              </a:buClr>
              <a:buSzPct val="70000"/>
              <a:buFont typeface="Lucida Grande" panose="020B0600040502020204" pitchFamily="34" charset="0"/>
              <a:buChar char="▶"/>
              <a:defRPr/>
            </a:pPr>
            <a:r>
              <a:rPr lang="en-US" sz="1700" dirty="0" smtClean="0">
                <a:latin typeface="Bosch Office Sans" pitchFamily="2" charset="0"/>
                <a:cs typeface="Calibri" panose="020F0502020204030204" pitchFamily="34" charset="0"/>
              </a:rPr>
              <a:t>Green: Disarmed </a:t>
            </a:r>
            <a:r>
              <a:rPr lang="en-US" sz="1700" dirty="0">
                <a:latin typeface="Bosch Office Sans" pitchFamily="2" charset="0"/>
                <a:cs typeface="Calibri" panose="020F0502020204030204" pitchFamily="34" charset="0"/>
              </a:rPr>
              <a:t>and ready to arm</a:t>
            </a:r>
          </a:p>
          <a:p>
            <a:pPr marL="196850" marR="0" lvl="1" indent="-196850" defTabSz="914333" eaLnBrk="1" latinLnBrk="0" hangingPunct="1">
              <a:lnSpc>
                <a:spcPct val="89000"/>
              </a:lnSpc>
              <a:spcAft>
                <a:spcPts val="1800"/>
              </a:spcAft>
              <a:buClr>
                <a:schemeClr val="accent1"/>
              </a:buClr>
              <a:buSzPct val="70000"/>
              <a:buFont typeface="Lucida Grande" panose="020B0600040502020204" pitchFamily="34" charset="0"/>
              <a:buChar char="▶"/>
              <a:tabLst/>
              <a:defRPr/>
            </a:pPr>
            <a:r>
              <a:rPr lang="en-US" sz="1700" dirty="0" smtClean="0">
                <a:latin typeface="Bosch Office Sans" pitchFamily="2" charset="0"/>
                <a:cs typeface="Calibri" panose="020F0502020204030204" pitchFamily="34" charset="0"/>
              </a:rPr>
              <a:t>Yellow: Armed</a:t>
            </a:r>
            <a:endParaRPr lang="en-US" sz="1700" dirty="0">
              <a:latin typeface="Bosch Office Sans" pitchFamily="2" charset="0"/>
              <a:cs typeface="Calibri" panose="020F0502020204030204" pitchFamily="34" charset="0"/>
            </a:endParaRPr>
          </a:p>
          <a:p>
            <a:pPr marL="196850" lvl="1" indent="-196850" defTabSz="914333">
              <a:spcAft>
                <a:spcPts val="1800"/>
              </a:spcAft>
              <a:buClr>
                <a:schemeClr val="accent1"/>
              </a:buClr>
              <a:buSzPct val="70000"/>
              <a:buFont typeface="Lucida Grande" panose="020B0600040502020204" pitchFamily="34" charset="0"/>
              <a:buChar char="▶"/>
              <a:defRPr/>
            </a:pPr>
            <a:r>
              <a:rPr lang="en-US" sz="1700" dirty="0" smtClean="0">
                <a:latin typeface="Bosch Office Sans" pitchFamily="2" charset="0"/>
                <a:cs typeface="Calibri" panose="020F0502020204030204" pitchFamily="34" charset="0"/>
              </a:rPr>
              <a:t>Red: Alarm situation</a:t>
            </a:r>
            <a:endParaRPr lang="en-US" sz="1700" dirty="0">
              <a:latin typeface="Bosch Office Sans" pitchFamily="2" charset="0"/>
              <a:cs typeface="Calibri" panose="020F0502020204030204" pitchFamily="34" charset="0"/>
            </a:endParaRPr>
          </a:p>
          <a:p>
            <a:pPr marL="0" marR="0" lvl="0" indent="0" algn="l" defTabSz="914333" rtl="0" eaLnBrk="1" fontAlgn="auto" latinLnBrk="0" hangingPunct="1">
              <a:lnSpc>
                <a:spcPct val="89000"/>
              </a:lnSpc>
              <a:spcBef>
                <a:spcPct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Bosch Office Sans"/>
              <a:ea typeface="+mj-ea"/>
              <a:cs typeface="+mj-cs"/>
            </a:endParaRPr>
          </a:p>
        </p:txBody>
      </p:sp>
      <p:grpSp>
        <p:nvGrpSpPr>
          <p:cNvPr id="7" name="Gruppieren 6"/>
          <p:cNvGrpSpPr/>
          <p:nvPr/>
        </p:nvGrpSpPr>
        <p:grpSpPr>
          <a:xfrm>
            <a:off x="554990" y="1170853"/>
            <a:ext cx="5861852" cy="4323733"/>
            <a:chOff x="114151" y="1156940"/>
            <a:chExt cx="5861852" cy="4323733"/>
          </a:xfrm>
        </p:grpSpPr>
        <p:pic>
          <p:nvPicPr>
            <p:cNvPr id="10" name="Grafik 87"/>
            <p:cNvPicPr>
              <a:picLocks noChangeAspect="1"/>
            </p:cNvPicPr>
            <p:nvPr>
              <p:custDataLst>
                <p:tags r:id="rId1"/>
              </p:custDataLst>
            </p:nvPr>
          </p:nvPicPr>
          <p:blipFill>
            <a:blip r:embed="rId4" cstate="print">
              <a:extLst>
                <a:ext uri="{28A0092B-C50C-407E-A947-70E740481C1C}">
                  <a14:useLocalDpi xmlns:a14="http://schemas.microsoft.com/office/drawing/2010/main"/>
                </a:ext>
              </a:extLst>
            </a:blip>
            <a:stretch>
              <a:fillRect/>
            </a:stretch>
          </p:blipFill>
          <p:spPr>
            <a:xfrm>
              <a:off x="114151" y="1156940"/>
              <a:ext cx="5861852" cy="4323733"/>
            </a:xfrm>
            <a:prstGeom prst="rect">
              <a:avLst/>
            </a:prstGeom>
          </p:spPr>
        </p:pic>
        <p:pic>
          <p:nvPicPr>
            <p:cNvPr id="5" name="Grafik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5227" y="1594628"/>
              <a:ext cx="4937216" cy="2800909"/>
            </a:xfrm>
            <a:prstGeom prst="rect">
              <a:avLst/>
            </a:prstGeom>
          </p:spPr>
        </p:pic>
      </p:grpSp>
    </p:spTree>
    <p:extLst>
      <p:ext uri="{BB962C8B-B14F-4D97-AF65-F5344CB8AC3E}">
        <p14:creationId xmlns:p14="http://schemas.microsoft.com/office/powerpoint/2010/main" val="121862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6258757" y="1092460"/>
            <a:ext cx="3997785" cy="3038110"/>
            <a:chOff x="6258757" y="1092460"/>
            <a:chExt cx="3997785" cy="3038110"/>
          </a:xfrm>
        </p:grpSpPr>
        <p:pic>
          <p:nvPicPr>
            <p:cNvPr id="12" name="Picture 1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58757" y="1092460"/>
              <a:ext cx="3997785" cy="3038110"/>
            </a:xfrm>
            <a:prstGeom prst="rect">
              <a:avLst/>
            </a:prstGeom>
          </p:spPr>
        </p:pic>
        <p:pic>
          <p:nvPicPr>
            <p:cNvPr id="30" name="Picture 29"/>
            <p:cNvPicPr>
              <a:picLocks noChangeAspect="1"/>
            </p:cNvPicPr>
            <p:nvPr/>
          </p:nvPicPr>
          <p:blipFill>
            <a:blip r:embed="rId5"/>
            <a:stretch>
              <a:fillRect/>
            </a:stretch>
          </p:blipFill>
          <p:spPr>
            <a:xfrm>
              <a:off x="6342350" y="3210185"/>
              <a:ext cx="2197968" cy="238221"/>
            </a:xfrm>
            <a:prstGeom prst="rect">
              <a:avLst/>
            </a:prstGeom>
          </p:spPr>
        </p:pic>
        <p:pic>
          <p:nvPicPr>
            <p:cNvPr id="31" name="Picture 30"/>
            <p:cNvPicPr>
              <a:picLocks noChangeAspect="1"/>
            </p:cNvPicPr>
            <p:nvPr/>
          </p:nvPicPr>
          <p:blipFill>
            <a:blip r:embed="rId5"/>
            <a:stretch>
              <a:fillRect/>
            </a:stretch>
          </p:blipFill>
          <p:spPr>
            <a:xfrm>
              <a:off x="6258757" y="2942599"/>
              <a:ext cx="2197968" cy="239756"/>
            </a:xfrm>
            <a:prstGeom prst="rect">
              <a:avLst/>
            </a:prstGeom>
          </p:spPr>
        </p:pic>
      </p:grpSp>
      <p:grpSp>
        <p:nvGrpSpPr>
          <p:cNvPr id="5" name="Group 4"/>
          <p:cNvGrpSpPr/>
          <p:nvPr/>
        </p:nvGrpSpPr>
        <p:grpSpPr>
          <a:xfrm>
            <a:off x="84002" y="1314234"/>
            <a:ext cx="5463795" cy="4030124"/>
            <a:chOff x="84002" y="1278723"/>
            <a:chExt cx="5463795" cy="4030124"/>
          </a:xfrm>
        </p:grpSpPr>
        <p:pic>
          <p:nvPicPr>
            <p:cNvPr id="10" name="Grafik 87"/>
            <p:cNvPicPr>
              <a:picLocks noChangeAspect="1"/>
            </p:cNvPicPr>
            <p:nvPr>
              <p:custDataLst>
                <p:tags r:id="rId1"/>
              </p:custDataLst>
            </p:nvPr>
          </p:nvPicPr>
          <p:blipFill>
            <a:blip r:embed="rId6" cstate="print">
              <a:extLst>
                <a:ext uri="{28A0092B-C50C-407E-A947-70E740481C1C}">
                  <a14:useLocalDpi xmlns:a14="http://schemas.microsoft.com/office/drawing/2010/main"/>
                </a:ext>
              </a:extLst>
            </a:blip>
            <a:stretch>
              <a:fillRect/>
            </a:stretch>
          </p:blipFill>
          <p:spPr>
            <a:xfrm>
              <a:off x="84002" y="1278723"/>
              <a:ext cx="5463795" cy="4030124"/>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1721" y="1710116"/>
              <a:ext cx="4603013" cy="2577799"/>
            </a:xfrm>
            <a:prstGeom prst="rect">
              <a:avLst/>
            </a:prstGeom>
          </p:spPr>
        </p:pic>
      </p:grpSp>
      <p:sp>
        <p:nvSpPr>
          <p:cNvPr id="2" name="Title 1"/>
          <p:cNvSpPr>
            <a:spLocks noGrp="1"/>
          </p:cNvSpPr>
          <p:nvPr>
            <p:ph type="title"/>
          </p:nvPr>
        </p:nvSpPr>
        <p:spPr/>
        <p:txBody>
          <a:bodyPr/>
          <a:lstStyle/>
          <a:p>
            <a:pPr lvl="0">
              <a:spcBef>
                <a:spcPts val="0"/>
              </a:spcBef>
            </a:pPr>
            <a:r>
              <a:rPr lang="en-US" dirty="0" smtClean="0">
                <a:solidFill>
                  <a:srgbClr val="0E78C5"/>
                </a:solidFill>
              </a:rPr>
              <a:t>Arm and disarm areas with one click</a:t>
            </a:r>
            <a:endParaRPr lang="en-US" dirty="0">
              <a:solidFill>
                <a:srgbClr val="0E78C5"/>
              </a:solidFill>
            </a:endParaRPr>
          </a:p>
        </p:txBody>
      </p:sp>
      <p:sp>
        <p:nvSpPr>
          <p:cNvPr id="3" name="Text Placeholder 2"/>
          <p:cNvSpPr>
            <a:spLocks noGrp="1"/>
          </p:cNvSpPr>
          <p:nvPr>
            <p:ph type="body" sz="quarter" idx="15"/>
          </p:nvPr>
        </p:nvSpPr>
        <p:spPr/>
        <p:txBody>
          <a:bodyPr/>
          <a:lstStyle/>
          <a:p>
            <a:pPr lvl="0">
              <a:defRPr/>
            </a:pPr>
            <a:r>
              <a:rPr lang="en-US" dirty="0"/>
              <a:t>B Series and G Series Intrusion Control Panels</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898AEC0-503E-4FA4-859C-D0F72D6E3F79}" type="slidenum">
              <a:rPr kumimoji="0" lang="de-DE" sz="1200" b="0" i="0" u="none" strike="noStrike" kern="0" cap="none" spc="0" normalizeH="0" baseline="0" noProof="0" smtClean="0">
                <a:ln>
                  <a:noFill/>
                </a:ln>
                <a:solidFill>
                  <a:srgbClr val="999FA6"/>
                </a:solidFill>
                <a:effectLst/>
                <a:uLnTx/>
                <a:uFillTx/>
                <a:latin typeface="Bosch Office Sans"/>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26</a:t>
            </a:fld>
            <a:endParaRPr kumimoji="0" lang="de-DE" sz="1200" b="0" i="0" u="none" strike="noStrike" kern="0" cap="none" spc="0" normalizeH="0" baseline="0" noProof="0">
              <a:ln>
                <a:noFill/>
              </a:ln>
              <a:solidFill>
                <a:srgbClr val="999FA6"/>
              </a:solidFill>
              <a:effectLst/>
              <a:uLnTx/>
              <a:uFillTx/>
              <a:latin typeface="Bosch Office Sans"/>
              <a:ea typeface="+mn-ea"/>
              <a:cs typeface="+mn-cs"/>
            </a:endParaRPr>
          </a:p>
        </p:txBody>
      </p:sp>
      <p:grpSp>
        <p:nvGrpSpPr>
          <p:cNvPr id="28" name="Group 27"/>
          <p:cNvGrpSpPr/>
          <p:nvPr/>
        </p:nvGrpSpPr>
        <p:grpSpPr>
          <a:xfrm>
            <a:off x="4918229" y="1108132"/>
            <a:ext cx="1340528" cy="3022438"/>
            <a:chOff x="4918229" y="1108131"/>
            <a:chExt cx="1340528" cy="3020219"/>
          </a:xfrm>
        </p:grpSpPr>
        <p:cxnSp>
          <p:nvCxnSpPr>
            <p:cNvPr id="8" name="Straight Connector 7"/>
            <p:cNvCxnSpPr/>
            <p:nvPr/>
          </p:nvCxnSpPr>
          <p:spPr>
            <a:xfrm>
              <a:off x="4927107" y="2321919"/>
              <a:ext cx="1331650" cy="1806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918229" y="1108131"/>
              <a:ext cx="1340528" cy="1222667"/>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8620217" y="2254928"/>
            <a:ext cx="1180731" cy="779598"/>
          </a:xfrm>
          <a:prstGeom prst="rect">
            <a:avLst/>
          </a:prstGeom>
          <a:noFill/>
          <a:ln w="28575" cap="flat" cmpd="sng" algn="ctr">
            <a:solidFill>
              <a:srgbClr val="B90276"/>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spTree>
    <p:extLst>
      <p:ext uri="{BB962C8B-B14F-4D97-AF65-F5344CB8AC3E}">
        <p14:creationId xmlns:p14="http://schemas.microsoft.com/office/powerpoint/2010/main" val="1759253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818909" y="1675003"/>
            <a:ext cx="4892271" cy="3356996"/>
          </a:xfrm>
          <a:prstGeom prst="rect">
            <a:avLst/>
          </a:prstGeom>
        </p:spPr>
      </p:pic>
      <p:pic>
        <p:nvPicPr>
          <p:cNvPr id="8" name="Picture 7"/>
          <p:cNvPicPr>
            <a:picLocks/>
          </p:cNvPicPr>
          <p:nvPr>
            <p:custDataLst>
              <p:tags r:id="rId2"/>
            </p:custDataLst>
          </p:nvPr>
        </p:nvPicPr>
        <p:blipFill>
          <a:blip r:embed="rId12"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
        <p:nvSpPr>
          <p:cNvPr id="29" name="Titel 1"/>
          <p:cNvSpPr txBox="1">
            <a:spLocks/>
          </p:cNvSpPr>
          <p:nvPr>
            <p:custDataLst>
              <p:tags r:id="rId5"/>
            </p:custDataLst>
          </p:nvPr>
        </p:nvSpPr>
        <p:spPr bwMode="auto">
          <a:xfrm>
            <a:off x="259199" y="258764"/>
            <a:ext cx="10485003" cy="38422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lvl="0">
              <a:lnSpc>
                <a:spcPct val="89000"/>
              </a:lnSpc>
              <a:spcBef>
                <a:spcPts val="0"/>
              </a:spcBef>
              <a:spcAft>
                <a:spcPts val="0"/>
              </a:spcAft>
              <a:defRPr/>
            </a:pPr>
            <a:r>
              <a:rPr lang="en-US" sz="2800" kern="0" dirty="0"/>
              <a:t>Integrated security solutions</a:t>
            </a:r>
          </a:p>
        </p:txBody>
      </p:sp>
      <p:pic>
        <p:nvPicPr>
          <p:cNvPr id="3" name="Picture 2"/>
          <p:cNvPicPr>
            <a:picLocks/>
          </p:cNvPicPr>
          <p:nvPr>
            <p:custDataLst>
              <p:tags r:id="rId6"/>
            </p:custDataLst>
          </p:nvPr>
        </p:nvPicPr>
        <p:blipFill>
          <a:blip r:embed="rId13"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23"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How Access Management System integrates into </a:t>
            </a:r>
            <a:r>
              <a:rPr lang="en-US" sz="2800" dirty="0" smtClean="0">
                <a:solidFill>
                  <a:srgbClr val="0E78C5"/>
                </a:solidFill>
              </a:rPr>
              <a:t>BVMS 10.1</a:t>
            </a:r>
            <a:endParaRPr lang="en-US" sz="2800" dirty="0">
              <a:solidFill>
                <a:srgbClr val="0E78C5"/>
              </a:solidFill>
            </a:endParaRPr>
          </a:p>
          <a:p>
            <a:pPr fontAlgn="auto">
              <a:lnSpc>
                <a:spcPct val="89000"/>
              </a:lnSpc>
              <a:spcBef>
                <a:spcPts val="0"/>
              </a:spcBef>
              <a:spcAft>
                <a:spcPts val="0"/>
              </a:spcAft>
            </a:pPr>
            <a:endParaRPr lang="en-US" sz="2800" dirty="0">
              <a:solidFill>
                <a:srgbClr val="0E78C5"/>
              </a:solidFill>
            </a:endParaRPr>
          </a:p>
        </p:txBody>
      </p:sp>
      <p:sp>
        <p:nvSpPr>
          <p:cNvPr id="27" name="Rectangle 26">
            <a:extLst>
              <a:ext uri="{FF2B5EF4-FFF2-40B4-BE49-F238E27FC236}">
                <a16:creationId xmlns:a16="http://schemas.microsoft.com/office/drawing/2014/main" id="{691EBFBB-9ACA-7744-9708-604676E9ACF6}"/>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27</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13" name="Textfeld 12"/>
          <p:cNvSpPr txBox="1"/>
          <p:nvPr/>
        </p:nvSpPr>
        <p:spPr>
          <a:xfrm>
            <a:off x="259080" y="1920161"/>
            <a:ext cx="5539740" cy="2442290"/>
          </a:xfrm>
          <a:prstGeom prst="rect">
            <a:avLst/>
          </a:prstGeom>
          <a:noFill/>
        </p:spPr>
        <p:txBody>
          <a:bodyPr wrap="square" lIns="0" tIns="0" rIns="0" bIns="0" rtlCol="0">
            <a:noAutofit/>
          </a:bodyPr>
          <a:lstStyle/>
          <a:p>
            <a:pPr marL="196850" lvl="1" indent="-196850" defTabSz="914333">
              <a:spcAft>
                <a:spcPts val="800"/>
              </a:spcAft>
              <a:buClr>
                <a:schemeClr val="accent1"/>
              </a:buClr>
              <a:buSzPct val="70000"/>
              <a:buFont typeface="Lucida Grande" panose="020B0600040502020204" pitchFamily="34" charset="0"/>
              <a:buChar char="▶"/>
              <a:defRPr/>
            </a:pPr>
            <a:r>
              <a:rPr lang="en-US" sz="1400" dirty="0" smtClean="0">
                <a:latin typeface="Bosch Office Sans" pitchFamily="2" charset="0"/>
                <a:cs typeface="Calibri" panose="020F0502020204030204" pitchFamily="34" charset="0"/>
              </a:rPr>
              <a:t>Display </a:t>
            </a:r>
            <a:r>
              <a:rPr lang="en-US" sz="1400" dirty="0">
                <a:latin typeface="Bosch Office Sans" pitchFamily="2" charset="0"/>
                <a:cs typeface="Calibri" panose="020F0502020204030204" pitchFamily="34" charset="0"/>
              </a:rPr>
              <a:t>and management of access devices in BVMS map view</a:t>
            </a:r>
          </a:p>
          <a:p>
            <a:pPr marL="196850" lvl="1" indent="-196850" defTabSz="914333">
              <a:spcAft>
                <a:spcPts val="800"/>
              </a:spcAft>
              <a:buClr>
                <a:schemeClr val="accent1"/>
              </a:buClr>
              <a:buSzPct val="70000"/>
              <a:buFont typeface="Lucida Grande" panose="020B0600040502020204" pitchFamily="34" charset="0"/>
              <a:buChar char="▶"/>
              <a:defRPr/>
            </a:pPr>
            <a:r>
              <a:rPr lang="en-US" sz="1400" dirty="0" smtClean="0">
                <a:latin typeface="Bosch Office Sans" pitchFamily="2" charset="0"/>
                <a:cs typeface="Calibri" panose="020F0502020204030204" pitchFamily="34" charset="0"/>
              </a:rPr>
              <a:t>Handling </a:t>
            </a:r>
            <a:r>
              <a:rPr lang="en-US" sz="1400" dirty="0">
                <a:latin typeface="Bosch Office Sans" pitchFamily="2" charset="0"/>
                <a:cs typeface="Calibri" panose="020F0502020204030204" pitchFamily="34" charset="0"/>
              </a:rPr>
              <a:t>of access events in BVMS</a:t>
            </a:r>
          </a:p>
          <a:p>
            <a:pPr marL="196850" lvl="1" indent="-196850" defTabSz="914333">
              <a:spcAft>
                <a:spcPts val="800"/>
              </a:spcAft>
              <a:buClr>
                <a:schemeClr val="accent1"/>
              </a:buClr>
              <a:buSzPct val="70000"/>
              <a:buFont typeface="Lucida Grande" panose="020B0600040502020204" pitchFamily="34" charset="0"/>
              <a:buChar char="▶"/>
              <a:defRPr/>
            </a:pPr>
            <a:r>
              <a:rPr lang="en-US" sz="1400" dirty="0">
                <a:latin typeface="Bosch Office Sans" pitchFamily="2" charset="0"/>
                <a:cs typeface="Calibri" panose="020F0502020204030204" pitchFamily="34" charset="0"/>
              </a:rPr>
              <a:t>Execution of access commands in </a:t>
            </a:r>
            <a:r>
              <a:rPr lang="en-US" sz="1400" dirty="0" smtClean="0">
                <a:latin typeface="Bosch Office Sans" pitchFamily="2" charset="0"/>
                <a:cs typeface="Calibri" panose="020F0502020204030204" pitchFamily="34" charset="0"/>
              </a:rPr>
              <a:t>BVMS</a:t>
            </a:r>
            <a:endParaRPr lang="en-US" sz="1400" dirty="0">
              <a:latin typeface="Bosch Office Sans" pitchFamily="2" charset="0"/>
              <a:cs typeface="Calibri" panose="020F0502020204030204" pitchFamily="34" charset="0"/>
            </a:endParaRPr>
          </a:p>
          <a:p>
            <a:pPr marL="196850" lvl="1" indent="-196850" defTabSz="914333">
              <a:spcAft>
                <a:spcPts val="800"/>
              </a:spcAft>
              <a:buClr>
                <a:schemeClr val="accent1"/>
              </a:buClr>
              <a:buSzPct val="70000"/>
              <a:buFont typeface="Lucida Grande" panose="020B0600040502020204" pitchFamily="34" charset="0"/>
              <a:buChar char="▶"/>
              <a:defRPr/>
            </a:pPr>
            <a:r>
              <a:rPr lang="en-US" sz="1400" dirty="0" smtClean="0">
                <a:latin typeface="Bosch Office Sans" pitchFamily="2" charset="0"/>
                <a:cs typeface="Calibri" panose="020F0502020204030204" pitchFamily="34" charset="0"/>
              </a:rPr>
              <a:t>Triggering of camera actions by access events (e.g. start </a:t>
            </a:r>
            <a:r>
              <a:rPr lang="en-US" sz="1400" dirty="0">
                <a:latin typeface="Bosch Office Sans" pitchFamily="2" charset="0"/>
                <a:cs typeface="Calibri" panose="020F0502020204030204" pitchFamily="34" charset="0"/>
              </a:rPr>
              <a:t>/ stop recording, </a:t>
            </a:r>
            <a:r>
              <a:rPr lang="en-US" sz="1400" dirty="0" smtClean="0">
                <a:latin typeface="Bosch Office Sans" pitchFamily="2" charset="0"/>
                <a:cs typeface="Calibri" panose="020F0502020204030204" pitchFamily="34" charset="0"/>
              </a:rPr>
              <a:t>pan/tilt/zoom)</a:t>
            </a:r>
            <a:endParaRPr lang="en-US" sz="1400" dirty="0">
              <a:latin typeface="Bosch Office Sans" pitchFamily="2" charset="0"/>
              <a:cs typeface="Calibri" panose="020F0502020204030204" pitchFamily="34" charset="0"/>
            </a:endParaRPr>
          </a:p>
          <a:p>
            <a:pPr marL="196850" lvl="1" indent="-196850" defTabSz="914333">
              <a:spcAft>
                <a:spcPts val="800"/>
              </a:spcAft>
              <a:buClr>
                <a:schemeClr val="accent1"/>
              </a:buClr>
              <a:buSzPct val="70000"/>
              <a:buFont typeface="Lucida Grande" panose="020B0600040502020204" pitchFamily="34" charset="0"/>
              <a:buChar char="▶"/>
              <a:defRPr/>
            </a:pPr>
            <a:r>
              <a:rPr lang="en-US" sz="1400" dirty="0" smtClean="0">
                <a:latin typeface="Bosch Office Sans" pitchFamily="2" charset="0"/>
                <a:cs typeface="Calibri" panose="020F0502020204030204" pitchFamily="34" charset="0"/>
              </a:rPr>
              <a:t>Triggering of door commands by video </a:t>
            </a:r>
            <a:r>
              <a:rPr lang="en-US" sz="1400" dirty="0">
                <a:latin typeface="Bosch Office Sans" pitchFamily="2" charset="0"/>
                <a:cs typeface="Calibri" panose="020F0502020204030204" pitchFamily="34" charset="0"/>
              </a:rPr>
              <a:t>events </a:t>
            </a:r>
            <a:r>
              <a:rPr lang="en-US" sz="1400" dirty="0" smtClean="0">
                <a:latin typeface="Bosch Office Sans" pitchFamily="2" charset="0"/>
                <a:cs typeface="Calibri" panose="020F0502020204030204" pitchFamily="34" charset="0"/>
              </a:rPr>
              <a:t>(e.g. </a:t>
            </a:r>
            <a:r>
              <a:rPr lang="en-US" sz="1400" dirty="0">
                <a:latin typeface="Bosch Office Sans" pitchFamily="2" charset="0"/>
                <a:cs typeface="Calibri" panose="020F0502020204030204" pitchFamily="34" charset="0"/>
              </a:rPr>
              <a:t>unlock / lock door) </a:t>
            </a:r>
            <a:endParaRPr lang="en-US" sz="1400" dirty="0" smtClean="0">
              <a:latin typeface="Bosch Office Sans" pitchFamily="2" charset="0"/>
              <a:cs typeface="Calibri" panose="020F0502020204030204" pitchFamily="34" charset="0"/>
            </a:endParaRPr>
          </a:p>
          <a:p>
            <a:pPr marL="196850" lvl="1" indent="-196850" defTabSz="914333">
              <a:spcAft>
                <a:spcPts val="800"/>
              </a:spcAft>
              <a:buClr>
                <a:schemeClr val="accent1"/>
              </a:buClr>
              <a:buSzPct val="70000"/>
              <a:buFont typeface="Lucida Grande" panose="020B0600040502020204" pitchFamily="34" charset="0"/>
              <a:buChar char="▶"/>
              <a:defRPr/>
            </a:pPr>
            <a:r>
              <a:rPr lang="en-US" sz="1400" dirty="0">
                <a:latin typeface="Bosch Office Sans" pitchFamily="2" charset="0"/>
                <a:cs typeface="Calibri" panose="020F0502020204030204" pitchFamily="34" charset="0"/>
              </a:rPr>
              <a:t>Search </a:t>
            </a:r>
            <a:r>
              <a:rPr lang="en-US" sz="1400" dirty="0" smtClean="0">
                <a:latin typeface="Bosch Office Sans" pitchFamily="2" charset="0"/>
                <a:cs typeface="Calibri" panose="020F0502020204030204" pitchFamily="34" charset="0"/>
              </a:rPr>
              <a:t>functionality for </a:t>
            </a:r>
            <a:r>
              <a:rPr lang="en-US" sz="1400" dirty="0">
                <a:latin typeface="Bosch Office Sans" pitchFamily="2" charset="0"/>
                <a:cs typeface="Calibri" panose="020F0502020204030204" pitchFamily="34" charset="0"/>
              </a:rPr>
              <a:t>cardholder activities and activities at doors for forensic purposes</a:t>
            </a:r>
          </a:p>
          <a:p>
            <a:pPr marL="196850" lvl="1" indent="-196850" defTabSz="914333">
              <a:spcAft>
                <a:spcPts val="1200"/>
              </a:spcAft>
              <a:buClr>
                <a:schemeClr val="accent1"/>
              </a:buClr>
              <a:buSzPct val="70000"/>
              <a:buFont typeface="Lucida Grande" panose="020B0600040502020204" pitchFamily="34" charset="0"/>
              <a:buChar char="▶"/>
              <a:defRPr/>
            </a:pPr>
            <a:endParaRPr lang="en-US" sz="1500" dirty="0">
              <a:latin typeface="Bosch Office Sans" pitchFamily="2" charset="0"/>
              <a:cs typeface="Calibri" panose="020F0502020204030204" pitchFamily="34" charset="0"/>
            </a:endParaRPr>
          </a:p>
          <a:p>
            <a:pPr marL="196850" lvl="1" indent="-196850" defTabSz="914333">
              <a:spcAft>
                <a:spcPts val="600"/>
              </a:spcAft>
              <a:buClr>
                <a:schemeClr val="accent1"/>
              </a:buClr>
              <a:buSzPct val="70000"/>
              <a:buFont typeface="Lucida Grande" panose="020B0600040502020204" pitchFamily="34" charset="0"/>
              <a:buChar char="▶"/>
              <a:defRPr/>
            </a:pPr>
            <a:endParaRPr lang="en-US" sz="1200" dirty="0" smtClean="0">
              <a:solidFill>
                <a:srgbClr val="FF0000"/>
              </a:solidFill>
              <a:latin typeface="Bosch Office Sans" pitchFamily="2" charset="0"/>
              <a:cs typeface="Calibri" panose="020F0502020204030204" pitchFamily="34" charset="0"/>
            </a:endParaRPr>
          </a:p>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endParaRPr>
          </a:p>
        </p:txBody>
      </p:sp>
      <p:sp>
        <p:nvSpPr>
          <p:cNvPr id="14" name="Rechteck 13"/>
          <p:cNvSpPr/>
          <p:nvPr/>
        </p:nvSpPr>
        <p:spPr>
          <a:xfrm>
            <a:off x="212648" y="1491427"/>
            <a:ext cx="5441422" cy="323165"/>
          </a:xfrm>
          <a:prstGeom prst="rect">
            <a:avLst/>
          </a:prstGeom>
          <a:noFill/>
        </p:spPr>
        <p:txBody>
          <a:bodyPr wrap="square">
            <a:spAutoFit/>
          </a:bodyPr>
          <a:lstStyle/>
          <a:p>
            <a:pPr marL="0" lvl="1" defTabSz="914333">
              <a:spcAft>
                <a:spcPts val="1200"/>
              </a:spcAft>
              <a:buClr>
                <a:prstClr val="white"/>
              </a:buClr>
              <a:buSzPct val="70000"/>
              <a:defRPr/>
            </a:pPr>
            <a:r>
              <a:rPr lang="en-US" sz="1500" b="1" dirty="0" smtClean="0">
                <a:latin typeface="Bosch Office Sans" pitchFamily="2" charset="0"/>
                <a:cs typeface="Calibri" panose="020F0502020204030204" pitchFamily="34" charset="0"/>
              </a:rPr>
              <a:t>Management of access devices and events in BVMS:</a:t>
            </a:r>
            <a:endParaRPr lang="en-US" sz="1500" b="1" dirty="0">
              <a:latin typeface="Bosch Office Sans" pitchFamily="2" charset="0"/>
              <a:cs typeface="Calibri" panose="020F0502020204030204" pitchFamily="34" charset="0"/>
            </a:endParaRPr>
          </a:p>
        </p:txBody>
      </p:sp>
      <p:sp>
        <p:nvSpPr>
          <p:cNvPr id="5" name="Rechteck 4"/>
          <p:cNvSpPr/>
          <p:nvPr/>
        </p:nvSpPr>
        <p:spPr>
          <a:xfrm>
            <a:off x="18475" y="4589361"/>
            <a:ext cx="5483225" cy="625812"/>
          </a:xfrm>
          <a:prstGeom prst="rect">
            <a:avLst/>
          </a:prstGeom>
        </p:spPr>
        <p:txBody>
          <a:bodyPr>
            <a:spAutoFit/>
          </a:bodyPr>
          <a:lstStyle/>
          <a:p>
            <a:pPr marL="357188" marR="0" lvl="1" indent="-269875" defTabSz="914400" eaLnBrk="1" latinLnBrk="0" hangingPunct="1">
              <a:lnSpc>
                <a:spcPct val="100000"/>
              </a:lnSpc>
              <a:spcBef>
                <a:spcPts val="0"/>
              </a:spcBef>
              <a:spcAft>
                <a:spcPts val="800"/>
              </a:spcAft>
              <a:buClr>
                <a:schemeClr val="accent1"/>
              </a:buClr>
              <a:buSzPct val="100000"/>
              <a:buFont typeface="Wingdings" panose="05000000000000000000" pitchFamily="2" charset="2"/>
              <a:buChar char="ü"/>
              <a:tabLst/>
              <a:defRPr/>
            </a:pPr>
            <a:r>
              <a:rPr lang="en-US" sz="1400" kern="0" dirty="0" smtClean="0"/>
              <a:t>Efficient operation of access and video within one GUI</a:t>
            </a:r>
            <a:endParaRPr lang="en-US" sz="1400" kern="0" dirty="0"/>
          </a:p>
          <a:p>
            <a:pPr marL="357188" lvl="1" indent="-269875">
              <a:spcBef>
                <a:spcPts val="0"/>
              </a:spcBef>
              <a:spcAft>
                <a:spcPts val="800"/>
              </a:spcAft>
              <a:buClr>
                <a:schemeClr val="accent1"/>
              </a:buClr>
              <a:buSzPct val="100000"/>
              <a:buFont typeface="Wingdings" panose="05000000000000000000" pitchFamily="2" charset="2"/>
              <a:buChar char="ü"/>
            </a:pPr>
            <a:r>
              <a:rPr lang="en-US" sz="1400" kern="0" dirty="0" smtClean="0"/>
              <a:t>Increased security due to additional layer of video surveillance</a:t>
            </a:r>
            <a:endParaRPr lang="en-US" sz="1400" kern="0" dirty="0"/>
          </a:p>
        </p:txBody>
      </p:sp>
    </p:spTree>
    <p:custDataLst>
      <p:tags r:id="rId1"/>
    </p:custDataLst>
    <p:extLst>
      <p:ext uri="{BB962C8B-B14F-4D97-AF65-F5344CB8AC3E}">
        <p14:creationId xmlns:p14="http://schemas.microsoft.com/office/powerpoint/2010/main" val="25670204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7"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9" name="Titel 1"/>
          <p:cNvSpPr txBox="1">
            <a:spLocks/>
          </p:cNvSpPr>
          <p:nvPr>
            <p:custDataLst>
              <p:tags r:id="rId3"/>
            </p:custDataLst>
          </p:nvPr>
        </p:nvSpPr>
        <p:spPr bwMode="auto">
          <a:xfrm>
            <a:off x="266700" y="277473"/>
            <a:ext cx="10485003" cy="36508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lvl="0">
              <a:lnSpc>
                <a:spcPct val="89000"/>
              </a:lnSpc>
              <a:spcBef>
                <a:spcPts val="0"/>
              </a:spcBef>
              <a:spcAft>
                <a:spcPts val="0"/>
              </a:spcAft>
              <a:defRPr/>
            </a:pPr>
            <a:r>
              <a:rPr lang="en-US" sz="2800" kern="0" dirty="0">
                <a:solidFill>
                  <a:prstClr val="black"/>
                </a:solidFill>
                <a:ea typeface="+mn-ea"/>
                <a:cs typeface="+mn-cs"/>
              </a:rPr>
              <a:t>Integrated security solutions</a:t>
            </a:r>
          </a:p>
        </p:txBody>
      </p:sp>
      <p:sp>
        <p:nvSpPr>
          <p:cNvPr id="33" name="Rechteck 15"/>
          <p:cNvSpPr/>
          <p:nvPr>
            <p:custDataLst>
              <p:tags r:id="rId4"/>
            </p:custDataLst>
          </p:nvPr>
        </p:nvSpPr>
        <p:spPr>
          <a:xfrm>
            <a:off x="6187261" y="1515796"/>
            <a:ext cx="4212035" cy="307577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Ins="90000" rtlCol="0" anchor="ctr"/>
          <a:lstStyle/>
          <a:p>
            <a:pPr marL="376237" lvl="0" indent="-285750">
              <a:spcAft>
                <a:spcPts val="1200"/>
              </a:spcAft>
              <a:buClr>
                <a:schemeClr val="accent1"/>
              </a:buClr>
              <a:buSzPct val="70000"/>
              <a:buFont typeface="Lucida Grande" panose="020B0600040502020204" pitchFamily="34" charset="0"/>
              <a:buChar char="▶"/>
              <a:defRPr/>
            </a:pPr>
            <a:r>
              <a:rPr lang="en-US" sz="1500" dirty="0">
                <a:solidFill>
                  <a:schemeClr val="tx1"/>
                </a:solidFill>
              </a:rPr>
              <a:t>A cardholder image pops up automatically when someone requests </a:t>
            </a:r>
            <a:r>
              <a:rPr lang="en-US" sz="1500" dirty="0" smtClean="0">
                <a:solidFill>
                  <a:schemeClr val="tx1"/>
                </a:solidFill>
              </a:rPr>
              <a:t>access</a:t>
            </a:r>
          </a:p>
          <a:p>
            <a:pPr marL="376237" lvl="0" indent="-285750">
              <a:spcAft>
                <a:spcPts val="1200"/>
              </a:spcAft>
              <a:buClr>
                <a:schemeClr val="accent1"/>
              </a:buClr>
              <a:buSzPct val="70000"/>
              <a:buFont typeface="Lucida Grande" panose="020B0600040502020204" pitchFamily="34" charset="0"/>
              <a:buChar char="▶"/>
              <a:defRPr/>
            </a:pPr>
            <a:r>
              <a:rPr lang="en-US" sz="1500" dirty="0">
                <a:solidFill>
                  <a:schemeClr val="tx1"/>
                </a:solidFill>
              </a:rPr>
              <a:t>Operator compares cardholder image and surveillance video stream and grants or denies access via the control </a:t>
            </a:r>
            <a:r>
              <a:rPr lang="en-US" sz="1500" dirty="0" smtClean="0">
                <a:solidFill>
                  <a:schemeClr val="tx1"/>
                </a:solidFill>
              </a:rPr>
              <a:t>buttons</a:t>
            </a:r>
          </a:p>
          <a:p>
            <a:pPr marL="376237" lvl="0" indent="-285750">
              <a:spcAft>
                <a:spcPts val="1500"/>
              </a:spcAft>
              <a:buClr>
                <a:schemeClr val="accent1"/>
              </a:buClr>
              <a:buSzPct val="70000"/>
              <a:buFont typeface="Lucida Grande" panose="020B0600040502020204" pitchFamily="34" charset="0"/>
              <a:buChar char="▶"/>
              <a:defRPr/>
            </a:pPr>
            <a:endParaRPr lang="en-US" sz="1500" dirty="0">
              <a:solidFill>
                <a:schemeClr val="tx1"/>
              </a:solidFill>
            </a:endParaRPr>
          </a:p>
          <a:p>
            <a:pPr marL="357188" marR="0" lvl="1" indent="-269875" defTabSz="914400" eaLnBrk="1" latinLnBrk="0" hangingPunct="1">
              <a:lnSpc>
                <a:spcPct val="100000"/>
              </a:lnSpc>
              <a:spcBef>
                <a:spcPts val="500"/>
              </a:spcBef>
              <a:spcAft>
                <a:spcPts val="600"/>
              </a:spcAft>
              <a:buClr>
                <a:schemeClr val="accent1"/>
              </a:buClr>
              <a:buSzPct val="100000"/>
              <a:buFont typeface="Wingdings" panose="05000000000000000000" pitchFamily="2" charset="2"/>
              <a:buChar char="ü"/>
              <a:tabLst/>
              <a:defRPr/>
            </a:pPr>
            <a:r>
              <a:rPr lang="en-US" sz="1500" kern="0" dirty="0">
                <a:solidFill>
                  <a:schemeClr val="tx1"/>
                </a:solidFill>
              </a:rPr>
              <a:t>Increases door security</a:t>
            </a:r>
          </a:p>
          <a:p>
            <a:pPr marL="357188" lvl="1" indent="-269875">
              <a:spcBef>
                <a:spcPts val="500"/>
              </a:spcBef>
              <a:spcAft>
                <a:spcPts val="600"/>
              </a:spcAft>
              <a:buClr>
                <a:schemeClr val="accent1"/>
              </a:buClr>
              <a:buSzPct val="100000"/>
              <a:buFont typeface="Wingdings" panose="05000000000000000000" pitchFamily="2" charset="2"/>
              <a:buChar char="ü"/>
            </a:pPr>
            <a:r>
              <a:rPr lang="en-US" sz="1500" kern="0" dirty="0">
                <a:solidFill>
                  <a:schemeClr val="tx1"/>
                </a:solidFill>
              </a:rPr>
              <a:t>Prevents forced access or tailgating</a:t>
            </a:r>
          </a:p>
          <a:p>
            <a:pPr marL="357188" lvl="1" indent="-269875">
              <a:spcBef>
                <a:spcPts val="500"/>
              </a:spcBef>
              <a:spcAft>
                <a:spcPts val="600"/>
              </a:spcAft>
              <a:buClr>
                <a:schemeClr val="accent1"/>
              </a:buClr>
              <a:buSzPct val="100000"/>
              <a:buFont typeface="Wingdings" panose="05000000000000000000" pitchFamily="2" charset="2"/>
              <a:buChar char="ü"/>
            </a:pPr>
            <a:r>
              <a:rPr lang="en-US" sz="1500" kern="0" dirty="0">
                <a:solidFill>
                  <a:schemeClr val="tx1"/>
                </a:solidFill>
              </a:rPr>
              <a:t>Video and Access unified in one GUI</a:t>
            </a:r>
          </a:p>
        </p:txBody>
      </p:sp>
      <p:grpSp>
        <p:nvGrpSpPr>
          <p:cNvPr id="5" name="Gruppieren 4"/>
          <p:cNvGrpSpPr/>
          <p:nvPr/>
        </p:nvGrpSpPr>
        <p:grpSpPr>
          <a:xfrm>
            <a:off x="410845" y="1222943"/>
            <a:ext cx="5688072" cy="4195553"/>
            <a:chOff x="1080641" y="1356887"/>
            <a:chExt cx="5688072" cy="4195553"/>
          </a:xfrm>
        </p:grpSpPr>
        <p:grpSp>
          <p:nvGrpSpPr>
            <p:cNvPr id="31" name="Group 30"/>
            <p:cNvGrpSpPr/>
            <p:nvPr/>
          </p:nvGrpSpPr>
          <p:grpSpPr>
            <a:xfrm>
              <a:off x="1080641" y="1356887"/>
              <a:ext cx="5688072" cy="4195553"/>
              <a:chOff x="1038029" y="1060835"/>
              <a:chExt cx="5688072" cy="4195553"/>
            </a:xfrm>
          </p:grpSpPr>
          <p:grpSp>
            <p:nvGrpSpPr>
              <p:cNvPr id="26" name="Group 25"/>
              <p:cNvGrpSpPr/>
              <p:nvPr/>
            </p:nvGrpSpPr>
            <p:grpSpPr>
              <a:xfrm>
                <a:off x="1038029" y="1060835"/>
                <a:ext cx="5688072" cy="4195553"/>
                <a:chOff x="410845" y="1103948"/>
                <a:chExt cx="5688072" cy="4195553"/>
              </a:xfrm>
            </p:grpSpPr>
            <p:pic>
              <p:nvPicPr>
                <p:cNvPr id="27" name="Grafik 87"/>
                <p:cNvPicPr>
                  <a:picLocks noChangeAspect="1"/>
                </p:cNvPicPr>
                <p:nvPr>
                  <p:custDataLst>
                    <p:tags r:id="rId13"/>
                  </p:custDataLst>
                </p:nvPr>
              </p:nvPicPr>
              <p:blipFill>
                <a:blip r:embed="rId18" cstate="screen">
                  <a:extLst>
                    <a:ext uri="{28A0092B-C50C-407E-A947-70E740481C1C}">
                      <a14:useLocalDpi xmlns:a14="http://schemas.microsoft.com/office/drawing/2010/main"/>
                    </a:ext>
                  </a:extLst>
                </a:blip>
                <a:stretch>
                  <a:fillRect/>
                </a:stretch>
              </p:blipFill>
              <p:spPr>
                <a:xfrm>
                  <a:off x="410845" y="1103948"/>
                  <a:ext cx="5688072" cy="4195553"/>
                </a:xfrm>
                <a:prstGeom prst="rect">
                  <a:avLst/>
                </a:prstGeom>
              </p:spPr>
            </p:pic>
            <p:pic>
              <p:nvPicPr>
                <p:cNvPr id="28" name="Content Placeholder 3"/>
                <p:cNvPicPr>
                  <a:picLocks noChangeAspect="1"/>
                </p:cNvPicPr>
                <p:nvPr>
                  <p:custDataLst>
                    <p:tags r:id="rId14"/>
                  </p:custDataLst>
                </p:nvPr>
              </p:nvPicPr>
              <p:blipFill rotWithShape="1">
                <a:blip r:embed="rId19" cstate="screen">
                  <a:extLst>
                    <a:ext uri="{28A0092B-C50C-407E-A947-70E740481C1C}">
                      <a14:useLocalDpi xmlns:a14="http://schemas.microsoft.com/office/drawing/2010/main"/>
                    </a:ext>
                  </a:extLst>
                </a:blip>
                <a:srcRect/>
                <a:stretch/>
              </p:blipFill>
              <p:spPr>
                <a:xfrm>
                  <a:off x="844095" y="1557865"/>
                  <a:ext cx="4774631" cy="2700868"/>
                </a:xfrm>
                <a:prstGeom prst="rect">
                  <a:avLst/>
                </a:prstGeom>
              </p:spPr>
            </p:pic>
          </p:grpSp>
          <p:grpSp>
            <p:nvGrpSpPr>
              <p:cNvPr id="30" name="Group 29"/>
              <p:cNvGrpSpPr/>
              <p:nvPr/>
            </p:nvGrpSpPr>
            <p:grpSpPr>
              <a:xfrm>
                <a:off x="1471279" y="1504701"/>
                <a:ext cx="4821757" cy="2706182"/>
                <a:chOff x="1471279" y="1504701"/>
                <a:chExt cx="4821757" cy="2706182"/>
              </a:xfrm>
            </p:grpSpPr>
            <p:pic>
              <p:nvPicPr>
                <p:cNvPr id="25" name="Picture 24"/>
                <p:cNvPicPr>
                  <a:picLocks noChangeAspect="1"/>
                </p:cNvPicPr>
                <p:nvPr>
                  <p:custDataLst>
                    <p:tags r:id="rId11"/>
                  </p:custDataLst>
                </p:nvPr>
              </p:nvPicPr>
              <p:blipFill rotWithShape="1">
                <a:blip r:embed="rId20" cstate="screen">
                  <a:extLst>
                    <a:ext uri="{28A0092B-C50C-407E-A947-70E740481C1C}">
                      <a14:useLocalDpi xmlns:a14="http://schemas.microsoft.com/office/drawing/2010/main"/>
                    </a:ext>
                  </a:extLst>
                </a:blip>
                <a:srcRect/>
                <a:stretch/>
              </p:blipFill>
              <p:spPr>
                <a:xfrm>
                  <a:off x="1471285" y="1519489"/>
                  <a:ext cx="4778389" cy="2691394"/>
                </a:xfrm>
                <a:prstGeom prst="rect">
                  <a:avLst/>
                </a:prstGeom>
              </p:spPr>
            </p:pic>
            <p:pic>
              <p:nvPicPr>
                <p:cNvPr id="24" name="Picture 23"/>
                <p:cNvPicPr>
                  <a:picLocks noChangeAspect="1"/>
                </p:cNvPicPr>
                <p:nvPr>
                  <p:custDataLst>
                    <p:tags r:id="rId12"/>
                  </p:custDataLst>
                </p:nvPr>
              </p:nvPicPr>
              <p:blipFill rotWithShape="1">
                <a:blip r:embed="rId21" cstate="screen">
                  <a:extLst>
                    <a:ext uri="{28A0092B-C50C-407E-A947-70E740481C1C}">
                      <a14:useLocalDpi xmlns:a14="http://schemas.microsoft.com/office/drawing/2010/main"/>
                    </a:ext>
                  </a:extLst>
                </a:blip>
                <a:srcRect/>
                <a:stretch/>
              </p:blipFill>
              <p:spPr>
                <a:xfrm>
                  <a:off x="1471279" y="1504701"/>
                  <a:ext cx="4821757" cy="2706182"/>
                </a:xfrm>
                <a:prstGeom prst="rect">
                  <a:avLst/>
                </a:prstGeom>
              </p:spPr>
            </p:pic>
          </p:grpSp>
        </p:grpSp>
        <p:sp>
          <p:nvSpPr>
            <p:cNvPr id="3" name="Rectangle 2"/>
            <p:cNvSpPr/>
            <p:nvPr>
              <p:custDataLst>
                <p:tags r:id="rId10"/>
              </p:custDataLst>
            </p:nvPr>
          </p:nvSpPr>
          <p:spPr>
            <a:xfrm>
              <a:off x="5555411" y="1958196"/>
              <a:ext cx="664234" cy="897147"/>
            </a:xfrm>
            <a:prstGeom prst="rect">
              <a:avLst/>
            </a:prstGeom>
            <a:noFill/>
            <a:ln w="15875"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grpSp>
      <p:pic>
        <p:nvPicPr>
          <p:cNvPr id="10" name="Picture 9"/>
          <p:cNvPicPr>
            <a:picLocks/>
          </p:cNvPicPr>
          <p:nvPr>
            <p:custDataLst>
              <p:tags r:id="rId5"/>
            </p:custDataLst>
          </p:nvPr>
        </p:nvPicPr>
        <p:blipFill>
          <a:blip r:embed="rId22"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20" name="Titel 1"/>
          <p:cNvSpPr txBox="1">
            <a:spLocks/>
          </p:cNvSpPr>
          <p:nvPr>
            <p:custDataLst>
              <p:tags r:id="rId6"/>
            </p:custDataLst>
          </p:nvPr>
        </p:nvSpPr>
        <p:spPr>
          <a:xfrm>
            <a:off x="259080" y="653599"/>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smtClean="0">
                <a:solidFill>
                  <a:srgbClr val="0E78C5"/>
                </a:solidFill>
              </a:rPr>
              <a:t>High level of security at doors with BVMS video verification</a:t>
            </a:r>
            <a:endParaRPr lang="en-US" sz="2800" dirty="0">
              <a:solidFill>
                <a:srgbClr val="0E78C5"/>
              </a:solidFill>
            </a:endParaRPr>
          </a:p>
        </p:txBody>
      </p:sp>
      <p:sp>
        <p:nvSpPr>
          <p:cNvPr id="23" name="Rectangle 22">
            <a:extLst>
              <a:ext uri="{FF2B5EF4-FFF2-40B4-BE49-F238E27FC236}">
                <a16:creationId xmlns:a16="http://schemas.microsoft.com/office/drawing/2014/main" id="{B78FC766-45EE-0145-AF6F-488A1D403F0F}"/>
              </a:ext>
            </a:extLst>
          </p:cNvPr>
          <p:cNvSpPr>
            <a:spLocks/>
          </p:cNvSpPr>
          <p:nvPr>
            <p:custDataLst>
              <p:tags r:id="rId7"/>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28</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6" name="TextBox 5">
            <a:extLst>
              <a:ext uri="{FF2B5EF4-FFF2-40B4-BE49-F238E27FC236}">
                <a16:creationId xmlns:a16="http://schemas.microsoft.com/office/drawing/2014/main" id="{5CD5003D-113C-CB49-8A4F-25233DB33D4A}"/>
              </a:ext>
            </a:extLst>
          </p:cNvPr>
          <p:cNvSpPr txBox="1"/>
          <p:nvPr/>
        </p:nvSpPr>
        <p:spPr>
          <a:xfrm>
            <a:off x="7359805" y="1821366"/>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
        <p:nvSpPr>
          <p:cNvPr id="4" name="Rectangle 3" hidden="1"/>
          <p:cNvSpPr>
            <a:spLocks/>
          </p:cNvSpPr>
          <p:nvPr>
            <p:custDataLst>
              <p:tags r:id="rId8"/>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9"/>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Tree>
    <p:custDataLst>
      <p:tags r:id="rId1"/>
    </p:custDataLst>
    <p:extLst>
      <p:ext uri="{BB962C8B-B14F-4D97-AF65-F5344CB8AC3E}">
        <p14:creationId xmlns:p14="http://schemas.microsoft.com/office/powerpoint/2010/main" val="2787101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9" name="Titel 1"/>
          <p:cNvSpPr txBox="1">
            <a:spLocks/>
          </p:cNvSpPr>
          <p:nvPr>
            <p:custDataLst>
              <p:tags r:id="rId3"/>
            </p:custDataLst>
          </p:nvPr>
        </p:nvSpPr>
        <p:spPr bwMode="auto">
          <a:xfrm>
            <a:off x="266700" y="277473"/>
            <a:ext cx="10485003" cy="365080"/>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lvl="0">
              <a:lnSpc>
                <a:spcPct val="89000"/>
              </a:lnSpc>
              <a:spcBef>
                <a:spcPts val="0"/>
              </a:spcBef>
              <a:spcAft>
                <a:spcPts val="0"/>
              </a:spcAft>
              <a:defRPr/>
            </a:pPr>
            <a:r>
              <a:rPr lang="en-US" sz="2800" kern="0" dirty="0">
                <a:solidFill>
                  <a:prstClr val="black"/>
                </a:solidFill>
                <a:ea typeface="+mn-ea"/>
                <a:cs typeface="+mn-cs"/>
              </a:rPr>
              <a:t>Integrated security solutions</a:t>
            </a:r>
          </a:p>
        </p:txBody>
      </p:sp>
      <p:pic>
        <p:nvPicPr>
          <p:cNvPr id="10" name="Picture 9"/>
          <p:cNvPicPr>
            <a:picLocks/>
          </p:cNvPicPr>
          <p:nvPr>
            <p:custDataLst>
              <p:tags r:id="rId4"/>
            </p:custDataLst>
          </p:nvPr>
        </p:nvPicPr>
        <p:blipFill>
          <a:blip r:embed="rId12"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20" name="Titel 1"/>
          <p:cNvSpPr txBox="1">
            <a:spLocks/>
          </p:cNvSpPr>
          <p:nvPr>
            <p:custDataLst>
              <p:tags r:id="rId5"/>
            </p:custDataLst>
          </p:nvPr>
        </p:nvSpPr>
        <p:spPr>
          <a:xfrm>
            <a:off x="259080" y="653599"/>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smtClean="0">
                <a:solidFill>
                  <a:srgbClr val="0E78C5"/>
                </a:solidFill>
              </a:rPr>
              <a:t>Integration of DIVAR IP all-in-one recording units</a:t>
            </a:r>
            <a:endParaRPr lang="en-US" sz="2800" dirty="0">
              <a:solidFill>
                <a:srgbClr val="0E78C5"/>
              </a:solidFill>
            </a:endParaRPr>
          </a:p>
        </p:txBody>
      </p:sp>
      <p:sp>
        <p:nvSpPr>
          <p:cNvPr id="23" name="Rectangle 22">
            <a:extLst>
              <a:ext uri="{FF2B5EF4-FFF2-40B4-BE49-F238E27FC236}">
                <a16:creationId xmlns:a16="http://schemas.microsoft.com/office/drawing/2014/main" id="{B78FC766-45EE-0145-AF6F-488A1D403F0F}"/>
              </a:ext>
            </a:extLst>
          </p:cNvPr>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29</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4" name="Rectangle 3" hidden="1"/>
          <p:cNvSpPr>
            <a:spLocks/>
          </p:cNvSpPr>
          <p:nvPr>
            <p:custDataLst>
              <p:tags r:id="rId7"/>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8"/>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pic>
        <p:nvPicPr>
          <p:cNvPr id="22" name="Grafik 21"/>
          <p:cNvPicPr>
            <a:picLocks noChangeAspect="1"/>
          </p:cNvPicPr>
          <p:nvPr/>
        </p:nvPicPr>
        <p:blipFill rotWithShape="1">
          <a:blip r:embed="rId13" cstate="print">
            <a:extLst>
              <a:ext uri="{28A0092B-C50C-407E-A947-70E740481C1C}">
                <a14:useLocalDpi xmlns:a14="http://schemas.microsoft.com/office/drawing/2010/main"/>
              </a:ext>
            </a:extLst>
          </a:blip>
          <a:srcRect r="1949"/>
          <a:stretch/>
        </p:blipFill>
        <p:spPr>
          <a:xfrm>
            <a:off x="5798820" y="1682786"/>
            <a:ext cx="4920483" cy="3347010"/>
          </a:xfrm>
          <a:prstGeom prst="rect">
            <a:avLst/>
          </a:prstGeom>
        </p:spPr>
      </p:pic>
      <p:sp>
        <p:nvSpPr>
          <p:cNvPr id="34" name="Textfeld 33"/>
          <p:cNvSpPr txBox="1"/>
          <p:nvPr/>
        </p:nvSpPr>
        <p:spPr>
          <a:xfrm>
            <a:off x="266700" y="1680246"/>
            <a:ext cx="5163946" cy="3548728"/>
          </a:xfrm>
          <a:prstGeom prst="rect">
            <a:avLst/>
          </a:prstGeom>
          <a:noFill/>
        </p:spPr>
        <p:txBody>
          <a:bodyPr wrap="square" lIns="0" tIns="0" rIns="0" bIns="0" rtlCol="0">
            <a:noAutofit/>
          </a:bodyPr>
          <a:lstStyle/>
          <a:p>
            <a:pPr marL="196850" lvl="1" indent="-196850" defTabSz="914333">
              <a:spcAft>
                <a:spcPts val="1200"/>
              </a:spcAft>
              <a:buClr>
                <a:schemeClr val="accent1"/>
              </a:buClr>
              <a:buSzPct val="70000"/>
              <a:buFont typeface="Lucida Grande" panose="020B0600040502020204" pitchFamily="34" charset="0"/>
              <a:buChar char="▶"/>
              <a:defRPr/>
            </a:pPr>
            <a:r>
              <a:rPr lang="en-US" sz="1500" dirty="0">
                <a:latin typeface="Bosch Office Sans" pitchFamily="2" charset="0"/>
                <a:cs typeface="Calibri" panose="020F0502020204030204" pitchFamily="34" charset="0"/>
              </a:rPr>
              <a:t>Seamless integration with DIVAR IP all-in-one 5000 and DIVAR IP all-in-one 7000 </a:t>
            </a:r>
          </a:p>
          <a:p>
            <a:pPr marL="196850" lvl="1" indent="-196850" defTabSz="914333">
              <a:spcAft>
                <a:spcPts val="1200"/>
              </a:spcAft>
              <a:buClr>
                <a:schemeClr val="accent1"/>
              </a:buClr>
              <a:buSzPct val="70000"/>
              <a:buFont typeface="Lucida Grande" panose="020B0600040502020204" pitchFamily="34" charset="0"/>
              <a:buChar char="▶"/>
              <a:defRPr/>
            </a:pPr>
            <a:r>
              <a:rPr lang="en-US" sz="1500" dirty="0">
                <a:latin typeface="Bosch Office Sans" pitchFamily="2" charset="0"/>
                <a:cs typeface="Calibri" panose="020F0502020204030204" pitchFamily="34" charset="0"/>
              </a:rPr>
              <a:t>DIVAR IP all-in-one recording units are BVMS ready and allow for native, free-of-charge integration with Access Management System via </a:t>
            </a:r>
            <a:r>
              <a:rPr lang="en-US" sz="1500" dirty="0" smtClean="0">
                <a:latin typeface="Bosch Office Sans" pitchFamily="2" charset="0"/>
                <a:cs typeface="Calibri" panose="020F0502020204030204" pitchFamily="34" charset="0"/>
              </a:rPr>
              <a:t>BVMS</a:t>
            </a:r>
          </a:p>
          <a:p>
            <a:pPr marL="196850" lvl="1" indent="-196850" defTabSz="914333">
              <a:spcAft>
                <a:spcPts val="800"/>
              </a:spcAft>
              <a:buClr>
                <a:schemeClr val="accent1"/>
              </a:buClr>
              <a:buSzPct val="70000"/>
              <a:buFont typeface="Lucida Grande" panose="020B0600040502020204" pitchFamily="34" charset="0"/>
              <a:buChar char="▶"/>
              <a:defRPr/>
            </a:pPr>
            <a:r>
              <a:rPr lang="en-US" sz="1500" dirty="0" smtClean="0">
                <a:latin typeface="Bosch Office Sans" pitchFamily="2" charset="0"/>
                <a:cs typeface="Calibri" panose="020F0502020204030204" pitchFamily="34" charset="0"/>
              </a:rPr>
              <a:t>Benefit </a:t>
            </a:r>
            <a:r>
              <a:rPr lang="en-US" sz="1500" dirty="0">
                <a:latin typeface="Bosch Office Sans" pitchFamily="2" charset="0"/>
                <a:cs typeface="Calibri" panose="020F0502020204030204" pitchFamily="34" charset="0"/>
              </a:rPr>
              <a:t>from all available BVMS / Access Management System integration features while relying on two separate, coexisting servers</a:t>
            </a:r>
            <a:r>
              <a:rPr lang="en-US" sz="1500" dirty="0" smtClean="0">
                <a:latin typeface="Bosch Office Sans" pitchFamily="2" charset="0"/>
                <a:cs typeface="Calibri" panose="020F0502020204030204" pitchFamily="34" charset="0"/>
              </a:rPr>
              <a:t>:</a:t>
            </a:r>
          </a:p>
          <a:p>
            <a:pPr marL="533400" lvl="2" indent="-269875">
              <a:spcBef>
                <a:spcPts val="0"/>
              </a:spcBef>
              <a:spcAft>
                <a:spcPts val="600"/>
              </a:spcAft>
              <a:buClr>
                <a:schemeClr val="accent1"/>
              </a:buClr>
              <a:buSzPct val="100000"/>
              <a:buFont typeface="Wingdings" panose="05000000000000000000" pitchFamily="2" charset="2"/>
              <a:buChar char="ü"/>
              <a:defRPr/>
            </a:pPr>
            <a:r>
              <a:rPr lang="en-US" altLang="en-US" sz="1500" kern="0" dirty="0"/>
              <a:t>Increased reliability by preventing single-point-of-failure scenarios</a:t>
            </a:r>
          </a:p>
          <a:p>
            <a:pPr marL="533400" lvl="2" indent="-269875">
              <a:spcBef>
                <a:spcPts val="0"/>
              </a:spcBef>
              <a:spcAft>
                <a:spcPts val="600"/>
              </a:spcAft>
              <a:buClr>
                <a:schemeClr val="accent1"/>
              </a:buClr>
              <a:buSzPct val="100000"/>
              <a:buFont typeface="Wingdings" panose="05000000000000000000" pitchFamily="2" charset="2"/>
              <a:buChar char="ü"/>
              <a:defRPr/>
            </a:pPr>
            <a:r>
              <a:rPr lang="en-US" altLang="en-US" sz="1500" kern="0" dirty="0"/>
              <a:t>Improved performance</a:t>
            </a:r>
          </a:p>
          <a:p>
            <a:pPr marL="533400" lvl="2" indent="-269875">
              <a:spcBef>
                <a:spcPts val="0"/>
              </a:spcBef>
              <a:spcAft>
                <a:spcPts val="600"/>
              </a:spcAft>
              <a:buClr>
                <a:schemeClr val="accent1"/>
              </a:buClr>
              <a:buSzPct val="100000"/>
              <a:buFont typeface="Wingdings" panose="05000000000000000000" pitchFamily="2" charset="2"/>
              <a:buChar char="ü"/>
              <a:defRPr/>
            </a:pPr>
            <a:r>
              <a:rPr lang="en-US" altLang="en-US" sz="1500" kern="0" dirty="0"/>
              <a:t>Hardware optimization for video and access </a:t>
            </a:r>
            <a:r>
              <a:rPr lang="en-US" altLang="en-US" sz="1500" kern="0" dirty="0" smtClean="0"/>
              <a:t>control</a:t>
            </a:r>
            <a:endParaRPr lang="en-US" sz="1500" dirty="0">
              <a:latin typeface="Bosch Office Sans" pitchFamily="2" charset="0"/>
              <a:cs typeface="Calibri" panose="020F0502020204030204" pitchFamily="34" charset="0"/>
            </a:endParaRPr>
          </a:p>
          <a:p>
            <a:pPr marL="196850" lvl="1" indent="-196850" defTabSz="914333">
              <a:spcAft>
                <a:spcPts val="1200"/>
              </a:spcAft>
              <a:buClr>
                <a:schemeClr val="accent1"/>
              </a:buClr>
              <a:buSzPct val="70000"/>
              <a:buFont typeface="Lucida Grande" panose="020B0600040502020204" pitchFamily="34" charset="0"/>
              <a:buChar char="▶"/>
              <a:defRPr/>
            </a:pPr>
            <a:endParaRPr lang="en-US" sz="1500" dirty="0">
              <a:latin typeface="Bosch Office Sans" pitchFamily="2" charset="0"/>
              <a:cs typeface="Calibri" panose="020F0502020204030204" pitchFamily="34" charset="0"/>
            </a:endParaRPr>
          </a:p>
          <a:p>
            <a:pPr marL="196850" lvl="1" indent="-196850" defTabSz="914333">
              <a:spcAft>
                <a:spcPts val="600"/>
              </a:spcAft>
              <a:buClr>
                <a:schemeClr val="accent1"/>
              </a:buClr>
              <a:buSzPct val="70000"/>
              <a:buFont typeface="Lucida Grande" panose="020B0600040502020204" pitchFamily="34" charset="0"/>
              <a:buChar char="▶"/>
              <a:defRPr/>
            </a:pPr>
            <a:endParaRPr lang="en-US" sz="1500" dirty="0" smtClean="0">
              <a:solidFill>
                <a:srgbClr val="FF0000"/>
              </a:solidFill>
              <a:latin typeface="Bosch Office Sans" pitchFamily="2" charset="0"/>
              <a:cs typeface="Calibri" panose="020F0502020204030204" pitchFamily="34" charset="0"/>
            </a:endParaRPr>
          </a:p>
          <a:p>
            <a:pPr marR="0" defTabSz="914400" eaLnBrk="1" fontAlgn="auto" latinLnBrk="0" hangingPunct="1">
              <a:lnSpc>
                <a:spcPts val="2300"/>
              </a:lnSpc>
              <a:spcBef>
                <a:spcPts val="500"/>
              </a:spcBef>
              <a:spcAft>
                <a:spcPts val="0"/>
              </a:spcAft>
              <a:buClrTx/>
              <a:buSzTx/>
              <a:buFontTx/>
              <a:buNone/>
              <a:tabLst/>
            </a:pPr>
            <a:endParaRPr kumimoji="0" lang="en-US" sz="1500" b="0" i="0" u="none" strike="noStrike" kern="0" cap="none" spc="0" normalizeH="0" baseline="0" noProof="0" dirty="0" smtClean="0">
              <a:ln>
                <a:noFill/>
              </a:ln>
              <a:solidFill>
                <a:srgbClr val="000000"/>
              </a:solidFill>
              <a:effectLst/>
              <a:uLnTx/>
              <a:uFillTx/>
            </a:endParaRPr>
          </a:p>
        </p:txBody>
      </p:sp>
    </p:spTree>
    <p:custDataLst>
      <p:tags r:id="rId1"/>
    </p:custDataLst>
    <p:extLst>
      <p:ext uri="{BB962C8B-B14F-4D97-AF65-F5344CB8AC3E}">
        <p14:creationId xmlns:p14="http://schemas.microsoft.com/office/powerpoint/2010/main" val="3587498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
            <a:extLst>
              <a:ext uri="{FF2B5EF4-FFF2-40B4-BE49-F238E27FC236}">
                <a16:creationId xmlns:a16="http://schemas.microsoft.com/office/drawing/2014/main" id="{5E3A971E-EFB7-CD46-9C8C-FDCFB1D5566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209"/>
          <a:stretch/>
        </p:blipFill>
        <p:spPr>
          <a:xfrm flipH="1">
            <a:off x="0" y="1537"/>
            <a:ext cx="10969623" cy="5461000"/>
          </a:xfrm>
          <a:prstGeom prst="rect">
            <a:avLst/>
          </a:prstGeom>
        </p:spPr>
      </p:pic>
      <p:sp>
        <p:nvSpPr>
          <p:cNvPr id="16" name="Rectangle 15"/>
          <p:cNvSpPr/>
          <p:nvPr/>
        </p:nvSpPr>
        <p:spPr>
          <a:xfrm>
            <a:off x="1" y="2945"/>
            <a:ext cx="10969625" cy="5462818"/>
          </a:xfrm>
          <a:prstGeom prst="rect">
            <a:avLst/>
          </a:prstGeom>
          <a:solidFill>
            <a:schemeClr val="bg1">
              <a:alpha val="3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sp>
        <p:nvSpPr>
          <p:cNvPr id="14" name="Rectangle 13"/>
          <p:cNvSpPr/>
          <p:nvPr/>
        </p:nvSpPr>
        <p:spPr>
          <a:xfrm>
            <a:off x="0" y="1408"/>
            <a:ext cx="10969625" cy="5462818"/>
          </a:xfrm>
          <a:prstGeom prst="rect">
            <a:avLst/>
          </a:prstGeom>
          <a:solidFill>
            <a:schemeClr val="bg1">
              <a:alpha val="3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sp>
        <p:nvSpPr>
          <p:cNvPr id="4" name="Title 3"/>
          <p:cNvSpPr>
            <a:spLocks noGrp="1"/>
          </p:cNvSpPr>
          <p:nvPr>
            <p:ph type="title"/>
          </p:nvPr>
        </p:nvSpPr>
        <p:spPr/>
        <p:txBody>
          <a:bodyPr/>
          <a:lstStyle/>
          <a:p>
            <a:r>
              <a:rPr lang="en-US" dirty="0">
                <a:solidFill>
                  <a:srgbClr val="0E78C5"/>
                </a:solidFill>
              </a:rPr>
              <a:t>Why do you need an access control system?</a:t>
            </a:r>
            <a:endParaRPr lang="en-US" dirty="0"/>
          </a:p>
        </p:txBody>
      </p:sp>
      <p:sp>
        <p:nvSpPr>
          <p:cNvPr id="5" name="Text Placeholder 4"/>
          <p:cNvSpPr>
            <a:spLocks noGrp="1"/>
          </p:cNvSpPr>
          <p:nvPr>
            <p:ph type="body" sz="quarter" idx="15"/>
          </p:nvPr>
        </p:nvSpPr>
        <p:spPr/>
        <p:txBody>
          <a:bodyPr/>
          <a:lstStyle/>
          <a:p>
            <a:r>
              <a:rPr lang="en-US" dirty="0"/>
              <a:t>Today’s </a:t>
            </a:r>
            <a:r>
              <a:rPr lang="en-US" dirty="0" smtClean="0"/>
              <a:t>challenges</a:t>
            </a:r>
            <a:endParaRPr lang="en-US" dirty="0"/>
          </a:p>
        </p:txBody>
      </p:sp>
      <p:sp>
        <p:nvSpPr>
          <p:cNvPr id="17" name="Rectangle 16">
            <a:extLst>
              <a:ext uri="{FF2B5EF4-FFF2-40B4-BE49-F238E27FC236}">
                <a16:creationId xmlns:a16="http://schemas.microsoft.com/office/drawing/2014/main" id="{82969A6E-2FA1-B74F-BBF9-9BC81457F112}"/>
              </a:ext>
            </a:extLst>
          </p:cNvPr>
          <p:cNvSpPr>
            <a:spLocks/>
          </p:cNvSpPr>
          <p:nvPr>
            <p:custDataLst>
              <p:tags r:id="rId1"/>
            </p:custDataLst>
          </p:nvPr>
        </p:nvSpPr>
        <p:spPr>
          <a:xfrm>
            <a:off x="266700" y="2484155"/>
            <a:ext cx="5110163" cy="388621"/>
          </a:xfrm>
          <a:prstGeom prst="rect">
            <a:avLst/>
          </a:prstGeom>
          <a:solidFill>
            <a:srgbClr val="0E78C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defTabSz="914333" fontAlgn="auto">
              <a:spcBef>
                <a:spcPts val="0"/>
              </a:spcBef>
              <a:spcAft>
                <a:spcPts val="0"/>
              </a:spcAft>
            </a:pPr>
            <a:r>
              <a:rPr lang="en-US" sz="1400" dirty="0">
                <a:solidFill>
                  <a:srgbClr val="FFFFFF"/>
                </a:solidFill>
              </a:rPr>
              <a:t>Growing need to restrict access to buildings and areas</a:t>
            </a:r>
          </a:p>
        </p:txBody>
      </p:sp>
      <p:sp>
        <p:nvSpPr>
          <p:cNvPr id="18" name="Rectangle 17">
            <a:extLst>
              <a:ext uri="{FF2B5EF4-FFF2-40B4-BE49-F238E27FC236}">
                <a16:creationId xmlns:a16="http://schemas.microsoft.com/office/drawing/2014/main" id="{7A46D119-3F7F-674E-91A1-5C326834E80D}"/>
              </a:ext>
            </a:extLst>
          </p:cNvPr>
          <p:cNvSpPr>
            <a:spLocks/>
          </p:cNvSpPr>
          <p:nvPr>
            <p:custDataLst>
              <p:tags r:id="rId2"/>
            </p:custDataLst>
          </p:nvPr>
        </p:nvSpPr>
        <p:spPr>
          <a:xfrm>
            <a:off x="266700" y="3239806"/>
            <a:ext cx="5110163" cy="407500"/>
          </a:xfrm>
          <a:prstGeom prst="rect">
            <a:avLst/>
          </a:prstGeom>
          <a:solidFill>
            <a:srgbClr val="1399A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72000" bIns="108000" rtlCol="0" anchor="t" anchorCtr="0">
            <a:noAutofit/>
          </a:bodyPr>
          <a:lstStyle/>
          <a:p>
            <a:pPr defTabSz="914333" fontAlgn="auto">
              <a:spcBef>
                <a:spcPts val="0"/>
              </a:spcBef>
              <a:spcAft>
                <a:spcPts val="0"/>
              </a:spcAft>
            </a:pPr>
            <a:r>
              <a:rPr lang="en-US" sz="1400" dirty="0">
                <a:solidFill>
                  <a:srgbClr val="FFFFFF"/>
                </a:solidFill>
              </a:rPr>
              <a:t>Mechanical access systems are prone to misuse</a:t>
            </a:r>
          </a:p>
        </p:txBody>
      </p:sp>
      <p:sp>
        <p:nvSpPr>
          <p:cNvPr id="19" name="Rectangle 18">
            <a:extLst>
              <a:ext uri="{FF2B5EF4-FFF2-40B4-BE49-F238E27FC236}">
                <a16:creationId xmlns:a16="http://schemas.microsoft.com/office/drawing/2014/main" id="{D1CC2C0D-6D60-2248-AF7C-5480F6F31FBF}"/>
              </a:ext>
            </a:extLst>
          </p:cNvPr>
          <p:cNvSpPr>
            <a:spLocks/>
          </p:cNvSpPr>
          <p:nvPr>
            <p:custDataLst>
              <p:tags r:id="rId3"/>
            </p:custDataLst>
          </p:nvPr>
        </p:nvSpPr>
        <p:spPr>
          <a:xfrm>
            <a:off x="266700" y="3944486"/>
            <a:ext cx="5110163" cy="4075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72000" bIns="108000" rtlCol="0" anchor="t" anchorCtr="0">
            <a:noAutofit/>
          </a:bodyPr>
          <a:lstStyle/>
          <a:p>
            <a:pPr defTabSz="914333" fontAlgn="auto">
              <a:spcBef>
                <a:spcPts val="0"/>
              </a:spcBef>
              <a:spcAft>
                <a:spcPts val="0"/>
              </a:spcAft>
            </a:pPr>
            <a:r>
              <a:rPr lang="en-US" sz="1400" dirty="0">
                <a:solidFill>
                  <a:srgbClr val="FFFFFF"/>
                </a:solidFill>
              </a:rPr>
              <a:t>More flexible working time models</a:t>
            </a:r>
          </a:p>
        </p:txBody>
      </p:sp>
      <p:sp>
        <p:nvSpPr>
          <p:cNvPr id="20" name="Rectangle 19">
            <a:extLst>
              <a:ext uri="{FF2B5EF4-FFF2-40B4-BE49-F238E27FC236}">
                <a16:creationId xmlns:a16="http://schemas.microsoft.com/office/drawing/2014/main" id="{1D29DC37-FF75-A74A-BBB8-EC2778C89DDB}"/>
              </a:ext>
            </a:extLst>
          </p:cNvPr>
          <p:cNvSpPr>
            <a:spLocks/>
          </p:cNvSpPr>
          <p:nvPr>
            <p:custDataLst>
              <p:tags r:id="rId4"/>
            </p:custDataLst>
          </p:nvPr>
        </p:nvSpPr>
        <p:spPr>
          <a:xfrm>
            <a:off x="266700" y="1711995"/>
            <a:ext cx="5110163" cy="388621"/>
          </a:xfrm>
          <a:prstGeom prst="rect">
            <a:avLst/>
          </a:prstGeom>
          <a:solidFill>
            <a:srgbClr val="08427E">
              <a:alpha val="97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t" anchorCtr="0">
            <a:noAutofit/>
          </a:bodyPr>
          <a:lstStyle/>
          <a:p>
            <a:pPr defTabSz="914333" fontAlgn="auto">
              <a:spcBef>
                <a:spcPts val="0"/>
              </a:spcBef>
              <a:spcAft>
                <a:spcPts val="0"/>
              </a:spcAft>
            </a:pPr>
            <a:r>
              <a:rPr lang="en-US" sz="1400" dirty="0">
                <a:solidFill>
                  <a:srgbClr val="FFFFFF"/>
                </a:solidFill>
              </a:rPr>
              <a:t>Increasing demand for security</a:t>
            </a:r>
          </a:p>
          <a:p>
            <a:pPr defTabSz="914333" fontAlgn="auto">
              <a:spcBef>
                <a:spcPts val="0"/>
              </a:spcBef>
              <a:spcAft>
                <a:spcPts val="0"/>
              </a:spcAft>
            </a:pPr>
            <a:endParaRPr lang="en-US" sz="1400" dirty="0">
              <a:solidFill>
                <a:srgbClr val="FFFFFF"/>
              </a:solidFill>
            </a:endParaRPr>
          </a:p>
          <a:p>
            <a:pPr defTabSz="914333" fontAlgn="auto">
              <a:spcBef>
                <a:spcPts val="0"/>
              </a:spcBef>
              <a:spcAft>
                <a:spcPts val="0"/>
              </a:spcAft>
            </a:pPr>
            <a:endParaRPr lang="en-US" sz="1400" dirty="0">
              <a:solidFill>
                <a:srgbClr val="FFFFFF"/>
              </a:solidFill>
            </a:endParaRPr>
          </a:p>
          <a:p>
            <a:pPr defTabSz="914333" fontAlgn="auto">
              <a:spcBef>
                <a:spcPts val="0"/>
              </a:spcBef>
              <a:spcAft>
                <a:spcPts val="0"/>
              </a:spcAft>
            </a:pPr>
            <a:endParaRPr lang="en-US" sz="1400" dirty="0">
              <a:solidFill>
                <a:srgbClr val="FFFFFF"/>
              </a:solidFill>
            </a:endParaRPr>
          </a:p>
        </p:txBody>
      </p:sp>
      <p:sp>
        <p:nvSpPr>
          <p:cNvPr id="11" name="Rectangle 5"/>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Tree>
    <p:extLst>
      <p:ext uri="{BB962C8B-B14F-4D97-AF65-F5344CB8AC3E}">
        <p14:creationId xmlns:p14="http://schemas.microsoft.com/office/powerpoint/2010/main" val="1783084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19960" y="2541022"/>
            <a:ext cx="4391220" cy="2916935"/>
          </a:xfrm>
          <a:prstGeom prst="rect">
            <a:avLst/>
          </a:prstGeom>
        </p:spPr>
      </p:pic>
      <p:pic>
        <p:nvPicPr>
          <p:cNvPr id="8" name="Picture 7"/>
          <p:cNvPicPr>
            <a:picLocks/>
          </p:cNvPicPr>
          <p:nvPr>
            <p:custDataLst>
              <p:tags r:id="rId2"/>
            </p:custDataLst>
          </p:nvPr>
        </p:nvPicPr>
        <p:blipFill>
          <a:blip r:embed="rId13"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
        <p:nvSpPr>
          <p:cNvPr id="14" name="Rectangle 13"/>
          <p:cNvSpPr/>
          <p:nvPr>
            <p:custDataLst>
              <p:tags r:id="rId5"/>
            </p:custDataLst>
          </p:nvPr>
        </p:nvSpPr>
        <p:spPr>
          <a:xfrm>
            <a:off x="254000" y="1477813"/>
            <a:ext cx="10457179" cy="784320"/>
          </a:xfrm>
          <a:prstGeom prst="rect">
            <a:avLst/>
          </a:prstGeom>
          <a:noFill/>
          <a:ln w="9525" cap="flat" cmpd="sng" algn="ctr">
            <a:noFill/>
            <a:prstDash val="solid"/>
          </a:ln>
          <a:effectLst/>
        </p:spPr>
        <p:txBody>
          <a:bodyPr tIns="324000" numCol="3" rtlCol="0" anchor="ctr"/>
          <a:lstStyle/>
          <a:p>
            <a:pPr marL="273050" indent="-198438">
              <a:spcAft>
                <a:spcPts val="1200"/>
              </a:spcAft>
              <a:buClr>
                <a:schemeClr val="accent1"/>
              </a:buClr>
              <a:buSzPct val="70000"/>
              <a:buFont typeface="Lucida Grande" panose="020B0600040502020204" pitchFamily="34" charset="0"/>
              <a:buChar char="▶"/>
              <a:defRPr/>
            </a:pPr>
            <a:r>
              <a:rPr lang="en-US" sz="1400" dirty="0">
                <a:latin typeface="Bosch Office Sans" pitchFamily="2" charset="0"/>
              </a:rPr>
              <a:t>Proactive preparation for various high and low threat situations</a:t>
            </a:r>
          </a:p>
          <a:p>
            <a:pPr marR="0" lvl="0" algn="l" defTabSz="914400" rtl="0" eaLnBrk="1" fontAlgn="base" latinLnBrk="0" hangingPunct="1">
              <a:lnSpc>
                <a:spcPct val="100000"/>
              </a:lnSpc>
              <a:spcBef>
                <a:spcPct val="0"/>
              </a:spcBef>
              <a:spcAft>
                <a:spcPts val="1200"/>
              </a:spcAft>
              <a:buClr>
                <a:schemeClr val="bg1"/>
              </a:buClr>
              <a:buSzPct val="70000"/>
              <a:tabLst/>
              <a:defRPr/>
            </a:pPr>
            <a:endParaRPr lang="en-US" sz="1400" dirty="0" smtClean="0">
              <a:latin typeface="Bosch Office Sans" pitchFamily="2" charset="0"/>
            </a:endParaRPr>
          </a:p>
          <a:p>
            <a:pPr marL="273050" lvl="0" indent="-200025">
              <a:spcAft>
                <a:spcPts val="1200"/>
              </a:spcAft>
              <a:buClr>
                <a:schemeClr val="accent1"/>
              </a:buClr>
              <a:buSzPct val="70000"/>
              <a:buFont typeface="Lucida Grande" panose="020B0600040502020204" pitchFamily="34" charset="0"/>
              <a:buChar char="▶"/>
              <a:defRPr/>
            </a:pPr>
            <a:r>
              <a:rPr lang="en-GB" sz="1400" dirty="0">
                <a:latin typeface="Bosch Office Sans" pitchFamily="2" charset="0"/>
              </a:rPr>
              <a:t>Quick initiation of safety measures in </a:t>
            </a:r>
            <a:r>
              <a:rPr lang="en-GB" sz="1400" dirty="0" smtClean="0">
                <a:latin typeface="Bosch Office Sans" pitchFamily="2" charset="0"/>
              </a:rPr>
              <a:t>the case </a:t>
            </a:r>
            <a:r>
              <a:rPr lang="en-GB" sz="1400" dirty="0">
                <a:latin typeface="Bosch Office Sans" pitchFamily="2" charset="0"/>
              </a:rPr>
              <a:t>of an imminent threat / emergency</a:t>
            </a:r>
          </a:p>
          <a:p>
            <a:pPr marL="623888" indent="-200025">
              <a:spcAft>
                <a:spcPts val="1200"/>
              </a:spcAft>
              <a:buClr>
                <a:schemeClr val="accent1"/>
              </a:buClr>
              <a:buSzPct val="70000"/>
              <a:buFont typeface="Lucida Grande" panose="020B0600040502020204" pitchFamily="34" charset="0"/>
              <a:buChar char="▶"/>
            </a:pPr>
            <a:r>
              <a:rPr lang="en-US" sz="1400" dirty="0" smtClean="0">
                <a:latin typeface="Bosch Office Sans" pitchFamily="2" charset="0"/>
              </a:rPr>
              <a:t>Behavior of all doors changed within seconds</a:t>
            </a:r>
            <a:endParaRPr kumimoji="0" lang="en-GB" sz="1400" b="0" i="0" u="none" strike="noStrike" kern="1200" cap="none" spc="0" normalizeH="0" baseline="0" noProof="0" dirty="0">
              <a:ln>
                <a:noFill/>
              </a:ln>
              <a:effectLst/>
              <a:uLnTx/>
              <a:uFillTx/>
              <a:latin typeface="Bosch Office Sans" pitchFamily="2" charset="0"/>
            </a:endParaRPr>
          </a:p>
        </p:txBody>
      </p:sp>
      <p:pic>
        <p:nvPicPr>
          <p:cNvPr id="12" name="Picture 11"/>
          <p:cNvPicPr>
            <a:picLocks/>
          </p:cNvPicPr>
          <p:nvPr>
            <p:custDataLst>
              <p:tags r:id="rId6"/>
            </p:custDataLst>
          </p:nvPr>
        </p:nvPicPr>
        <p:blipFill>
          <a:blip r:embed="rId14"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15" name="Textfeld 9"/>
          <p:cNvSpPr txBox="1">
            <a:spLocks/>
          </p:cNvSpPr>
          <p:nvPr>
            <p:custDataLst>
              <p:tags r:id="rId7"/>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lvl="0">
              <a:lnSpc>
                <a:spcPct val="89000"/>
              </a:lnSpc>
              <a:defRPr/>
            </a:pPr>
            <a:r>
              <a:rPr lang="en-US" sz="2800" dirty="0">
                <a:solidFill>
                  <a:prstClr val="black"/>
                </a:solidFill>
              </a:rPr>
              <a:t>Ensure highest level of safety for your employees and children</a:t>
            </a:r>
            <a:endParaRPr lang="en-US" sz="2800" kern="0" dirty="0">
              <a:solidFill>
                <a:prstClr val="black"/>
              </a:solidFill>
            </a:endParaRPr>
          </a:p>
        </p:txBody>
      </p:sp>
      <p:sp>
        <p:nvSpPr>
          <p:cNvPr id="17" name="Titel 1"/>
          <p:cNvSpPr txBox="1">
            <a:spLocks/>
          </p:cNvSpPr>
          <p:nvPr>
            <p:custDataLst>
              <p:tags r:id="rId8"/>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Threat Level Management</a:t>
            </a:r>
          </a:p>
        </p:txBody>
      </p:sp>
      <p:sp>
        <p:nvSpPr>
          <p:cNvPr id="20" name="Rectangle 19">
            <a:extLst>
              <a:ext uri="{FF2B5EF4-FFF2-40B4-BE49-F238E27FC236}">
                <a16:creationId xmlns:a16="http://schemas.microsoft.com/office/drawing/2014/main" id="{FE88E1DB-9EB1-CF4B-9A64-B4BCDEB1B185}"/>
              </a:ext>
            </a:extLst>
          </p:cNvPr>
          <p:cNvSpPr>
            <a:spLocks/>
          </p:cNvSpPr>
          <p:nvPr>
            <p:custDataLst>
              <p:tags r:id="rId9"/>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30</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5" name="Rectangle 4">
            <a:extLst>
              <a:ext uri="{FF2B5EF4-FFF2-40B4-BE49-F238E27FC236}">
                <a16:creationId xmlns:a16="http://schemas.microsoft.com/office/drawing/2014/main" id="{8747970C-952F-9045-80FC-60AEB7D9B38F}"/>
              </a:ext>
            </a:extLst>
          </p:cNvPr>
          <p:cNvSpPr/>
          <p:nvPr/>
        </p:nvSpPr>
        <p:spPr>
          <a:xfrm>
            <a:off x="177049" y="4064427"/>
            <a:ext cx="5878846" cy="1184940"/>
          </a:xfrm>
          <a:prstGeom prst="rect">
            <a:avLst/>
          </a:prstGeom>
        </p:spPr>
        <p:txBody>
          <a:bodyPr wrap="square">
            <a:spAutoFit/>
          </a:bodyPr>
          <a:lstStyle/>
          <a:p>
            <a:pPr marL="90487" lvl="0">
              <a:spcAft>
                <a:spcPts val="600"/>
              </a:spcAft>
              <a:defRPr/>
            </a:pPr>
            <a:r>
              <a:rPr lang="en-US" sz="1400" dirty="0">
                <a:solidFill>
                  <a:schemeClr val="accent1"/>
                </a:solidFill>
                <a:latin typeface="Bosch Office Sans" pitchFamily="2" charset="0"/>
              </a:rPr>
              <a:t>Threat level state can be changed quickly and easily via three ways: </a:t>
            </a:r>
          </a:p>
          <a:p>
            <a:pPr marL="376237" indent="-285750">
              <a:spcAft>
                <a:spcPts val="600"/>
              </a:spcAft>
              <a:buClr>
                <a:schemeClr val="accent1"/>
              </a:buClr>
              <a:buSzPct val="70000"/>
              <a:buFont typeface="Lucida Grande" panose="020B0600040502020204" pitchFamily="34" charset="0"/>
              <a:buChar char="▶"/>
              <a:defRPr/>
            </a:pPr>
            <a:r>
              <a:rPr lang="en-US" sz="1400" dirty="0" smtClean="0">
                <a:latin typeface="Bosch Office Sans" pitchFamily="2" charset="0"/>
              </a:rPr>
              <a:t>Trigger threat level at </a:t>
            </a:r>
            <a:r>
              <a:rPr lang="en-US" sz="1400" dirty="0">
                <a:latin typeface="Bosch Office Sans" pitchFamily="2" charset="0"/>
              </a:rPr>
              <a:t>the operator workstation</a:t>
            </a:r>
          </a:p>
          <a:p>
            <a:pPr marL="376237" lvl="0" indent="-285750">
              <a:spcAft>
                <a:spcPts val="600"/>
              </a:spcAft>
              <a:buClr>
                <a:schemeClr val="accent1"/>
              </a:buClr>
              <a:buSzPct val="70000"/>
              <a:buFont typeface="Lucida Grande" panose="020B0600040502020204" pitchFamily="34" charset="0"/>
              <a:buChar char="▶"/>
              <a:defRPr/>
            </a:pPr>
            <a:r>
              <a:rPr lang="en-US" sz="1400" dirty="0" smtClean="0">
                <a:latin typeface="Bosch Office Sans" pitchFamily="2" charset="0"/>
              </a:rPr>
              <a:t>Push emergency </a:t>
            </a:r>
            <a:r>
              <a:rPr lang="en-US" sz="1400" dirty="0">
                <a:latin typeface="Bosch Office Sans" pitchFamily="2" charset="0"/>
              </a:rPr>
              <a:t>button</a:t>
            </a:r>
          </a:p>
          <a:p>
            <a:pPr marL="376237" lvl="0" indent="-285750">
              <a:spcAft>
                <a:spcPts val="600"/>
              </a:spcAft>
              <a:buClr>
                <a:schemeClr val="accent1"/>
              </a:buClr>
              <a:buSzPct val="70000"/>
              <a:buFont typeface="Lucida Grande" panose="020B0600040502020204" pitchFamily="34" charset="0"/>
              <a:buChar char="▶"/>
              <a:defRPr/>
            </a:pPr>
            <a:r>
              <a:rPr lang="en-US" sz="1400" dirty="0" smtClean="0">
                <a:latin typeface="Bosch Office Sans" pitchFamily="2" charset="0"/>
              </a:rPr>
              <a:t>Present specially configured “emergency card” to any reader</a:t>
            </a:r>
          </a:p>
        </p:txBody>
      </p:sp>
      <p:sp>
        <p:nvSpPr>
          <p:cNvPr id="16" name="Rectangle 15">
            <a:extLst>
              <a:ext uri="{FF2B5EF4-FFF2-40B4-BE49-F238E27FC236}">
                <a16:creationId xmlns:a16="http://schemas.microsoft.com/office/drawing/2014/main" id="{8747970C-952F-9045-80FC-60AEB7D9B38F}"/>
              </a:ext>
            </a:extLst>
          </p:cNvPr>
          <p:cNvSpPr/>
          <p:nvPr/>
        </p:nvSpPr>
        <p:spPr>
          <a:xfrm>
            <a:off x="177049" y="2541022"/>
            <a:ext cx="6187835" cy="1323439"/>
          </a:xfrm>
          <a:prstGeom prst="rect">
            <a:avLst/>
          </a:prstGeom>
        </p:spPr>
        <p:txBody>
          <a:bodyPr wrap="square">
            <a:spAutoFit/>
          </a:bodyPr>
          <a:lstStyle/>
          <a:p>
            <a:pPr marL="90487" lvl="0">
              <a:spcAft>
                <a:spcPts val="600"/>
              </a:spcAft>
              <a:defRPr/>
            </a:pPr>
            <a:r>
              <a:rPr lang="en-US" sz="1400" dirty="0">
                <a:solidFill>
                  <a:schemeClr val="accent1"/>
                </a:solidFill>
                <a:latin typeface="Bosch Office Sans" pitchFamily="2" charset="0"/>
              </a:rPr>
              <a:t>Threat </a:t>
            </a:r>
            <a:r>
              <a:rPr lang="en-US" sz="1400" dirty="0" smtClean="0">
                <a:solidFill>
                  <a:schemeClr val="accent1"/>
                </a:solidFill>
                <a:latin typeface="Bosch Office Sans" pitchFamily="2" charset="0"/>
              </a:rPr>
              <a:t>levels are defined and configured by the user to change the behavior of all doors with just one click.</a:t>
            </a:r>
          </a:p>
          <a:p>
            <a:pPr marL="376237" lvl="0" indent="-285750">
              <a:spcAft>
                <a:spcPts val="600"/>
              </a:spcAft>
              <a:buClr>
                <a:schemeClr val="accent1"/>
              </a:buClr>
              <a:buSzPct val="70000"/>
              <a:buFont typeface="Lucida Grande" panose="020B0600040502020204" pitchFamily="34" charset="0"/>
              <a:buChar char="▶"/>
              <a:defRPr/>
            </a:pPr>
            <a:r>
              <a:rPr lang="en-US" sz="1400" dirty="0" smtClean="0">
                <a:latin typeface="Bosch Office Sans" pitchFamily="2" charset="0"/>
              </a:rPr>
              <a:t>Possible high threat levels: attack, fire</a:t>
            </a:r>
          </a:p>
          <a:p>
            <a:pPr marL="376237" lvl="0" indent="-285750">
              <a:spcAft>
                <a:spcPts val="600"/>
              </a:spcAft>
              <a:buClr>
                <a:schemeClr val="accent1"/>
              </a:buClr>
              <a:buSzPct val="70000"/>
              <a:buFont typeface="Lucida Grande" panose="020B0600040502020204" pitchFamily="34" charset="0"/>
              <a:buChar char="▶"/>
              <a:defRPr/>
            </a:pPr>
            <a:r>
              <a:rPr lang="en-US" sz="1400" dirty="0" smtClean="0">
                <a:latin typeface="Bosch Office Sans" pitchFamily="2" charset="0"/>
              </a:rPr>
              <a:t>Possible low threat levels: sports event, family day in a company, parents’ evening in a school</a:t>
            </a:r>
            <a:endParaRPr lang="en-US" sz="1400" dirty="0">
              <a:latin typeface="Bosch Office Sans" pitchFamily="2" charset="0"/>
            </a:endParaRPr>
          </a:p>
        </p:txBody>
      </p:sp>
    </p:spTree>
    <p:custDataLst>
      <p:tags r:id="rId1"/>
    </p:custDataLst>
    <p:extLst>
      <p:ext uri="{BB962C8B-B14F-4D97-AF65-F5344CB8AC3E}">
        <p14:creationId xmlns:p14="http://schemas.microsoft.com/office/powerpoint/2010/main" val="22423809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pic>
        <p:nvPicPr>
          <p:cNvPr id="12" name="Picture 11"/>
          <p:cNvPicPr>
            <a:picLocks/>
          </p:cNvPicPr>
          <p:nvPr>
            <p:custDataLst>
              <p:tags r:id="rId5"/>
            </p:custDataLst>
          </p:nvPr>
        </p:nvPicPr>
        <p:blipFill>
          <a:blip r:embed="rId12"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3" name="TextBox 2"/>
          <p:cNvSpPr txBox="1"/>
          <p:nvPr/>
        </p:nvSpPr>
        <p:spPr>
          <a:xfrm>
            <a:off x="2890155" y="1490095"/>
            <a:ext cx="6767192" cy="345990"/>
          </a:xfrm>
          <a:prstGeom prst="rect">
            <a:avLst/>
          </a:prstGeom>
          <a:noFill/>
        </p:spPr>
        <p:txBody>
          <a:bodyPr wrap="square" lIns="0" tIns="0" rIns="0" bIns="0" rtlCol="0">
            <a:noAutofit/>
          </a:bodyPr>
          <a:lstStyle/>
          <a:p>
            <a:pPr marL="0" marR="0" lvl="0" indent="0" algn="l" defTabSz="914400" rtl="0" eaLnBrk="1" fontAlgn="auto" latinLnBrk="0" hangingPunct="1">
              <a:lnSpc>
                <a:spcPct val="107000"/>
              </a:lnSpc>
              <a:spcBef>
                <a:spcPts val="500"/>
              </a:spcBef>
              <a:spcAft>
                <a:spcPts val="0"/>
              </a:spcAft>
              <a:buClrTx/>
              <a:buSzTx/>
              <a:buFontTx/>
              <a:buNone/>
              <a:tabLst/>
              <a:defRPr/>
            </a:pPr>
            <a:r>
              <a:rPr kumimoji="0" lang="en-US" sz="1400" b="1" i="0" u="none" strike="noStrike" kern="0" cap="none" spc="0" normalizeH="0" baseline="0" noProof="0" dirty="0">
                <a:ln>
                  <a:noFill/>
                </a:ln>
                <a:effectLst/>
                <a:uLnTx/>
                <a:uFillTx/>
                <a:latin typeface="Bosch Office Sans" pitchFamily="2" charset="0"/>
                <a:ea typeface="+mn-ea"/>
                <a:cs typeface="+mn-cs"/>
              </a:rPr>
              <a:t>Up to 15 different </a:t>
            </a:r>
            <a:r>
              <a:rPr kumimoji="0" lang="en-US" sz="1400" b="0" i="0" u="none" strike="noStrike" kern="0" cap="none" spc="0" normalizeH="0" baseline="0" noProof="0" dirty="0">
                <a:ln>
                  <a:noFill/>
                </a:ln>
                <a:effectLst/>
                <a:uLnTx/>
                <a:uFillTx/>
                <a:latin typeface="Bosch Office Sans" pitchFamily="2" charset="0"/>
                <a:ea typeface="+mn-ea"/>
                <a:cs typeface="+mn-cs"/>
              </a:rPr>
              <a:t>threat levels can be </a:t>
            </a:r>
            <a:r>
              <a:rPr kumimoji="0" lang="en-US" sz="1400" b="0" i="0" u="none" strike="noStrike" kern="0" cap="none" spc="0" normalizeH="0" baseline="0" noProof="0" dirty="0" smtClean="0">
                <a:ln>
                  <a:noFill/>
                </a:ln>
                <a:effectLst/>
                <a:uLnTx/>
                <a:uFillTx/>
                <a:latin typeface="Bosch Office Sans" pitchFamily="2" charset="0"/>
                <a:ea typeface="+mn-ea"/>
                <a:cs typeface="+mn-cs"/>
              </a:rPr>
              <a:t>configured </a:t>
            </a:r>
            <a:r>
              <a:rPr kumimoji="0" lang="en-US" sz="1400" b="0" i="0" u="none" strike="noStrike" kern="0" cap="none" spc="0" normalizeH="0" baseline="0" noProof="0" dirty="0">
                <a:ln>
                  <a:noFill/>
                </a:ln>
                <a:effectLst/>
                <a:uLnTx/>
                <a:uFillTx/>
                <a:latin typeface="Bosch Office Sans" pitchFamily="2" charset="0"/>
                <a:ea typeface="+mn-ea"/>
                <a:cs typeface="+mn-cs"/>
              </a:rPr>
              <a:t>with the following options:</a:t>
            </a:r>
          </a:p>
        </p:txBody>
      </p:sp>
      <p:pic>
        <p:nvPicPr>
          <p:cNvPr id="15" name="Picture 14"/>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rcRect l="15198"/>
          <a:stretch/>
        </p:blipFill>
        <p:spPr>
          <a:xfrm>
            <a:off x="289753" y="1295400"/>
            <a:ext cx="2219981" cy="4121971"/>
          </a:xfrm>
          <a:prstGeom prst="rect">
            <a:avLst/>
          </a:prstGeom>
        </p:spPr>
      </p:pic>
      <p:sp>
        <p:nvSpPr>
          <p:cNvPr id="16" name="Textfeld 9"/>
          <p:cNvSpPr txBox="1">
            <a:spLocks/>
          </p:cNvSpPr>
          <p:nvPr>
            <p:custDataLst>
              <p:tags r:id="rId6"/>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lvl="0">
              <a:lnSpc>
                <a:spcPct val="89000"/>
              </a:lnSpc>
              <a:defRPr/>
            </a:pPr>
            <a:r>
              <a:rPr lang="en-US" sz="2800" dirty="0">
                <a:solidFill>
                  <a:prstClr val="black"/>
                </a:solidFill>
              </a:rPr>
              <a:t>Ensure highest level of safety for your employees and children</a:t>
            </a:r>
            <a:endParaRPr lang="en-US" sz="2800" kern="0" dirty="0">
              <a:solidFill>
                <a:prstClr val="black"/>
              </a:solidFill>
            </a:endParaRPr>
          </a:p>
        </p:txBody>
      </p:sp>
      <p:sp>
        <p:nvSpPr>
          <p:cNvPr id="17"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Threat Level Management</a:t>
            </a:r>
          </a:p>
        </p:txBody>
      </p:sp>
      <p:sp>
        <p:nvSpPr>
          <p:cNvPr id="20" name="Rectangle 19">
            <a:extLst>
              <a:ext uri="{FF2B5EF4-FFF2-40B4-BE49-F238E27FC236}">
                <a16:creationId xmlns:a16="http://schemas.microsoft.com/office/drawing/2014/main" id="{DF12D7EA-A969-2D49-9F4E-A646B6AD8A2A}"/>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31</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5" name="Rectangle 4">
            <a:extLst>
              <a:ext uri="{FF2B5EF4-FFF2-40B4-BE49-F238E27FC236}">
                <a16:creationId xmlns:a16="http://schemas.microsoft.com/office/drawing/2014/main" id="{F2FB36F0-257E-F842-802B-1EFA606E3820}"/>
              </a:ext>
            </a:extLst>
          </p:cNvPr>
          <p:cNvSpPr/>
          <p:nvPr/>
        </p:nvSpPr>
        <p:spPr>
          <a:xfrm>
            <a:off x="2751455" y="1995694"/>
            <a:ext cx="7959725" cy="3434915"/>
          </a:xfrm>
          <a:prstGeom prst="rect">
            <a:avLst/>
          </a:prstGeom>
        </p:spPr>
        <p:txBody>
          <a:bodyPr wrap="square">
            <a:spAutoFit/>
          </a:bodyPr>
          <a:lstStyle/>
          <a:p>
            <a:pPr marL="87312" lvl="0" fontAlgn="auto">
              <a:lnSpc>
                <a:spcPct val="107000"/>
              </a:lnSpc>
              <a:spcBef>
                <a:spcPts val="500"/>
              </a:spcBef>
              <a:spcAft>
                <a:spcPts val="600"/>
              </a:spcAft>
              <a:buClr>
                <a:schemeClr val="bg1"/>
              </a:buClr>
              <a:buSzPct val="70000"/>
              <a:defRPr/>
            </a:pPr>
            <a:r>
              <a:rPr lang="en-US" sz="1400" kern="0" dirty="0" smtClean="0">
                <a:latin typeface="Bosch Office Sans" pitchFamily="2" charset="0"/>
              </a:rPr>
              <a:t>Secured (Lockdown): </a:t>
            </a:r>
            <a:endParaRPr lang="en-US" sz="1400" kern="0" dirty="0">
              <a:latin typeface="Bosch Office Sans" pitchFamily="2" charset="0"/>
            </a:endParaRPr>
          </a:p>
          <a:p>
            <a:pPr marL="704850" lvl="1" indent="-285750" fontAlgn="auto">
              <a:spcBef>
                <a:spcPts val="0"/>
              </a:spcBef>
              <a:spcAft>
                <a:spcPts val="0"/>
              </a:spcAft>
              <a:buClr>
                <a:schemeClr val="accent1"/>
              </a:buClr>
              <a:buSzPct val="70000"/>
              <a:buFont typeface="Lucida Grande" panose="020B0600040502020204" pitchFamily="34" charset="0"/>
              <a:buChar char="▶"/>
              <a:defRPr/>
            </a:pPr>
            <a:r>
              <a:rPr lang="en-US" sz="1400" kern="0" dirty="0" smtClean="0"/>
              <a:t>Certain </a:t>
            </a:r>
            <a:r>
              <a:rPr lang="en-US" sz="1400" kern="0" dirty="0"/>
              <a:t>or all doors are completely blocked</a:t>
            </a:r>
          </a:p>
          <a:p>
            <a:pPr marL="704850" lvl="1" indent="-285750" fontAlgn="auto">
              <a:spcBef>
                <a:spcPts val="0"/>
              </a:spcBef>
              <a:spcAft>
                <a:spcPts val="1200"/>
              </a:spcAft>
              <a:buClr>
                <a:schemeClr val="accent1"/>
              </a:buClr>
              <a:buSzPct val="70000"/>
              <a:buFont typeface="Lucida Grande" panose="020B0600040502020204" pitchFamily="34" charset="0"/>
              <a:buChar char="▶"/>
              <a:defRPr/>
            </a:pPr>
            <a:r>
              <a:rPr lang="en-US" sz="1400" kern="0" dirty="0" smtClean="0"/>
              <a:t>Access </a:t>
            </a:r>
            <a:r>
              <a:rPr lang="en-US" sz="1400" kern="0" dirty="0"/>
              <a:t>rights of cardholders are invalid for these </a:t>
            </a:r>
            <a:r>
              <a:rPr lang="en-US" sz="1400" kern="0" dirty="0" smtClean="0"/>
              <a:t>doors</a:t>
            </a:r>
          </a:p>
          <a:p>
            <a:pPr marL="87312" lvl="0" fontAlgn="auto">
              <a:spcBef>
                <a:spcPts val="0"/>
              </a:spcBef>
              <a:spcAft>
                <a:spcPts val="600"/>
              </a:spcAft>
              <a:buClr>
                <a:schemeClr val="bg1"/>
              </a:buClr>
              <a:buSzPct val="70000"/>
              <a:defRPr/>
            </a:pPr>
            <a:r>
              <a:rPr lang="en-US" sz="1400" kern="0" dirty="0" smtClean="0">
                <a:latin typeface="Bosch Office Sans" pitchFamily="2" charset="0"/>
              </a:rPr>
              <a:t>Open (Evacuation):</a:t>
            </a:r>
            <a:endParaRPr lang="en-US" sz="1400" kern="0" dirty="0">
              <a:latin typeface="Bosch Office Sans" pitchFamily="2" charset="0"/>
            </a:endParaRPr>
          </a:p>
          <a:p>
            <a:pPr marL="704850" lvl="1" indent="-285750" fontAlgn="auto">
              <a:spcBef>
                <a:spcPts val="0"/>
              </a:spcBef>
              <a:spcAft>
                <a:spcPts val="0"/>
              </a:spcAft>
              <a:buClr>
                <a:schemeClr val="accent1"/>
              </a:buClr>
              <a:buSzPct val="70000"/>
              <a:buFont typeface="Lucida Grande" panose="020B0600040502020204" pitchFamily="34" charset="0"/>
              <a:buChar char="▶"/>
              <a:defRPr/>
            </a:pPr>
            <a:r>
              <a:rPr lang="en-US" sz="1400" kern="0" dirty="0" smtClean="0"/>
              <a:t>Certain </a:t>
            </a:r>
            <a:r>
              <a:rPr lang="en-US" sz="1400" kern="0" dirty="0"/>
              <a:t>or all doors are completely unlocked</a:t>
            </a:r>
          </a:p>
          <a:p>
            <a:pPr marL="704850" lvl="1" indent="-285750" fontAlgn="auto">
              <a:spcBef>
                <a:spcPts val="0"/>
              </a:spcBef>
              <a:spcAft>
                <a:spcPts val="1200"/>
              </a:spcAft>
              <a:buClr>
                <a:schemeClr val="accent1"/>
              </a:buClr>
              <a:buSzPct val="70000"/>
              <a:buFont typeface="Lucida Grande" panose="020B0600040502020204" pitchFamily="34" charset="0"/>
              <a:buChar char="▶"/>
              <a:defRPr/>
            </a:pPr>
            <a:r>
              <a:rPr lang="en-US" sz="1400" kern="0" dirty="0" smtClean="0"/>
              <a:t>No </a:t>
            </a:r>
            <a:r>
              <a:rPr lang="en-US" sz="1400" kern="0" dirty="0"/>
              <a:t>access credentials are needed to open the doors, allowing everybody to enter / leave without barriers</a:t>
            </a:r>
          </a:p>
          <a:p>
            <a:pPr marL="87312" fontAlgn="auto">
              <a:lnSpc>
                <a:spcPct val="107000"/>
              </a:lnSpc>
              <a:spcBef>
                <a:spcPts val="0"/>
              </a:spcBef>
              <a:spcAft>
                <a:spcPts val="600"/>
              </a:spcAft>
              <a:buClr>
                <a:schemeClr val="bg1"/>
              </a:buClr>
              <a:buSzPct val="70000"/>
              <a:defRPr/>
            </a:pPr>
            <a:r>
              <a:rPr lang="en-US" sz="1400" kern="0" dirty="0">
                <a:latin typeface="Bosch Office Sans" pitchFamily="2" charset="0"/>
              </a:rPr>
              <a:t>Customized (Controlled Lockdown / Lockout): </a:t>
            </a:r>
          </a:p>
          <a:p>
            <a:pPr marL="704850" lvl="1" indent="-285750" fontAlgn="auto">
              <a:spcBef>
                <a:spcPts val="0"/>
              </a:spcBef>
              <a:spcAft>
                <a:spcPts val="0"/>
              </a:spcAft>
              <a:buClr>
                <a:schemeClr val="accent1"/>
              </a:buClr>
              <a:buSzPct val="70000"/>
              <a:buFont typeface="Lucida Grande" panose="020B0600040502020204" pitchFamily="34" charset="0"/>
              <a:buChar char="▶"/>
              <a:defRPr/>
            </a:pPr>
            <a:r>
              <a:rPr lang="en-US" sz="1400" kern="0" dirty="0" smtClean="0"/>
              <a:t>Individual </a:t>
            </a:r>
            <a:r>
              <a:rPr lang="en-US" sz="1400" kern="0" dirty="0"/>
              <a:t>definition of each door’s behavior</a:t>
            </a:r>
          </a:p>
          <a:p>
            <a:pPr marL="704850" lvl="1" indent="-285750" fontAlgn="auto">
              <a:lnSpc>
                <a:spcPct val="107000"/>
              </a:lnSpc>
              <a:spcBef>
                <a:spcPts val="500"/>
              </a:spcBef>
              <a:spcAft>
                <a:spcPts val="0"/>
              </a:spcAft>
              <a:buClr>
                <a:schemeClr val="accent1"/>
              </a:buClr>
              <a:buSzPct val="70000"/>
              <a:buFont typeface="Lucida Grande" panose="020B0600040502020204" pitchFamily="34" charset="0"/>
              <a:buChar char="▶"/>
              <a:defRPr/>
            </a:pPr>
            <a:r>
              <a:rPr lang="en-US" sz="1400" kern="0" dirty="0" smtClean="0"/>
              <a:t>Possibility </a:t>
            </a:r>
            <a:r>
              <a:rPr lang="en-US" sz="1400" kern="0" dirty="0"/>
              <a:t>to assign security levels (from 1 to 100) to cardholders and doors; in this case door opens only if the cardholder’s profile is equal or higher than the door’s current security level</a:t>
            </a:r>
          </a:p>
        </p:txBody>
      </p:sp>
    </p:spTree>
    <p:custDataLst>
      <p:tags r:id="rId1"/>
    </p:custDataLst>
    <p:extLst>
      <p:ext uri="{BB962C8B-B14F-4D97-AF65-F5344CB8AC3E}">
        <p14:creationId xmlns:p14="http://schemas.microsoft.com/office/powerpoint/2010/main" val="1477891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23"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pic>
        <p:nvPicPr>
          <p:cNvPr id="12" name="Picture 11"/>
          <p:cNvPicPr>
            <a:picLocks/>
          </p:cNvPicPr>
          <p:nvPr>
            <p:custDataLst>
              <p:tags r:id="rId5"/>
            </p:custDataLst>
          </p:nvPr>
        </p:nvPicPr>
        <p:blipFill>
          <a:blip r:embed="rId24"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16" name="Textfeld 9"/>
          <p:cNvSpPr txBox="1">
            <a:spLocks/>
          </p:cNvSpPr>
          <p:nvPr>
            <p:custDataLst>
              <p:tags r:id="rId6"/>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lvl="0">
              <a:lnSpc>
                <a:spcPct val="89000"/>
              </a:lnSpc>
              <a:defRPr/>
            </a:pPr>
            <a:r>
              <a:rPr lang="en-US" sz="2800" dirty="0">
                <a:solidFill>
                  <a:prstClr val="black"/>
                </a:solidFill>
              </a:rPr>
              <a:t>Highest system reliability</a:t>
            </a:r>
          </a:p>
        </p:txBody>
      </p:sp>
      <p:sp>
        <p:nvSpPr>
          <p:cNvPr id="17"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Three-tier architecture</a:t>
            </a:r>
          </a:p>
        </p:txBody>
      </p:sp>
      <p:sp>
        <p:nvSpPr>
          <p:cNvPr id="20" name="Rectangle 19">
            <a:extLst>
              <a:ext uri="{FF2B5EF4-FFF2-40B4-BE49-F238E27FC236}">
                <a16:creationId xmlns:a16="http://schemas.microsoft.com/office/drawing/2014/main" id="{DF12D7EA-A969-2D49-9F4E-A646B6AD8A2A}"/>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32</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13" name="TextBox 71_"/>
          <p:cNvSpPr txBox="1"/>
          <p:nvPr>
            <p:custDataLst>
              <p:tags r:id="rId9"/>
            </p:custDataLst>
          </p:nvPr>
        </p:nvSpPr>
        <p:spPr>
          <a:xfrm>
            <a:off x="7432559" y="1108231"/>
            <a:ext cx="3355313" cy="4371807"/>
          </a:xfrm>
          <a:prstGeom prst="rect">
            <a:avLst/>
          </a:prstGeom>
          <a:noFill/>
        </p:spPr>
        <p:txBody>
          <a:bodyPr wrap="square" lIns="72000" tIns="144000" rIns="108000" bIns="0" rtlCol="0">
            <a:noAutofit/>
          </a:bodyPr>
          <a:lstStyle/>
          <a:p>
            <a:pPr marL="285750" indent="-285750" defTabSz="1016264">
              <a:spcAft>
                <a:spcPts val="1200"/>
              </a:spcAft>
              <a:buClr>
                <a:schemeClr val="accent1"/>
              </a:buClr>
              <a:buSzPct val="70000"/>
              <a:buFont typeface="Lucida Grande" panose="020B0600040502020204" pitchFamily="34" charset="0"/>
              <a:buChar char="▶"/>
            </a:pPr>
            <a:r>
              <a:rPr lang="en-US" sz="1200" dirty="0" smtClean="0">
                <a:latin typeface="Bosch Office Sans" pitchFamily="2" charset="0"/>
              </a:rPr>
              <a:t>Highest </a:t>
            </a:r>
            <a:r>
              <a:rPr lang="en-US" sz="1200" dirty="0">
                <a:latin typeface="Bosch Office Sans" pitchFamily="2" charset="0"/>
              </a:rPr>
              <a:t>availability thanks to three-tier architecture</a:t>
            </a:r>
          </a:p>
          <a:p>
            <a:pPr marL="285750" indent="-285750" defTabSz="1016264">
              <a:spcAft>
                <a:spcPts val="1200"/>
              </a:spcAft>
              <a:buClr>
                <a:schemeClr val="accent1"/>
              </a:buClr>
              <a:buSzPct val="70000"/>
              <a:buFont typeface="Lucida Grande" panose="020B0600040502020204" pitchFamily="34" charset="0"/>
              <a:buChar char="▶"/>
            </a:pPr>
            <a:r>
              <a:rPr lang="en-US" sz="1200" dirty="0">
                <a:latin typeface="Bosch Office Sans" pitchFamily="2" charset="0"/>
              </a:rPr>
              <a:t>Additional third layer Master Access Controller (MAC) between the server and the controllers</a:t>
            </a:r>
            <a:endParaRPr lang="en-US" sz="1200" dirty="0">
              <a:latin typeface="Bosch Office Sans" pitchFamily="2" charset="0"/>
              <a:sym typeface="Wingdings" panose="05000000000000000000" pitchFamily="2" charset="2"/>
            </a:endParaRPr>
          </a:p>
          <a:p>
            <a:pPr marL="285750" indent="-285750" defTabSz="1016264">
              <a:spcAft>
                <a:spcPts val="1200"/>
              </a:spcAft>
              <a:buClr>
                <a:schemeClr val="accent1"/>
              </a:buClr>
              <a:buSzPct val="70000"/>
              <a:buFont typeface="Lucida Grande" panose="020B0600040502020204" pitchFamily="34" charset="0"/>
              <a:buChar char="▶"/>
            </a:pPr>
            <a:r>
              <a:rPr lang="en-US" sz="1200" dirty="0">
                <a:latin typeface="Bosch Office Sans" pitchFamily="2" charset="0"/>
                <a:sym typeface="Wingdings" panose="05000000000000000000" pitchFamily="2" charset="2"/>
              </a:rPr>
              <a:t>If the server fails, the controllers still communicate with each other and share relevant information through the MAC</a:t>
            </a:r>
          </a:p>
          <a:p>
            <a:pPr marL="285750" indent="-285750" defTabSz="1016264">
              <a:spcAft>
                <a:spcPts val="1200"/>
              </a:spcAft>
              <a:buClr>
                <a:schemeClr val="accent1"/>
              </a:buClr>
              <a:buSzPct val="70000"/>
              <a:buFont typeface="Lucida Grande" panose="020B0600040502020204" pitchFamily="34" charset="0"/>
              <a:buChar char="▶"/>
            </a:pPr>
            <a:r>
              <a:rPr lang="en-US" sz="1200" dirty="0">
                <a:latin typeface="Bosch Office Sans" pitchFamily="2" charset="0"/>
                <a:sym typeface="Wingdings" panose="05000000000000000000" pitchFamily="2" charset="2"/>
              </a:rPr>
              <a:t>Consequence: even functionalities that include two or more readers such as anti-</a:t>
            </a:r>
            <a:r>
              <a:rPr lang="en-US" sz="1200" dirty="0" err="1">
                <a:latin typeface="Bosch Office Sans" pitchFamily="2" charset="0"/>
                <a:sym typeface="Wingdings" panose="05000000000000000000" pitchFamily="2" charset="2"/>
              </a:rPr>
              <a:t>passback</a:t>
            </a:r>
            <a:r>
              <a:rPr lang="en-US" sz="1200" dirty="0">
                <a:latin typeface="Bosch Office Sans" pitchFamily="2" charset="0"/>
                <a:sym typeface="Wingdings" panose="05000000000000000000" pitchFamily="2" charset="2"/>
              </a:rPr>
              <a:t>, access sequence check or guard tour can still be performed </a:t>
            </a:r>
          </a:p>
          <a:p>
            <a:pPr marL="285750" indent="-285750" defTabSz="1016264">
              <a:spcAft>
                <a:spcPts val="1200"/>
              </a:spcAft>
              <a:buClr>
                <a:schemeClr val="accent1"/>
              </a:buClr>
              <a:buSzPct val="70000"/>
              <a:buFont typeface="Lucida Grande" panose="020B0600040502020204" pitchFamily="34" charset="0"/>
              <a:buChar char="▶"/>
            </a:pPr>
            <a:r>
              <a:rPr lang="en-US" sz="1200" dirty="0" smtClean="0">
                <a:latin typeface="Bosch Office Sans" pitchFamily="2" charset="0"/>
              </a:rPr>
              <a:t>If </a:t>
            </a:r>
            <a:r>
              <a:rPr lang="en-US" sz="1200" dirty="0">
                <a:latin typeface="Bosch Office Sans" pitchFamily="2" charset="0"/>
              </a:rPr>
              <a:t>the </a:t>
            </a:r>
            <a:r>
              <a:rPr lang="en-US" sz="1200" dirty="0" smtClean="0">
                <a:latin typeface="Bosch Office Sans" pitchFamily="2" charset="0"/>
              </a:rPr>
              <a:t>AMS server and the MAC are down, cardholders </a:t>
            </a:r>
            <a:r>
              <a:rPr lang="en-US" sz="1200" dirty="0">
                <a:latin typeface="Bosch Office Sans" pitchFamily="2" charset="0"/>
              </a:rPr>
              <a:t>can still </a:t>
            </a:r>
            <a:r>
              <a:rPr lang="en-US" sz="1200" dirty="0" smtClean="0">
                <a:latin typeface="Bosch Office Sans" pitchFamily="2" charset="0"/>
              </a:rPr>
              <a:t>enter and leave </a:t>
            </a:r>
            <a:r>
              <a:rPr lang="en-US" sz="1200" dirty="0">
                <a:latin typeface="Bosch Office Sans" pitchFamily="2" charset="0"/>
              </a:rPr>
              <a:t>because </a:t>
            </a:r>
            <a:r>
              <a:rPr lang="en-US" sz="1200" dirty="0" smtClean="0">
                <a:latin typeface="Bosch Office Sans" pitchFamily="2" charset="0"/>
              </a:rPr>
              <a:t>of the database which is saved directly on the AMCs. Thanks to this offline capability, it is possible to save millions of events even during down times. </a:t>
            </a:r>
          </a:p>
        </p:txBody>
      </p:sp>
      <p:sp>
        <p:nvSpPr>
          <p:cNvPr id="14" name="Rectangle 6">
            <a:extLst>
              <a:ext uri="{FF2B5EF4-FFF2-40B4-BE49-F238E27FC236}">
                <a16:creationId xmlns:a16="http://schemas.microsoft.com/office/drawing/2014/main" id="{D18AAAB1-719D-44A1-8148-57690A804E6E}"/>
              </a:ext>
            </a:extLst>
          </p:cNvPr>
          <p:cNvSpPr>
            <a:spLocks noChangeArrowheads="1"/>
          </p:cNvSpPr>
          <p:nvPr/>
        </p:nvSpPr>
        <p:spPr bwMode="auto">
          <a:xfrm>
            <a:off x="263525" y="4427032"/>
            <a:ext cx="6948488" cy="1040400"/>
          </a:xfrm>
          <a:prstGeom prst="rect">
            <a:avLst/>
          </a:prstGeom>
          <a:solidFill>
            <a:srgbClr val="F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de-DE" kern="0">
              <a:solidFill>
                <a:prstClr val="black"/>
              </a:solidFill>
            </a:endParaRPr>
          </a:p>
        </p:txBody>
      </p:sp>
      <p:sp>
        <p:nvSpPr>
          <p:cNvPr id="18" name="Rectangle 6">
            <a:extLst>
              <a:ext uri="{FF2B5EF4-FFF2-40B4-BE49-F238E27FC236}">
                <a16:creationId xmlns:a16="http://schemas.microsoft.com/office/drawing/2014/main" id="{EC6635A3-45CB-4544-B1A7-85CDF1B7FB7A}"/>
              </a:ext>
            </a:extLst>
          </p:cNvPr>
          <p:cNvSpPr>
            <a:spLocks noChangeArrowheads="1"/>
          </p:cNvSpPr>
          <p:nvPr/>
        </p:nvSpPr>
        <p:spPr bwMode="auto">
          <a:xfrm>
            <a:off x="263525" y="3379781"/>
            <a:ext cx="6948488" cy="1040400"/>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9" name="Rectangle 7">
            <a:extLst>
              <a:ext uri="{FF2B5EF4-FFF2-40B4-BE49-F238E27FC236}">
                <a16:creationId xmlns:a16="http://schemas.microsoft.com/office/drawing/2014/main" id="{362C6C67-710C-4C0D-A4A1-36712194765A}"/>
              </a:ext>
            </a:extLst>
          </p:cNvPr>
          <p:cNvSpPr>
            <a:spLocks noChangeArrowheads="1"/>
          </p:cNvSpPr>
          <p:nvPr/>
        </p:nvSpPr>
        <p:spPr bwMode="auto">
          <a:xfrm>
            <a:off x="263525" y="2326688"/>
            <a:ext cx="6948488" cy="1040400"/>
          </a:xfrm>
          <a:prstGeom prst="rect">
            <a:avLst/>
          </a:prstGeom>
          <a:solidFill>
            <a:srgbClr val="F2F2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21" name="Rectangle 8">
            <a:extLst>
              <a:ext uri="{FF2B5EF4-FFF2-40B4-BE49-F238E27FC236}">
                <a16:creationId xmlns:a16="http://schemas.microsoft.com/office/drawing/2014/main" id="{3E6B3EEF-A2ED-40C4-B18D-08E74FAA0A75}"/>
              </a:ext>
            </a:extLst>
          </p:cNvPr>
          <p:cNvSpPr>
            <a:spLocks noChangeArrowheads="1"/>
          </p:cNvSpPr>
          <p:nvPr/>
        </p:nvSpPr>
        <p:spPr bwMode="auto">
          <a:xfrm>
            <a:off x="263525" y="1285875"/>
            <a:ext cx="6948488" cy="1040400"/>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black"/>
              </a:solidFill>
              <a:effectLst/>
              <a:uLnTx/>
              <a:uFillTx/>
            </a:endParaRPr>
          </a:p>
        </p:txBody>
      </p:sp>
      <p:sp>
        <p:nvSpPr>
          <p:cNvPr id="22" name="Textfeld 259">
            <a:extLst>
              <a:ext uri="{FF2B5EF4-FFF2-40B4-BE49-F238E27FC236}">
                <a16:creationId xmlns:a16="http://schemas.microsoft.com/office/drawing/2014/main" id="{CEF0C319-8263-40FD-87A1-67D515EC6C04}"/>
              </a:ext>
            </a:extLst>
          </p:cNvPr>
          <p:cNvSpPr txBox="1"/>
          <p:nvPr>
            <p:custDataLst>
              <p:tags r:id="rId10"/>
            </p:custDataLst>
          </p:nvPr>
        </p:nvSpPr>
        <p:spPr>
          <a:xfrm>
            <a:off x="4406521" y="2755721"/>
            <a:ext cx="1193949" cy="341888"/>
          </a:xfrm>
          <a:prstGeom prst="rect">
            <a:avLst/>
          </a:prstGeom>
          <a:noFill/>
          <a:ln>
            <a:noFill/>
          </a:ln>
        </p:spPr>
        <p:txBody>
          <a:bodyPr wrap="square" lIns="0" tIns="0" rIns="0" bIns="0" rtlCol="0">
            <a:spAutoFit/>
          </a:bodyPr>
          <a:lstStyle/>
          <a:p>
            <a:pPr defTabSz="1016264" fontAlgn="auto">
              <a:spcBef>
                <a:spcPts val="0"/>
              </a:spcBef>
              <a:spcAft>
                <a:spcPts val="0"/>
              </a:spcAft>
            </a:pPr>
            <a:r>
              <a:rPr lang="en-US" sz="1111" b="1" dirty="0" smtClean="0">
                <a:solidFill>
                  <a:srgbClr val="000000"/>
                </a:solidFill>
                <a:latin typeface="Bosch Office Sans" pitchFamily="2" charset="0"/>
              </a:rPr>
              <a:t>Master Access Controller</a:t>
            </a:r>
            <a:endParaRPr lang="en-US" sz="1111" b="1" dirty="0">
              <a:solidFill>
                <a:srgbClr val="000000"/>
              </a:solidFill>
              <a:latin typeface="Bosch Office Sans" pitchFamily="2" charset="0"/>
            </a:endParaRPr>
          </a:p>
        </p:txBody>
      </p:sp>
      <p:sp>
        <p:nvSpPr>
          <p:cNvPr id="23" name="Textfeld 258">
            <a:extLst>
              <a:ext uri="{FF2B5EF4-FFF2-40B4-BE49-F238E27FC236}">
                <a16:creationId xmlns:a16="http://schemas.microsoft.com/office/drawing/2014/main" id="{BE373CD8-A2BF-4CDA-A691-1C745383A791}"/>
              </a:ext>
            </a:extLst>
          </p:cNvPr>
          <p:cNvSpPr txBox="1"/>
          <p:nvPr>
            <p:custDataLst>
              <p:tags r:id="rId11"/>
            </p:custDataLst>
          </p:nvPr>
        </p:nvSpPr>
        <p:spPr>
          <a:xfrm>
            <a:off x="485374" y="3768343"/>
            <a:ext cx="1200309" cy="263277"/>
          </a:xfrm>
          <a:prstGeom prst="rect">
            <a:avLst/>
          </a:prstGeom>
          <a:noFill/>
          <a:ln>
            <a:noFill/>
          </a:ln>
        </p:spPr>
        <p:txBody>
          <a:bodyPr wrap="square" rtlCol="0">
            <a:spAutoFit/>
          </a:bodyPr>
          <a:lstStyle/>
          <a:p>
            <a:pPr defTabSz="1016264" fontAlgn="auto">
              <a:spcBef>
                <a:spcPts val="0"/>
              </a:spcBef>
              <a:spcAft>
                <a:spcPts val="0"/>
              </a:spcAft>
            </a:pPr>
            <a:r>
              <a:rPr lang="en-US" sz="1111" dirty="0">
                <a:solidFill>
                  <a:srgbClr val="424C58"/>
                </a:solidFill>
                <a:latin typeface="Bosch Office Sans" pitchFamily="2" charset="0"/>
              </a:rPr>
              <a:t>First layer</a:t>
            </a:r>
          </a:p>
        </p:txBody>
      </p:sp>
      <p:sp>
        <p:nvSpPr>
          <p:cNvPr id="24" name="Textfeld 260">
            <a:extLst>
              <a:ext uri="{FF2B5EF4-FFF2-40B4-BE49-F238E27FC236}">
                <a16:creationId xmlns:a16="http://schemas.microsoft.com/office/drawing/2014/main" id="{18F5C04F-D82C-4791-AE96-1C5AA957D99A}"/>
              </a:ext>
            </a:extLst>
          </p:cNvPr>
          <p:cNvSpPr txBox="1"/>
          <p:nvPr>
            <p:custDataLst>
              <p:tags r:id="rId12"/>
            </p:custDataLst>
          </p:nvPr>
        </p:nvSpPr>
        <p:spPr>
          <a:xfrm>
            <a:off x="485374" y="1674437"/>
            <a:ext cx="1200309" cy="263277"/>
          </a:xfrm>
          <a:prstGeom prst="rect">
            <a:avLst/>
          </a:prstGeom>
          <a:noFill/>
          <a:ln>
            <a:noFill/>
          </a:ln>
        </p:spPr>
        <p:txBody>
          <a:bodyPr wrap="square" rtlCol="0">
            <a:spAutoFit/>
          </a:bodyPr>
          <a:lstStyle/>
          <a:p>
            <a:pPr defTabSz="1016264" fontAlgn="auto">
              <a:spcBef>
                <a:spcPts val="0"/>
              </a:spcBef>
              <a:spcAft>
                <a:spcPts val="0"/>
              </a:spcAft>
            </a:pPr>
            <a:r>
              <a:rPr lang="en-US" sz="1111" dirty="0">
                <a:solidFill>
                  <a:srgbClr val="424C58"/>
                </a:solidFill>
                <a:latin typeface="Bosch Office Sans" pitchFamily="2" charset="0"/>
              </a:rPr>
              <a:t>Third layer</a:t>
            </a:r>
          </a:p>
        </p:txBody>
      </p:sp>
      <p:sp>
        <p:nvSpPr>
          <p:cNvPr id="25" name="Textfeld 260">
            <a:extLst>
              <a:ext uri="{FF2B5EF4-FFF2-40B4-BE49-F238E27FC236}">
                <a16:creationId xmlns:a16="http://schemas.microsoft.com/office/drawing/2014/main" id="{780DF24D-5B93-49B4-888C-CEC366BD1D67}"/>
              </a:ext>
            </a:extLst>
          </p:cNvPr>
          <p:cNvSpPr txBox="1"/>
          <p:nvPr>
            <p:custDataLst>
              <p:tags r:id="rId13"/>
            </p:custDataLst>
          </p:nvPr>
        </p:nvSpPr>
        <p:spPr>
          <a:xfrm>
            <a:off x="485374" y="2715250"/>
            <a:ext cx="1200309" cy="263277"/>
          </a:xfrm>
          <a:prstGeom prst="rect">
            <a:avLst/>
          </a:prstGeom>
          <a:noFill/>
          <a:ln>
            <a:noFill/>
          </a:ln>
        </p:spPr>
        <p:txBody>
          <a:bodyPr wrap="square" rtlCol="0">
            <a:spAutoFit/>
          </a:bodyPr>
          <a:lstStyle/>
          <a:p>
            <a:pPr defTabSz="1016264" fontAlgn="auto">
              <a:spcBef>
                <a:spcPts val="0"/>
              </a:spcBef>
              <a:spcAft>
                <a:spcPts val="0"/>
              </a:spcAft>
            </a:pPr>
            <a:r>
              <a:rPr lang="en-US" sz="1111" dirty="0">
                <a:solidFill>
                  <a:srgbClr val="424C58"/>
                </a:solidFill>
                <a:latin typeface="Bosch Office Sans" pitchFamily="2" charset="0"/>
              </a:rPr>
              <a:t>Second layer</a:t>
            </a:r>
          </a:p>
        </p:txBody>
      </p:sp>
      <p:grpSp>
        <p:nvGrpSpPr>
          <p:cNvPr id="26" name="Gruppieren 18">
            <a:extLst>
              <a:ext uri="{FF2B5EF4-FFF2-40B4-BE49-F238E27FC236}">
                <a16:creationId xmlns:a16="http://schemas.microsoft.com/office/drawing/2014/main" id="{EBB2C40D-EE20-4B16-B967-FABF2EF3F689}"/>
              </a:ext>
            </a:extLst>
          </p:cNvPr>
          <p:cNvGrpSpPr/>
          <p:nvPr/>
        </p:nvGrpSpPr>
        <p:grpSpPr>
          <a:xfrm>
            <a:off x="2409795" y="3389725"/>
            <a:ext cx="1523481" cy="668338"/>
            <a:chOff x="3817938" y="3722688"/>
            <a:chExt cx="1523481" cy="668338"/>
          </a:xfrm>
        </p:grpSpPr>
        <p:sp>
          <p:nvSpPr>
            <p:cNvPr id="27" name="Bogen 20">
              <a:extLst>
                <a:ext uri="{FF2B5EF4-FFF2-40B4-BE49-F238E27FC236}">
                  <a16:creationId xmlns:a16="http://schemas.microsoft.com/office/drawing/2014/main" id="{FF23A882-155B-498F-BD64-97C01B403AE2}"/>
                </a:ext>
              </a:extLst>
            </p:cNvPr>
            <p:cNvSpPr/>
            <p:nvPr/>
          </p:nvSpPr>
          <p:spPr>
            <a:xfrm>
              <a:off x="3817938" y="3722688"/>
              <a:ext cx="1487671" cy="668338"/>
            </a:xfrm>
            <a:prstGeom prst="arc">
              <a:avLst>
                <a:gd name="adj1" fmla="val 16249897"/>
                <a:gd name="adj2" fmla="val 21564003"/>
              </a:avLst>
            </a:prstGeom>
            <a:noFill/>
            <a:ln w="9525" cap="flat" cmpd="sng" algn="ctr">
              <a:solidFill>
                <a:srgbClr val="A80163"/>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latin typeface="Bosch Office Sans"/>
                <a:ea typeface="+mn-ea"/>
                <a:cs typeface="+mn-cs"/>
              </a:endParaRPr>
            </a:p>
          </p:txBody>
        </p:sp>
        <p:sp>
          <p:nvSpPr>
            <p:cNvPr id="28" name="Bogen 23">
              <a:extLst>
                <a:ext uri="{FF2B5EF4-FFF2-40B4-BE49-F238E27FC236}">
                  <a16:creationId xmlns:a16="http://schemas.microsoft.com/office/drawing/2014/main" id="{A548B218-3844-41CB-84C4-73807B4E89D1}"/>
                </a:ext>
              </a:extLst>
            </p:cNvPr>
            <p:cNvSpPr/>
            <p:nvPr/>
          </p:nvSpPr>
          <p:spPr>
            <a:xfrm flipH="1">
              <a:off x="3853748" y="3722688"/>
              <a:ext cx="1487671" cy="668338"/>
            </a:xfrm>
            <a:prstGeom prst="arc">
              <a:avLst>
                <a:gd name="adj1" fmla="val 16249897"/>
                <a:gd name="adj2" fmla="val 21564003"/>
              </a:avLst>
            </a:prstGeom>
            <a:noFill/>
            <a:ln w="9525" cap="flat" cmpd="sng" algn="ctr">
              <a:solidFill>
                <a:srgbClr val="A80163"/>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latin typeface="Bosch Office Sans"/>
                <a:ea typeface="+mn-ea"/>
                <a:cs typeface="+mn-cs"/>
              </a:endParaRPr>
            </a:p>
          </p:txBody>
        </p:sp>
      </p:grpSp>
      <p:sp>
        <p:nvSpPr>
          <p:cNvPr id="29" name="Textfeld 267">
            <a:extLst>
              <a:ext uri="{FF2B5EF4-FFF2-40B4-BE49-F238E27FC236}">
                <a16:creationId xmlns:a16="http://schemas.microsoft.com/office/drawing/2014/main" id="{12FE871D-0D1B-4FA9-B93E-4FF2D2CD9495}"/>
              </a:ext>
            </a:extLst>
          </p:cNvPr>
          <p:cNvSpPr txBox="1"/>
          <p:nvPr>
            <p:custDataLst>
              <p:tags r:id="rId14"/>
            </p:custDataLst>
          </p:nvPr>
        </p:nvSpPr>
        <p:spPr>
          <a:xfrm>
            <a:off x="2608232" y="3477485"/>
            <a:ext cx="1143889" cy="507831"/>
          </a:xfrm>
          <a:prstGeom prst="rect">
            <a:avLst/>
          </a:prstGeom>
          <a:noFill/>
          <a:ln>
            <a:noFill/>
          </a:ln>
        </p:spPr>
        <p:txBody>
          <a:bodyPr wrap="square" rtlCol="0">
            <a:spAutoFit/>
          </a:bodyPr>
          <a:lstStyle/>
          <a:p>
            <a:pPr algn="ctr" defTabSz="1016264" fontAlgn="auto">
              <a:spcBef>
                <a:spcPts val="0"/>
              </a:spcBef>
              <a:spcAft>
                <a:spcPts val="0"/>
              </a:spcAft>
            </a:pPr>
            <a:r>
              <a:rPr lang="en-US" sz="900" dirty="0">
                <a:solidFill>
                  <a:prstClr val="black"/>
                </a:solidFill>
                <a:latin typeface="Bosch Office Sans" pitchFamily="2" charset="0"/>
              </a:rPr>
              <a:t>Information is </a:t>
            </a:r>
            <a:r>
              <a:rPr lang="en-US" sz="900" b="1" dirty="0">
                <a:solidFill>
                  <a:srgbClr val="B90276"/>
                </a:solidFill>
                <a:latin typeface="Bosch Office Sans" pitchFamily="2" charset="0"/>
              </a:rPr>
              <a:t>still</a:t>
            </a:r>
            <a:r>
              <a:rPr lang="en-US" sz="900" dirty="0">
                <a:solidFill>
                  <a:prstClr val="black"/>
                </a:solidFill>
                <a:latin typeface="Bosch Office Sans" pitchFamily="2" charset="0"/>
              </a:rPr>
              <a:t> exchanged via MAC</a:t>
            </a:r>
          </a:p>
        </p:txBody>
      </p:sp>
      <p:sp>
        <p:nvSpPr>
          <p:cNvPr id="30" name="Line 10">
            <a:extLst>
              <a:ext uri="{FF2B5EF4-FFF2-40B4-BE49-F238E27FC236}">
                <a16:creationId xmlns:a16="http://schemas.microsoft.com/office/drawing/2014/main" id="{6A550680-CF72-4467-B021-1A2841F62290}"/>
              </a:ext>
            </a:extLst>
          </p:cNvPr>
          <p:cNvSpPr>
            <a:spLocks noChangeShapeType="1"/>
          </p:cNvSpPr>
          <p:nvPr/>
        </p:nvSpPr>
        <p:spPr bwMode="auto">
          <a:xfrm flipV="1">
            <a:off x="259080" y="3367088"/>
            <a:ext cx="6952933" cy="4978"/>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1" name="Line 11">
            <a:extLst>
              <a:ext uri="{FF2B5EF4-FFF2-40B4-BE49-F238E27FC236}">
                <a16:creationId xmlns:a16="http://schemas.microsoft.com/office/drawing/2014/main" id="{06FAF609-DA1F-4B3A-8664-04D002E09C40}"/>
              </a:ext>
            </a:extLst>
          </p:cNvPr>
          <p:cNvSpPr>
            <a:spLocks noChangeShapeType="1"/>
          </p:cNvSpPr>
          <p:nvPr/>
        </p:nvSpPr>
        <p:spPr bwMode="auto">
          <a:xfrm>
            <a:off x="263525" y="2326275"/>
            <a:ext cx="6948488" cy="0"/>
          </a:xfrm>
          <a:prstGeom prst="line">
            <a:avLst/>
          </a:prstGeom>
          <a:noFill/>
          <a:ln w="2698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2" name="Freeform 13">
            <a:extLst>
              <a:ext uri="{FF2B5EF4-FFF2-40B4-BE49-F238E27FC236}">
                <a16:creationId xmlns:a16="http://schemas.microsoft.com/office/drawing/2014/main" id="{2A99820E-50B5-44E1-A182-41B2C93522F9}"/>
              </a:ext>
            </a:extLst>
          </p:cNvPr>
          <p:cNvSpPr>
            <a:spLocks/>
          </p:cNvSpPr>
          <p:nvPr/>
        </p:nvSpPr>
        <p:spPr bwMode="auto">
          <a:xfrm>
            <a:off x="3497233" y="2838442"/>
            <a:ext cx="446088" cy="920252"/>
          </a:xfrm>
          <a:custGeom>
            <a:avLst/>
            <a:gdLst>
              <a:gd name="T0" fmla="*/ 0 w 281"/>
              <a:gd name="T1" fmla="*/ 0 h 439"/>
              <a:gd name="T2" fmla="*/ 281 w 281"/>
              <a:gd name="T3" fmla="*/ 0 h 439"/>
              <a:gd name="T4" fmla="*/ 281 w 281"/>
              <a:gd name="T5" fmla="*/ 439 h 439"/>
            </a:gdLst>
            <a:ahLst/>
            <a:cxnLst>
              <a:cxn ang="0">
                <a:pos x="T0" y="T1"/>
              </a:cxn>
              <a:cxn ang="0">
                <a:pos x="T2" y="T3"/>
              </a:cxn>
              <a:cxn ang="0">
                <a:pos x="T4" y="T5"/>
              </a:cxn>
            </a:cxnLst>
            <a:rect l="0" t="0" r="r" b="b"/>
            <a:pathLst>
              <a:path w="281" h="439">
                <a:moveTo>
                  <a:pt x="0" y="0"/>
                </a:moveTo>
                <a:lnTo>
                  <a:pt x="281" y="0"/>
                </a:lnTo>
                <a:lnTo>
                  <a:pt x="281" y="439"/>
                </a:lnTo>
              </a:path>
            </a:pathLst>
          </a:custGeom>
          <a:noFill/>
          <a:ln w="12700" cap="flat">
            <a:solidFill>
              <a:srgbClr val="52606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3" name="Line 14">
            <a:extLst>
              <a:ext uri="{FF2B5EF4-FFF2-40B4-BE49-F238E27FC236}">
                <a16:creationId xmlns:a16="http://schemas.microsoft.com/office/drawing/2014/main" id="{132B3C93-CB76-4804-9B28-AE9B4FCD0828}"/>
              </a:ext>
            </a:extLst>
          </p:cNvPr>
          <p:cNvSpPr>
            <a:spLocks noChangeShapeType="1"/>
          </p:cNvSpPr>
          <p:nvPr/>
        </p:nvSpPr>
        <p:spPr bwMode="auto">
          <a:xfrm flipV="1">
            <a:off x="3146395" y="2074852"/>
            <a:ext cx="0" cy="684000"/>
          </a:xfrm>
          <a:prstGeom prst="line">
            <a:avLst/>
          </a:prstGeom>
          <a:noFill/>
          <a:ln w="12700" cap="flat">
            <a:solidFill>
              <a:srgbClr val="52606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4" name="Freeform 15">
            <a:extLst>
              <a:ext uri="{FF2B5EF4-FFF2-40B4-BE49-F238E27FC236}">
                <a16:creationId xmlns:a16="http://schemas.microsoft.com/office/drawing/2014/main" id="{91D04A8C-9D5D-4F5B-8A83-3F035D233975}"/>
              </a:ext>
            </a:extLst>
          </p:cNvPr>
          <p:cNvSpPr>
            <a:spLocks/>
          </p:cNvSpPr>
          <p:nvPr/>
        </p:nvSpPr>
        <p:spPr bwMode="auto">
          <a:xfrm>
            <a:off x="2320895" y="2838442"/>
            <a:ext cx="474663" cy="911809"/>
          </a:xfrm>
          <a:custGeom>
            <a:avLst/>
            <a:gdLst>
              <a:gd name="T0" fmla="*/ 0 w 299"/>
              <a:gd name="T1" fmla="*/ 439 h 439"/>
              <a:gd name="T2" fmla="*/ 0 w 299"/>
              <a:gd name="T3" fmla="*/ 0 h 439"/>
              <a:gd name="T4" fmla="*/ 299 w 299"/>
              <a:gd name="T5" fmla="*/ 0 h 439"/>
            </a:gdLst>
            <a:ahLst/>
            <a:cxnLst>
              <a:cxn ang="0">
                <a:pos x="T0" y="T1"/>
              </a:cxn>
              <a:cxn ang="0">
                <a:pos x="T2" y="T3"/>
              </a:cxn>
              <a:cxn ang="0">
                <a:pos x="T4" y="T5"/>
              </a:cxn>
            </a:cxnLst>
            <a:rect l="0" t="0" r="r" b="b"/>
            <a:pathLst>
              <a:path w="299" h="439">
                <a:moveTo>
                  <a:pt x="0" y="439"/>
                </a:moveTo>
                <a:lnTo>
                  <a:pt x="0" y="0"/>
                </a:lnTo>
                <a:lnTo>
                  <a:pt x="299" y="0"/>
                </a:lnTo>
              </a:path>
            </a:pathLst>
          </a:custGeom>
          <a:noFill/>
          <a:ln w="12700" cap="flat">
            <a:solidFill>
              <a:srgbClr val="52606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5" name="Line 16">
            <a:extLst>
              <a:ext uri="{FF2B5EF4-FFF2-40B4-BE49-F238E27FC236}">
                <a16:creationId xmlns:a16="http://schemas.microsoft.com/office/drawing/2014/main" id="{8E7E6A47-730E-45D0-A975-C6DACCADF9D1}"/>
              </a:ext>
            </a:extLst>
          </p:cNvPr>
          <p:cNvSpPr>
            <a:spLocks noChangeShapeType="1"/>
          </p:cNvSpPr>
          <p:nvPr/>
        </p:nvSpPr>
        <p:spPr bwMode="auto">
          <a:xfrm flipV="1">
            <a:off x="2125633" y="4043142"/>
            <a:ext cx="0" cy="684000"/>
          </a:xfrm>
          <a:prstGeom prst="line">
            <a:avLst/>
          </a:prstGeom>
          <a:noFill/>
          <a:ln w="12700" cap="flat">
            <a:solidFill>
              <a:srgbClr val="52606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6" name="Line 17">
            <a:extLst>
              <a:ext uri="{FF2B5EF4-FFF2-40B4-BE49-F238E27FC236}">
                <a16:creationId xmlns:a16="http://schemas.microsoft.com/office/drawing/2014/main" id="{E9F75F3A-1817-427D-86E2-A2D048B41211}"/>
              </a:ext>
            </a:extLst>
          </p:cNvPr>
          <p:cNvSpPr>
            <a:spLocks noChangeShapeType="1"/>
          </p:cNvSpPr>
          <p:nvPr/>
        </p:nvSpPr>
        <p:spPr bwMode="auto">
          <a:xfrm flipV="1">
            <a:off x="2516158" y="4043142"/>
            <a:ext cx="0" cy="684000"/>
          </a:xfrm>
          <a:prstGeom prst="line">
            <a:avLst/>
          </a:prstGeom>
          <a:noFill/>
          <a:ln w="12700" cap="flat">
            <a:solidFill>
              <a:srgbClr val="52606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7" name="Line 18">
            <a:extLst>
              <a:ext uri="{FF2B5EF4-FFF2-40B4-BE49-F238E27FC236}">
                <a16:creationId xmlns:a16="http://schemas.microsoft.com/office/drawing/2014/main" id="{C5CD03B1-643A-4AFA-B504-7211B5790C62}"/>
              </a:ext>
            </a:extLst>
          </p:cNvPr>
          <p:cNvSpPr>
            <a:spLocks noChangeShapeType="1"/>
          </p:cNvSpPr>
          <p:nvPr/>
        </p:nvSpPr>
        <p:spPr bwMode="auto">
          <a:xfrm flipV="1">
            <a:off x="3773458" y="4043141"/>
            <a:ext cx="0" cy="684000"/>
          </a:xfrm>
          <a:prstGeom prst="line">
            <a:avLst/>
          </a:prstGeom>
          <a:noFill/>
          <a:ln w="12700" cap="flat">
            <a:solidFill>
              <a:srgbClr val="52606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38" name="Line 19">
            <a:extLst>
              <a:ext uri="{FF2B5EF4-FFF2-40B4-BE49-F238E27FC236}">
                <a16:creationId xmlns:a16="http://schemas.microsoft.com/office/drawing/2014/main" id="{139C86C8-558E-416F-962E-4771ACE1E32F}"/>
              </a:ext>
            </a:extLst>
          </p:cNvPr>
          <p:cNvSpPr>
            <a:spLocks noChangeShapeType="1"/>
          </p:cNvSpPr>
          <p:nvPr/>
        </p:nvSpPr>
        <p:spPr bwMode="auto">
          <a:xfrm flipV="1">
            <a:off x="4162395" y="4043141"/>
            <a:ext cx="0" cy="684000"/>
          </a:xfrm>
          <a:prstGeom prst="line">
            <a:avLst/>
          </a:prstGeom>
          <a:noFill/>
          <a:ln w="12700" cap="flat">
            <a:solidFill>
              <a:srgbClr val="52606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nvGrpSpPr>
          <p:cNvPr id="39" name="Gruppieren 125">
            <a:extLst>
              <a:ext uri="{FF2B5EF4-FFF2-40B4-BE49-F238E27FC236}">
                <a16:creationId xmlns:a16="http://schemas.microsoft.com/office/drawing/2014/main" id="{09E85D6A-33C2-42B0-BE9A-9788CE0EF9F8}"/>
              </a:ext>
            </a:extLst>
          </p:cNvPr>
          <p:cNvGrpSpPr/>
          <p:nvPr/>
        </p:nvGrpSpPr>
        <p:grpSpPr>
          <a:xfrm>
            <a:off x="2795558" y="2763830"/>
            <a:ext cx="701675" cy="149225"/>
            <a:chOff x="4203701" y="3297238"/>
            <a:chExt cx="701675" cy="149225"/>
          </a:xfrm>
        </p:grpSpPr>
        <p:sp>
          <p:nvSpPr>
            <p:cNvPr id="40" name="Rectangle 42">
              <a:extLst>
                <a:ext uri="{FF2B5EF4-FFF2-40B4-BE49-F238E27FC236}">
                  <a16:creationId xmlns:a16="http://schemas.microsoft.com/office/drawing/2014/main" id="{009C192E-160B-4FD1-8D9A-BDBE20B57389}"/>
                </a:ext>
              </a:extLst>
            </p:cNvPr>
            <p:cNvSpPr>
              <a:spLocks noChangeArrowheads="1"/>
            </p:cNvSpPr>
            <p:nvPr/>
          </p:nvSpPr>
          <p:spPr bwMode="auto">
            <a:xfrm>
              <a:off x="4203701" y="3297238"/>
              <a:ext cx="701675" cy="14922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1" name="Line 43">
              <a:extLst>
                <a:ext uri="{FF2B5EF4-FFF2-40B4-BE49-F238E27FC236}">
                  <a16:creationId xmlns:a16="http://schemas.microsoft.com/office/drawing/2014/main" id="{C3A0DEB5-5CAC-4898-AC76-BCB506537FB5}"/>
                </a:ext>
              </a:extLst>
            </p:cNvPr>
            <p:cNvSpPr>
              <a:spLocks noChangeShapeType="1"/>
            </p:cNvSpPr>
            <p:nvPr/>
          </p:nvSpPr>
          <p:spPr bwMode="auto">
            <a:xfrm>
              <a:off x="4259263" y="3371850"/>
              <a:ext cx="36513"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2" name="Line 44">
              <a:extLst>
                <a:ext uri="{FF2B5EF4-FFF2-40B4-BE49-F238E27FC236}">
                  <a16:creationId xmlns:a16="http://schemas.microsoft.com/office/drawing/2014/main" id="{31C0E1A3-E1DF-412C-9493-F8C154205DBB}"/>
                </a:ext>
              </a:extLst>
            </p:cNvPr>
            <p:cNvSpPr>
              <a:spLocks noChangeShapeType="1"/>
            </p:cNvSpPr>
            <p:nvPr/>
          </p:nvSpPr>
          <p:spPr bwMode="auto">
            <a:xfrm>
              <a:off x="4333876" y="3371850"/>
              <a:ext cx="36513"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3" name="Line 45">
              <a:extLst>
                <a:ext uri="{FF2B5EF4-FFF2-40B4-BE49-F238E27FC236}">
                  <a16:creationId xmlns:a16="http://schemas.microsoft.com/office/drawing/2014/main" id="{06996E10-ED45-4108-84A2-CC981C2379FD}"/>
                </a:ext>
              </a:extLst>
            </p:cNvPr>
            <p:cNvSpPr>
              <a:spLocks noChangeShapeType="1"/>
            </p:cNvSpPr>
            <p:nvPr/>
          </p:nvSpPr>
          <p:spPr bwMode="auto">
            <a:xfrm>
              <a:off x="4462463" y="3371850"/>
              <a:ext cx="2952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4" name="Line 46">
              <a:extLst>
                <a:ext uri="{FF2B5EF4-FFF2-40B4-BE49-F238E27FC236}">
                  <a16:creationId xmlns:a16="http://schemas.microsoft.com/office/drawing/2014/main" id="{B9129071-453C-400D-995D-ED35BC1E97BB}"/>
                </a:ext>
              </a:extLst>
            </p:cNvPr>
            <p:cNvSpPr>
              <a:spLocks noChangeShapeType="1"/>
            </p:cNvSpPr>
            <p:nvPr/>
          </p:nvSpPr>
          <p:spPr bwMode="auto">
            <a:xfrm>
              <a:off x="4813301" y="3371850"/>
              <a:ext cx="36513"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grpSp>
        <p:nvGrpSpPr>
          <p:cNvPr id="45" name="Gruppieren 129">
            <a:extLst>
              <a:ext uri="{FF2B5EF4-FFF2-40B4-BE49-F238E27FC236}">
                <a16:creationId xmlns:a16="http://schemas.microsoft.com/office/drawing/2014/main" id="{EA7BB3F2-62AA-4A69-91F6-2969BE3F9603}"/>
              </a:ext>
            </a:extLst>
          </p:cNvPr>
          <p:cNvGrpSpPr/>
          <p:nvPr/>
        </p:nvGrpSpPr>
        <p:grpSpPr>
          <a:xfrm>
            <a:off x="2051020" y="3758694"/>
            <a:ext cx="539750" cy="282575"/>
            <a:chOff x="3459163" y="4067175"/>
            <a:chExt cx="539750" cy="282575"/>
          </a:xfrm>
        </p:grpSpPr>
        <p:sp>
          <p:nvSpPr>
            <p:cNvPr id="46" name="Rectangle 47">
              <a:extLst>
                <a:ext uri="{FF2B5EF4-FFF2-40B4-BE49-F238E27FC236}">
                  <a16:creationId xmlns:a16="http://schemas.microsoft.com/office/drawing/2014/main" id="{E49489EF-5298-4F2F-85B2-5F7C4121FBCC}"/>
                </a:ext>
              </a:extLst>
            </p:cNvPr>
            <p:cNvSpPr>
              <a:spLocks noChangeArrowheads="1"/>
            </p:cNvSpPr>
            <p:nvPr/>
          </p:nvSpPr>
          <p:spPr bwMode="auto">
            <a:xfrm>
              <a:off x="3459163" y="4094163"/>
              <a:ext cx="539750" cy="228600"/>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7" name="Rectangle 48">
              <a:extLst>
                <a:ext uri="{FF2B5EF4-FFF2-40B4-BE49-F238E27FC236}">
                  <a16:creationId xmlns:a16="http://schemas.microsoft.com/office/drawing/2014/main" id="{FA3E34AF-8474-4AE6-91ED-F6F28D9977D7}"/>
                </a:ext>
              </a:extLst>
            </p:cNvPr>
            <p:cNvSpPr>
              <a:spLocks noChangeArrowheads="1"/>
            </p:cNvSpPr>
            <p:nvPr/>
          </p:nvSpPr>
          <p:spPr bwMode="auto">
            <a:xfrm>
              <a:off x="3616326" y="4179888"/>
              <a:ext cx="198438" cy="57150"/>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8" name="Line 49">
              <a:extLst>
                <a:ext uri="{FF2B5EF4-FFF2-40B4-BE49-F238E27FC236}">
                  <a16:creationId xmlns:a16="http://schemas.microsoft.com/office/drawing/2014/main" id="{A74EE9FA-4E54-402B-868E-EFD87BEA0E52}"/>
                </a:ext>
              </a:extLst>
            </p:cNvPr>
            <p:cNvSpPr>
              <a:spLocks noChangeShapeType="1"/>
            </p:cNvSpPr>
            <p:nvPr/>
          </p:nvSpPr>
          <p:spPr bwMode="auto">
            <a:xfrm>
              <a:off x="3502026" y="4067175"/>
              <a:ext cx="714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49" name="Line 50">
              <a:extLst>
                <a:ext uri="{FF2B5EF4-FFF2-40B4-BE49-F238E27FC236}">
                  <a16:creationId xmlns:a16="http://schemas.microsoft.com/office/drawing/2014/main" id="{8EFD4517-5833-4473-97FE-51DA2DC0A3CE}"/>
                </a:ext>
              </a:extLst>
            </p:cNvPr>
            <p:cNvSpPr>
              <a:spLocks noChangeShapeType="1"/>
            </p:cNvSpPr>
            <p:nvPr/>
          </p:nvSpPr>
          <p:spPr bwMode="auto">
            <a:xfrm>
              <a:off x="3814763" y="4067175"/>
              <a:ext cx="14128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0" name="Line 51">
              <a:extLst>
                <a:ext uri="{FF2B5EF4-FFF2-40B4-BE49-F238E27FC236}">
                  <a16:creationId xmlns:a16="http://schemas.microsoft.com/office/drawing/2014/main" id="{593AFC8B-ED30-47B8-8EB5-67EBA3752CAF}"/>
                </a:ext>
              </a:extLst>
            </p:cNvPr>
            <p:cNvSpPr>
              <a:spLocks noChangeShapeType="1"/>
            </p:cNvSpPr>
            <p:nvPr/>
          </p:nvSpPr>
          <p:spPr bwMode="auto">
            <a:xfrm>
              <a:off x="3630613" y="4067175"/>
              <a:ext cx="14128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1" name="Line 52">
              <a:extLst>
                <a:ext uri="{FF2B5EF4-FFF2-40B4-BE49-F238E27FC236}">
                  <a16:creationId xmlns:a16="http://schemas.microsoft.com/office/drawing/2014/main" id="{DFBB7AE6-3338-40F3-A5A7-6AB8474E3373}"/>
                </a:ext>
              </a:extLst>
            </p:cNvPr>
            <p:cNvSpPr>
              <a:spLocks noChangeShapeType="1"/>
            </p:cNvSpPr>
            <p:nvPr/>
          </p:nvSpPr>
          <p:spPr bwMode="auto">
            <a:xfrm>
              <a:off x="3502026" y="4349750"/>
              <a:ext cx="714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2" name="Line 53">
              <a:extLst>
                <a:ext uri="{FF2B5EF4-FFF2-40B4-BE49-F238E27FC236}">
                  <a16:creationId xmlns:a16="http://schemas.microsoft.com/office/drawing/2014/main" id="{11CFC7CB-2C21-4963-835D-F47EE5063F27}"/>
                </a:ext>
              </a:extLst>
            </p:cNvPr>
            <p:cNvSpPr>
              <a:spLocks noChangeShapeType="1"/>
            </p:cNvSpPr>
            <p:nvPr/>
          </p:nvSpPr>
          <p:spPr bwMode="auto">
            <a:xfrm>
              <a:off x="3814763" y="4349750"/>
              <a:ext cx="14128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3" name="Line 54">
              <a:extLst>
                <a:ext uri="{FF2B5EF4-FFF2-40B4-BE49-F238E27FC236}">
                  <a16:creationId xmlns:a16="http://schemas.microsoft.com/office/drawing/2014/main" id="{D93FA334-25BE-4C11-AEFE-1713DF8D0D25}"/>
                </a:ext>
              </a:extLst>
            </p:cNvPr>
            <p:cNvSpPr>
              <a:spLocks noChangeShapeType="1"/>
            </p:cNvSpPr>
            <p:nvPr/>
          </p:nvSpPr>
          <p:spPr bwMode="auto">
            <a:xfrm>
              <a:off x="3630613" y="4349750"/>
              <a:ext cx="14128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4" name="Line 55">
              <a:extLst>
                <a:ext uri="{FF2B5EF4-FFF2-40B4-BE49-F238E27FC236}">
                  <a16:creationId xmlns:a16="http://schemas.microsoft.com/office/drawing/2014/main" id="{B1A57BFD-90E0-4495-96FF-8ED8DC51B0F5}"/>
                </a:ext>
              </a:extLst>
            </p:cNvPr>
            <p:cNvSpPr>
              <a:spLocks noChangeShapeType="1"/>
            </p:cNvSpPr>
            <p:nvPr/>
          </p:nvSpPr>
          <p:spPr bwMode="auto">
            <a:xfrm>
              <a:off x="3884613" y="4208463"/>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grpSp>
        <p:nvGrpSpPr>
          <p:cNvPr id="55" name="Gruppieren 132">
            <a:extLst>
              <a:ext uri="{FF2B5EF4-FFF2-40B4-BE49-F238E27FC236}">
                <a16:creationId xmlns:a16="http://schemas.microsoft.com/office/drawing/2014/main" id="{4F4C0185-B098-429D-A7BC-9DD382623E58}"/>
              </a:ext>
            </a:extLst>
          </p:cNvPr>
          <p:cNvGrpSpPr/>
          <p:nvPr/>
        </p:nvGrpSpPr>
        <p:grpSpPr>
          <a:xfrm>
            <a:off x="2012920" y="4729745"/>
            <a:ext cx="2263776" cy="434975"/>
            <a:chOff x="3421063" y="4826000"/>
            <a:chExt cx="2263776" cy="434975"/>
          </a:xfrm>
        </p:grpSpPr>
        <p:sp>
          <p:nvSpPr>
            <p:cNvPr id="56" name="Rectangle 20">
              <a:extLst>
                <a:ext uri="{FF2B5EF4-FFF2-40B4-BE49-F238E27FC236}">
                  <a16:creationId xmlns:a16="http://schemas.microsoft.com/office/drawing/2014/main" id="{88DB3B6B-7C34-436B-BE6B-3E2BD92513ED}"/>
                </a:ext>
              </a:extLst>
            </p:cNvPr>
            <p:cNvSpPr>
              <a:spLocks noChangeArrowheads="1"/>
            </p:cNvSpPr>
            <p:nvPr/>
          </p:nvSpPr>
          <p:spPr bwMode="auto">
            <a:xfrm>
              <a:off x="5068888" y="4826000"/>
              <a:ext cx="225425" cy="4349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7" name="Line 21">
              <a:extLst>
                <a:ext uri="{FF2B5EF4-FFF2-40B4-BE49-F238E27FC236}">
                  <a16:creationId xmlns:a16="http://schemas.microsoft.com/office/drawing/2014/main" id="{580E22AF-77BA-4D5B-B522-FB40E8968F55}"/>
                </a:ext>
              </a:extLst>
            </p:cNvPr>
            <p:cNvSpPr>
              <a:spLocks noChangeShapeType="1"/>
            </p:cNvSpPr>
            <p:nvPr/>
          </p:nvSpPr>
          <p:spPr bwMode="auto">
            <a:xfrm>
              <a:off x="5159376" y="4883150"/>
              <a:ext cx="22225"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8" name="Line 22">
              <a:extLst>
                <a:ext uri="{FF2B5EF4-FFF2-40B4-BE49-F238E27FC236}">
                  <a16:creationId xmlns:a16="http://schemas.microsoft.com/office/drawing/2014/main" id="{3BBA3F8E-E932-4070-BECC-3EFBC8F94376}"/>
                </a:ext>
              </a:extLst>
            </p:cNvPr>
            <p:cNvSpPr>
              <a:spLocks noChangeShapeType="1"/>
            </p:cNvSpPr>
            <p:nvPr/>
          </p:nvSpPr>
          <p:spPr bwMode="auto">
            <a:xfrm>
              <a:off x="5216526" y="4883150"/>
              <a:ext cx="22225"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59" name="Line 23">
              <a:extLst>
                <a:ext uri="{FF2B5EF4-FFF2-40B4-BE49-F238E27FC236}">
                  <a16:creationId xmlns:a16="http://schemas.microsoft.com/office/drawing/2014/main" id="{573877CA-48AB-4F9C-88BE-33266FD9328C}"/>
                </a:ext>
              </a:extLst>
            </p:cNvPr>
            <p:cNvSpPr>
              <a:spLocks noChangeShapeType="1"/>
            </p:cNvSpPr>
            <p:nvPr/>
          </p:nvSpPr>
          <p:spPr bwMode="auto">
            <a:xfrm>
              <a:off x="5126038" y="519271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0" name="Line 24">
              <a:extLst>
                <a:ext uri="{FF2B5EF4-FFF2-40B4-BE49-F238E27FC236}">
                  <a16:creationId xmlns:a16="http://schemas.microsoft.com/office/drawing/2014/main" id="{040B69AC-DAAC-4974-BE21-CF59FEF84BA5}"/>
                </a:ext>
              </a:extLst>
            </p:cNvPr>
            <p:cNvSpPr>
              <a:spLocks noChangeShapeType="1"/>
            </p:cNvSpPr>
            <p:nvPr/>
          </p:nvSpPr>
          <p:spPr bwMode="auto">
            <a:xfrm>
              <a:off x="5203826" y="5192713"/>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1" name="Line 25">
              <a:extLst>
                <a:ext uri="{FF2B5EF4-FFF2-40B4-BE49-F238E27FC236}">
                  <a16:creationId xmlns:a16="http://schemas.microsoft.com/office/drawing/2014/main" id="{226F3230-8233-4545-9D5A-C8FEA7A51308}"/>
                </a:ext>
              </a:extLst>
            </p:cNvPr>
            <p:cNvSpPr>
              <a:spLocks noChangeShapeType="1"/>
            </p:cNvSpPr>
            <p:nvPr/>
          </p:nvSpPr>
          <p:spPr bwMode="auto">
            <a:xfrm>
              <a:off x="5126038" y="513397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2" name="Line 26">
              <a:extLst>
                <a:ext uri="{FF2B5EF4-FFF2-40B4-BE49-F238E27FC236}">
                  <a16:creationId xmlns:a16="http://schemas.microsoft.com/office/drawing/2014/main" id="{31C6508A-F5E4-4D32-9732-80F5933B34D6}"/>
                </a:ext>
              </a:extLst>
            </p:cNvPr>
            <p:cNvSpPr>
              <a:spLocks noChangeShapeType="1"/>
            </p:cNvSpPr>
            <p:nvPr/>
          </p:nvSpPr>
          <p:spPr bwMode="auto">
            <a:xfrm>
              <a:off x="5203826" y="5133975"/>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3" name="Line 27">
              <a:extLst>
                <a:ext uri="{FF2B5EF4-FFF2-40B4-BE49-F238E27FC236}">
                  <a16:creationId xmlns:a16="http://schemas.microsoft.com/office/drawing/2014/main" id="{4DE6269B-60AA-4720-A85A-E9132C4E098C}"/>
                </a:ext>
              </a:extLst>
            </p:cNvPr>
            <p:cNvSpPr>
              <a:spLocks noChangeShapeType="1"/>
            </p:cNvSpPr>
            <p:nvPr/>
          </p:nvSpPr>
          <p:spPr bwMode="auto">
            <a:xfrm>
              <a:off x="5126038" y="507682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4" name="Line 28">
              <a:extLst>
                <a:ext uri="{FF2B5EF4-FFF2-40B4-BE49-F238E27FC236}">
                  <a16:creationId xmlns:a16="http://schemas.microsoft.com/office/drawing/2014/main" id="{BA6AFAF7-AF3C-48FF-96DC-D86AEC327CB9}"/>
                </a:ext>
              </a:extLst>
            </p:cNvPr>
            <p:cNvSpPr>
              <a:spLocks noChangeShapeType="1"/>
            </p:cNvSpPr>
            <p:nvPr/>
          </p:nvSpPr>
          <p:spPr bwMode="auto">
            <a:xfrm>
              <a:off x="5203826" y="5076825"/>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5" name="Line 29">
              <a:extLst>
                <a:ext uri="{FF2B5EF4-FFF2-40B4-BE49-F238E27FC236}">
                  <a16:creationId xmlns:a16="http://schemas.microsoft.com/office/drawing/2014/main" id="{7120B886-327C-4E35-A6C1-CA84A15FFC12}"/>
                </a:ext>
              </a:extLst>
            </p:cNvPr>
            <p:cNvSpPr>
              <a:spLocks noChangeShapeType="1"/>
            </p:cNvSpPr>
            <p:nvPr/>
          </p:nvSpPr>
          <p:spPr bwMode="auto">
            <a:xfrm>
              <a:off x="5126038" y="502126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6" name="Line 30">
              <a:extLst>
                <a:ext uri="{FF2B5EF4-FFF2-40B4-BE49-F238E27FC236}">
                  <a16:creationId xmlns:a16="http://schemas.microsoft.com/office/drawing/2014/main" id="{C122B96B-16D8-4A9B-AE35-BCE97401919E}"/>
                </a:ext>
              </a:extLst>
            </p:cNvPr>
            <p:cNvSpPr>
              <a:spLocks noChangeShapeType="1"/>
            </p:cNvSpPr>
            <p:nvPr/>
          </p:nvSpPr>
          <p:spPr bwMode="auto">
            <a:xfrm>
              <a:off x="5203826" y="5021263"/>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7" name="Rectangle 31">
              <a:extLst>
                <a:ext uri="{FF2B5EF4-FFF2-40B4-BE49-F238E27FC236}">
                  <a16:creationId xmlns:a16="http://schemas.microsoft.com/office/drawing/2014/main" id="{38B775DA-D986-40E6-BC0E-7D04D35A7882}"/>
                </a:ext>
              </a:extLst>
            </p:cNvPr>
            <p:cNvSpPr>
              <a:spLocks noChangeArrowheads="1"/>
            </p:cNvSpPr>
            <p:nvPr/>
          </p:nvSpPr>
          <p:spPr bwMode="auto">
            <a:xfrm>
              <a:off x="5457826" y="4826000"/>
              <a:ext cx="227013" cy="4349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8" name="Line 32">
              <a:extLst>
                <a:ext uri="{FF2B5EF4-FFF2-40B4-BE49-F238E27FC236}">
                  <a16:creationId xmlns:a16="http://schemas.microsoft.com/office/drawing/2014/main" id="{24DD9C02-08A6-4D28-86ED-2BCA1A3F229E}"/>
                </a:ext>
              </a:extLst>
            </p:cNvPr>
            <p:cNvSpPr>
              <a:spLocks noChangeShapeType="1"/>
            </p:cNvSpPr>
            <p:nvPr/>
          </p:nvSpPr>
          <p:spPr bwMode="auto">
            <a:xfrm>
              <a:off x="5548313" y="4883150"/>
              <a:ext cx="22225"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69" name="Line 33">
              <a:extLst>
                <a:ext uri="{FF2B5EF4-FFF2-40B4-BE49-F238E27FC236}">
                  <a16:creationId xmlns:a16="http://schemas.microsoft.com/office/drawing/2014/main" id="{FC95A04B-8887-4AF0-833D-3EA09C01145A}"/>
                </a:ext>
              </a:extLst>
            </p:cNvPr>
            <p:cNvSpPr>
              <a:spLocks noChangeShapeType="1"/>
            </p:cNvSpPr>
            <p:nvPr/>
          </p:nvSpPr>
          <p:spPr bwMode="auto">
            <a:xfrm>
              <a:off x="5605463" y="4883150"/>
              <a:ext cx="22225"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0" name="Line 34">
              <a:extLst>
                <a:ext uri="{FF2B5EF4-FFF2-40B4-BE49-F238E27FC236}">
                  <a16:creationId xmlns:a16="http://schemas.microsoft.com/office/drawing/2014/main" id="{E6712ABB-29C4-4F94-A3DA-DE7C5CCD79B8}"/>
                </a:ext>
              </a:extLst>
            </p:cNvPr>
            <p:cNvSpPr>
              <a:spLocks noChangeShapeType="1"/>
            </p:cNvSpPr>
            <p:nvPr/>
          </p:nvSpPr>
          <p:spPr bwMode="auto">
            <a:xfrm>
              <a:off x="5514976" y="519271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1" name="Line 35">
              <a:extLst>
                <a:ext uri="{FF2B5EF4-FFF2-40B4-BE49-F238E27FC236}">
                  <a16:creationId xmlns:a16="http://schemas.microsoft.com/office/drawing/2014/main" id="{A8A9692A-53F0-4B76-95ED-56344A95FE33}"/>
                </a:ext>
              </a:extLst>
            </p:cNvPr>
            <p:cNvSpPr>
              <a:spLocks noChangeShapeType="1"/>
            </p:cNvSpPr>
            <p:nvPr/>
          </p:nvSpPr>
          <p:spPr bwMode="auto">
            <a:xfrm>
              <a:off x="5594351" y="519271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2" name="Line 36">
              <a:extLst>
                <a:ext uri="{FF2B5EF4-FFF2-40B4-BE49-F238E27FC236}">
                  <a16:creationId xmlns:a16="http://schemas.microsoft.com/office/drawing/2014/main" id="{39DEB1E2-EE50-407C-AA30-9381EC24ED8B}"/>
                </a:ext>
              </a:extLst>
            </p:cNvPr>
            <p:cNvSpPr>
              <a:spLocks noChangeShapeType="1"/>
            </p:cNvSpPr>
            <p:nvPr/>
          </p:nvSpPr>
          <p:spPr bwMode="auto">
            <a:xfrm>
              <a:off x="5514976" y="513397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3" name="Line 37">
              <a:extLst>
                <a:ext uri="{FF2B5EF4-FFF2-40B4-BE49-F238E27FC236}">
                  <a16:creationId xmlns:a16="http://schemas.microsoft.com/office/drawing/2014/main" id="{4F70CD7B-C5C9-4027-8D4D-C9AC1D5F1863}"/>
                </a:ext>
              </a:extLst>
            </p:cNvPr>
            <p:cNvSpPr>
              <a:spLocks noChangeShapeType="1"/>
            </p:cNvSpPr>
            <p:nvPr/>
          </p:nvSpPr>
          <p:spPr bwMode="auto">
            <a:xfrm>
              <a:off x="5594351" y="513397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4" name="Line 38">
              <a:extLst>
                <a:ext uri="{FF2B5EF4-FFF2-40B4-BE49-F238E27FC236}">
                  <a16:creationId xmlns:a16="http://schemas.microsoft.com/office/drawing/2014/main" id="{56EF74F5-76A7-46D5-8C8A-B01BE8E0F52B}"/>
                </a:ext>
              </a:extLst>
            </p:cNvPr>
            <p:cNvSpPr>
              <a:spLocks noChangeShapeType="1"/>
            </p:cNvSpPr>
            <p:nvPr/>
          </p:nvSpPr>
          <p:spPr bwMode="auto">
            <a:xfrm>
              <a:off x="5514976" y="507682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5" name="Line 39">
              <a:extLst>
                <a:ext uri="{FF2B5EF4-FFF2-40B4-BE49-F238E27FC236}">
                  <a16:creationId xmlns:a16="http://schemas.microsoft.com/office/drawing/2014/main" id="{9137E6ED-9DFE-4F84-AD92-7BEECAFDD0E0}"/>
                </a:ext>
              </a:extLst>
            </p:cNvPr>
            <p:cNvSpPr>
              <a:spLocks noChangeShapeType="1"/>
            </p:cNvSpPr>
            <p:nvPr/>
          </p:nvSpPr>
          <p:spPr bwMode="auto">
            <a:xfrm>
              <a:off x="5594351" y="507682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6" name="Line 40">
              <a:extLst>
                <a:ext uri="{FF2B5EF4-FFF2-40B4-BE49-F238E27FC236}">
                  <a16:creationId xmlns:a16="http://schemas.microsoft.com/office/drawing/2014/main" id="{6014D0E9-6039-42B8-A385-76ADD57097C7}"/>
                </a:ext>
              </a:extLst>
            </p:cNvPr>
            <p:cNvSpPr>
              <a:spLocks noChangeShapeType="1"/>
            </p:cNvSpPr>
            <p:nvPr/>
          </p:nvSpPr>
          <p:spPr bwMode="auto">
            <a:xfrm>
              <a:off x="5514976" y="502126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7" name="Line 41">
              <a:extLst>
                <a:ext uri="{FF2B5EF4-FFF2-40B4-BE49-F238E27FC236}">
                  <a16:creationId xmlns:a16="http://schemas.microsoft.com/office/drawing/2014/main" id="{178B226F-6B91-4D2D-A2E8-DFFD26A745A7}"/>
                </a:ext>
              </a:extLst>
            </p:cNvPr>
            <p:cNvSpPr>
              <a:spLocks noChangeShapeType="1"/>
            </p:cNvSpPr>
            <p:nvPr/>
          </p:nvSpPr>
          <p:spPr bwMode="auto">
            <a:xfrm>
              <a:off x="5594351" y="502126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8" name="Rectangle 56">
              <a:extLst>
                <a:ext uri="{FF2B5EF4-FFF2-40B4-BE49-F238E27FC236}">
                  <a16:creationId xmlns:a16="http://schemas.microsoft.com/office/drawing/2014/main" id="{4D07F089-88F2-406F-939D-91347D809D21}"/>
                </a:ext>
              </a:extLst>
            </p:cNvPr>
            <p:cNvSpPr>
              <a:spLocks noChangeArrowheads="1"/>
            </p:cNvSpPr>
            <p:nvPr/>
          </p:nvSpPr>
          <p:spPr bwMode="auto">
            <a:xfrm>
              <a:off x="3421063" y="4826000"/>
              <a:ext cx="227013" cy="4349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79" name="Line 57">
              <a:extLst>
                <a:ext uri="{FF2B5EF4-FFF2-40B4-BE49-F238E27FC236}">
                  <a16:creationId xmlns:a16="http://schemas.microsoft.com/office/drawing/2014/main" id="{6E093BFD-093A-4C79-B6EA-1D901F6FF9FF}"/>
                </a:ext>
              </a:extLst>
            </p:cNvPr>
            <p:cNvSpPr>
              <a:spLocks noChangeShapeType="1"/>
            </p:cNvSpPr>
            <p:nvPr/>
          </p:nvSpPr>
          <p:spPr bwMode="auto">
            <a:xfrm>
              <a:off x="3511551" y="4883150"/>
              <a:ext cx="22225"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0" name="Line 58">
              <a:extLst>
                <a:ext uri="{FF2B5EF4-FFF2-40B4-BE49-F238E27FC236}">
                  <a16:creationId xmlns:a16="http://schemas.microsoft.com/office/drawing/2014/main" id="{660D5DB5-F777-413B-9E73-4A620DE6B587}"/>
                </a:ext>
              </a:extLst>
            </p:cNvPr>
            <p:cNvSpPr>
              <a:spLocks noChangeShapeType="1"/>
            </p:cNvSpPr>
            <p:nvPr/>
          </p:nvSpPr>
          <p:spPr bwMode="auto">
            <a:xfrm>
              <a:off x="3568701" y="4883150"/>
              <a:ext cx="22225"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1" name="Line 59">
              <a:extLst>
                <a:ext uri="{FF2B5EF4-FFF2-40B4-BE49-F238E27FC236}">
                  <a16:creationId xmlns:a16="http://schemas.microsoft.com/office/drawing/2014/main" id="{A17A8A06-DE49-4337-8905-DFFAEB7E3D77}"/>
                </a:ext>
              </a:extLst>
            </p:cNvPr>
            <p:cNvSpPr>
              <a:spLocks noChangeShapeType="1"/>
            </p:cNvSpPr>
            <p:nvPr/>
          </p:nvSpPr>
          <p:spPr bwMode="auto">
            <a:xfrm>
              <a:off x="3478213" y="519271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2" name="Line 60">
              <a:extLst>
                <a:ext uri="{FF2B5EF4-FFF2-40B4-BE49-F238E27FC236}">
                  <a16:creationId xmlns:a16="http://schemas.microsoft.com/office/drawing/2014/main" id="{CAEEC65F-F6AD-4563-A1E0-6AF8F771F787}"/>
                </a:ext>
              </a:extLst>
            </p:cNvPr>
            <p:cNvSpPr>
              <a:spLocks noChangeShapeType="1"/>
            </p:cNvSpPr>
            <p:nvPr/>
          </p:nvSpPr>
          <p:spPr bwMode="auto">
            <a:xfrm>
              <a:off x="3557588" y="519271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3" name="Line 61">
              <a:extLst>
                <a:ext uri="{FF2B5EF4-FFF2-40B4-BE49-F238E27FC236}">
                  <a16:creationId xmlns:a16="http://schemas.microsoft.com/office/drawing/2014/main" id="{E3B91FCA-0FED-420C-BB67-76BCE662FD38}"/>
                </a:ext>
              </a:extLst>
            </p:cNvPr>
            <p:cNvSpPr>
              <a:spLocks noChangeShapeType="1"/>
            </p:cNvSpPr>
            <p:nvPr/>
          </p:nvSpPr>
          <p:spPr bwMode="auto">
            <a:xfrm>
              <a:off x="3478213" y="513397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4" name="Line 62">
              <a:extLst>
                <a:ext uri="{FF2B5EF4-FFF2-40B4-BE49-F238E27FC236}">
                  <a16:creationId xmlns:a16="http://schemas.microsoft.com/office/drawing/2014/main" id="{54C1FFDF-F2C7-4E95-950D-D8FED83EC81B}"/>
                </a:ext>
              </a:extLst>
            </p:cNvPr>
            <p:cNvSpPr>
              <a:spLocks noChangeShapeType="1"/>
            </p:cNvSpPr>
            <p:nvPr/>
          </p:nvSpPr>
          <p:spPr bwMode="auto">
            <a:xfrm>
              <a:off x="3557588" y="513397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5" name="Line 63">
              <a:extLst>
                <a:ext uri="{FF2B5EF4-FFF2-40B4-BE49-F238E27FC236}">
                  <a16:creationId xmlns:a16="http://schemas.microsoft.com/office/drawing/2014/main" id="{70B509FE-6AC8-4CE4-AE66-FD067DBB67BF}"/>
                </a:ext>
              </a:extLst>
            </p:cNvPr>
            <p:cNvSpPr>
              <a:spLocks noChangeShapeType="1"/>
            </p:cNvSpPr>
            <p:nvPr/>
          </p:nvSpPr>
          <p:spPr bwMode="auto">
            <a:xfrm>
              <a:off x="3478213" y="507682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6" name="Line 64">
              <a:extLst>
                <a:ext uri="{FF2B5EF4-FFF2-40B4-BE49-F238E27FC236}">
                  <a16:creationId xmlns:a16="http://schemas.microsoft.com/office/drawing/2014/main" id="{BE7EB5F0-DD24-4870-AFC6-0B570385E179}"/>
                </a:ext>
              </a:extLst>
            </p:cNvPr>
            <p:cNvSpPr>
              <a:spLocks noChangeShapeType="1"/>
            </p:cNvSpPr>
            <p:nvPr/>
          </p:nvSpPr>
          <p:spPr bwMode="auto">
            <a:xfrm>
              <a:off x="3557588" y="507682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7" name="Line 65">
              <a:extLst>
                <a:ext uri="{FF2B5EF4-FFF2-40B4-BE49-F238E27FC236}">
                  <a16:creationId xmlns:a16="http://schemas.microsoft.com/office/drawing/2014/main" id="{D8A7D142-6119-4D86-9B93-0E9CD9C30B7E}"/>
                </a:ext>
              </a:extLst>
            </p:cNvPr>
            <p:cNvSpPr>
              <a:spLocks noChangeShapeType="1"/>
            </p:cNvSpPr>
            <p:nvPr/>
          </p:nvSpPr>
          <p:spPr bwMode="auto">
            <a:xfrm>
              <a:off x="3478213" y="502126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8" name="Line 66">
              <a:extLst>
                <a:ext uri="{FF2B5EF4-FFF2-40B4-BE49-F238E27FC236}">
                  <a16:creationId xmlns:a16="http://schemas.microsoft.com/office/drawing/2014/main" id="{8BF2336F-5E5C-4C5D-AC0C-A45B0DE4108A}"/>
                </a:ext>
              </a:extLst>
            </p:cNvPr>
            <p:cNvSpPr>
              <a:spLocks noChangeShapeType="1"/>
            </p:cNvSpPr>
            <p:nvPr/>
          </p:nvSpPr>
          <p:spPr bwMode="auto">
            <a:xfrm>
              <a:off x="3557588" y="502126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89" name="Rectangle 67">
              <a:extLst>
                <a:ext uri="{FF2B5EF4-FFF2-40B4-BE49-F238E27FC236}">
                  <a16:creationId xmlns:a16="http://schemas.microsoft.com/office/drawing/2014/main" id="{B10A3143-375E-4294-BA0D-3A87D810B2D4}"/>
                </a:ext>
              </a:extLst>
            </p:cNvPr>
            <p:cNvSpPr>
              <a:spLocks noChangeArrowheads="1"/>
            </p:cNvSpPr>
            <p:nvPr/>
          </p:nvSpPr>
          <p:spPr bwMode="auto">
            <a:xfrm>
              <a:off x="3810001" y="4826000"/>
              <a:ext cx="227013" cy="4349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0" name="Line 68">
              <a:extLst>
                <a:ext uri="{FF2B5EF4-FFF2-40B4-BE49-F238E27FC236}">
                  <a16:creationId xmlns:a16="http://schemas.microsoft.com/office/drawing/2014/main" id="{FC1690A7-7086-4BA2-AA62-9DD67631A838}"/>
                </a:ext>
              </a:extLst>
            </p:cNvPr>
            <p:cNvSpPr>
              <a:spLocks noChangeShapeType="1"/>
            </p:cNvSpPr>
            <p:nvPr/>
          </p:nvSpPr>
          <p:spPr bwMode="auto">
            <a:xfrm>
              <a:off x="3900488" y="4883150"/>
              <a:ext cx="23813"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1" name="Line 69">
              <a:extLst>
                <a:ext uri="{FF2B5EF4-FFF2-40B4-BE49-F238E27FC236}">
                  <a16:creationId xmlns:a16="http://schemas.microsoft.com/office/drawing/2014/main" id="{A20FCE2C-47F9-40CE-B1B8-A525B5E577FD}"/>
                </a:ext>
              </a:extLst>
            </p:cNvPr>
            <p:cNvSpPr>
              <a:spLocks noChangeShapeType="1"/>
            </p:cNvSpPr>
            <p:nvPr/>
          </p:nvSpPr>
          <p:spPr bwMode="auto">
            <a:xfrm>
              <a:off x="3957638" y="4883150"/>
              <a:ext cx="23813" cy="460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2" name="Line 70">
              <a:extLst>
                <a:ext uri="{FF2B5EF4-FFF2-40B4-BE49-F238E27FC236}">
                  <a16:creationId xmlns:a16="http://schemas.microsoft.com/office/drawing/2014/main" id="{14F65E3B-43F8-435A-B1C2-B2019F5EC1A3}"/>
                </a:ext>
              </a:extLst>
            </p:cNvPr>
            <p:cNvSpPr>
              <a:spLocks noChangeShapeType="1"/>
            </p:cNvSpPr>
            <p:nvPr/>
          </p:nvSpPr>
          <p:spPr bwMode="auto">
            <a:xfrm>
              <a:off x="3867151" y="519271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3" name="Line 71">
              <a:extLst>
                <a:ext uri="{FF2B5EF4-FFF2-40B4-BE49-F238E27FC236}">
                  <a16:creationId xmlns:a16="http://schemas.microsoft.com/office/drawing/2014/main" id="{9EFF033D-11DF-4986-9DB8-C46687F0A736}"/>
                </a:ext>
              </a:extLst>
            </p:cNvPr>
            <p:cNvSpPr>
              <a:spLocks noChangeShapeType="1"/>
            </p:cNvSpPr>
            <p:nvPr/>
          </p:nvSpPr>
          <p:spPr bwMode="auto">
            <a:xfrm>
              <a:off x="3946526" y="5192713"/>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4" name="Line 72">
              <a:extLst>
                <a:ext uri="{FF2B5EF4-FFF2-40B4-BE49-F238E27FC236}">
                  <a16:creationId xmlns:a16="http://schemas.microsoft.com/office/drawing/2014/main" id="{F6985752-2716-4DA1-89A5-87DC92404E18}"/>
                </a:ext>
              </a:extLst>
            </p:cNvPr>
            <p:cNvSpPr>
              <a:spLocks noChangeShapeType="1"/>
            </p:cNvSpPr>
            <p:nvPr/>
          </p:nvSpPr>
          <p:spPr bwMode="auto">
            <a:xfrm>
              <a:off x="3867151" y="513397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5" name="Line 73">
              <a:extLst>
                <a:ext uri="{FF2B5EF4-FFF2-40B4-BE49-F238E27FC236}">
                  <a16:creationId xmlns:a16="http://schemas.microsoft.com/office/drawing/2014/main" id="{5071BD15-5F6A-40F1-B249-581A392C1A39}"/>
                </a:ext>
              </a:extLst>
            </p:cNvPr>
            <p:cNvSpPr>
              <a:spLocks noChangeShapeType="1"/>
            </p:cNvSpPr>
            <p:nvPr/>
          </p:nvSpPr>
          <p:spPr bwMode="auto">
            <a:xfrm>
              <a:off x="3946526" y="5133975"/>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6" name="Line 74">
              <a:extLst>
                <a:ext uri="{FF2B5EF4-FFF2-40B4-BE49-F238E27FC236}">
                  <a16:creationId xmlns:a16="http://schemas.microsoft.com/office/drawing/2014/main" id="{7759883D-FF2D-44F7-97DD-59B538E3CFC4}"/>
                </a:ext>
              </a:extLst>
            </p:cNvPr>
            <p:cNvSpPr>
              <a:spLocks noChangeShapeType="1"/>
            </p:cNvSpPr>
            <p:nvPr/>
          </p:nvSpPr>
          <p:spPr bwMode="auto">
            <a:xfrm>
              <a:off x="3867151" y="5076825"/>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7" name="Line 75">
              <a:extLst>
                <a:ext uri="{FF2B5EF4-FFF2-40B4-BE49-F238E27FC236}">
                  <a16:creationId xmlns:a16="http://schemas.microsoft.com/office/drawing/2014/main" id="{E5228EEC-7D2E-417D-B49C-E4EF4EF50640}"/>
                </a:ext>
              </a:extLst>
            </p:cNvPr>
            <p:cNvSpPr>
              <a:spLocks noChangeShapeType="1"/>
            </p:cNvSpPr>
            <p:nvPr/>
          </p:nvSpPr>
          <p:spPr bwMode="auto">
            <a:xfrm>
              <a:off x="3946526" y="5076825"/>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8" name="Line 76">
              <a:extLst>
                <a:ext uri="{FF2B5EF4-FFF2-40B4-BE49-F238E27FC236}">
                  <a16:creationId xmlns:a16="http://schemas.microsoft.com/office/drawing/2014/main" id="{5EB8261F-9618-4F5F-ABAB-27DB3D57F8E9}"/>
                </a:ext>
              </a:extLst>
            </p:cNvPr>
            <p:cNvSpPr>
              <a:spLocks noChangeShapeType="1"/>
            </p:cNvSpPr>
            <p:nvPr/>
          </p:nvSpPr>
          <p:spPr bwMode="auto">
            <a:xfrm>
              <a:off x="3867151" y="5021263"/>
              <a:ext cx="333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99" name="Line 77">
              <a:extLst>
                <a:ext uri="{FF2B5EF4-FFF2-40B4-BE49-F238E27FC236}">
                  <a16:creationId xmlns:a16="http://schemas.microsoft.com/office/drawing/2014/main" id="{1DCF975F-2355-44CB-B6FD-C53219D352E4}"/>
                </a:ext>
              </a:extLst>
            </p:cNvPr>
            <p:cNvSpPr>
              <a:spLocks noChangeShapeType="1"/>
            </p:cNvSpPr>
            <p:nvPr/>
          </p:nvSpPr>
          <p:spPr bwMode="auto">
            <a:xfrm>
              <a:off x="3946526" y="5021263"/>
              <a:ext cx="3492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grpSp>
        <p:nvGrpSpPr>
          <p:cNvPr id="100" name="Gruppieren 130">
            <a:extLst>
              <a:ext uri="{FF2B5EF4-FFF2-40B4-BE49-F238E27FC236}">
                <a16:creationId xmlns:a16="http://schemas.microsoft.com/office/drawing/2014/main" id="{7B2DE4E8-CA59-4C73-991D-6DD69371DC21}"/>
              </a:ext>
            </a:extLst>
          </p:cNvPr>
          <p:cNvGrpSpPr/>
          <p:nvPr/>
        </p:nvGrpSpPr>
        <p:grpSpPr>
          <a:xfrm>
            <a:off x="3702020" y="3758694"/>
            <a:ext cx="539750" cy="282575"/>
            <a:chOff x="5110163" y="4067175"/>
            <a:chExt cx="539750" cy="282575"/>
          </a:xfrm>
        </p:grpSpPr>
        <p:sp>
          <p:nvSpPr>
            <p:cNvPr id="101" name="Rectangle 78">
              <a:extLst>
                <a:ext uri="{FF2B5EF4-FFF2-40B4-BE49-F238E27FC236}">
                  <a16:creationId xmlns:a16="http://schemas.microsoft.com/office/drawing/2014/main" id="{EDCBD69D-EE36-4D8C-B1B5-13DE5368A391}"/>
                </a:ext>
              </a:extLst>
            </p:cNvPr>
            <p:cNvSpPr>
              <a:spLocks noChangeArrowheads="1"/>
            </p:cNvSpPr>
            <p:nvPr/>
          </p:nvSpPr>
          <p:spPr bwMode="auto">
            <a:xfrm>
              <a:off x="5110163" y="4094163"/>
              <a:ext cx="539750" cy="228600"/>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2" name="Rectangle 79">
              <a:extLst>
                <a:ext uri="{FF2B5EF4-FFF2-40B4-BE49-F238E27FC236}">
                  <a16:creationId xmlns:a16="http://schemas.microsoft.com/office/drawing/2014/main" id="{70FA0659-3A59-4B2C-886E-2082B9C8E3FF}"/>
                </a:ext>
              </a:extLst>
            </p:cNvPr>
            <p:cNvSpPr>
              <a:spLocks noChangeArrowheads="1"/>
            </p:cNvSpPr>
            <p:nvPr/>
          </p:nvSpPr>
          <p:spPr bwMode="auto">
            <a:xfrm>
              <a:off x="5265738" y="4179888"/>
              <a:ext cx="198438" cy="57150"/>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3" name="Line 80">
              <a:extLst>
                <a:ext uri="{FF2B5EF4-FFF2-40B4-BE49-F238E27FC236}">
                  <a16:creationId xmlns:a16="http://schemas.microsoft.com/office/drawing/2014/main" id="{61A31DB5-E4E6-420D-B7FC-DD2F8D78230C}"/>
                </a:ext>
              </a:extLst>
            </p:cNvPr>
            <p:cNvSpPr>
              <a:spLocks noChangeShapeType="1"/>
            </p:cNvSpPr>
            <p:nvPr/>
          </p:nvSpPr>
          <p:spPr bwMode="auto">
            <a:xfrm>
              <a:off x="5151438" y="4067175"/>
              <a:ext cx="714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4" name="Line 81">
              <a:extLst>
                <a:ext uri="{FF2B5EF4-FFF2-40B4-BE49-F238E27FC236}">
                  <a16:creationId xmlns:a16="http://schemas.microsoft.com/office/drawing/2014/main" id="{F5C73648-5531-4D38-9E2A-7589A69504B1}"/>
                </a:ext>
              </a:extLst>
            </p:cNvPr>
            <p:cNvSpPr>
              <a:spLocks noChangeShapeType="1"/>
            </p:cNvSpPr>
            <p:nvPr/>
          </p:nvSpPr>
          <p:spPr bwMode="auto">
            <a:xfrm>
              <a:off x="5464176" y="4067175"/>
              <a:ext cx="1428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5" name="Line 82">
              <a:extLst>
                <a:ext uri="{FF2B5EF4-FFF2-40B4-BE49-F238E27FC236}">
                  <a16:creationId xmlns:a16="http://schemas.microsoft.com/office/drawing/2014/main" id="{FA2275AF-104C-43BC-B76A-B93AB0874F2A}"/>
                </a:ext>
              </a:extLst>
            </p:cNvPr>
            <p:cNvSpPr>
              <a:spLocks noChangeShapeType="1"/>
            </p:cNvSpPr>
            <p:nvPr/>
          </p:nvSpPr>
          <p:spPr bwMode="auto">
            <a:xfrm>
              <a:off x="5280026" y="4067175"/>
              <a:ext cx="1428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6" name="Line 83">
              <a:extLst>
                <a:ext uri="{FF2B5EF4-FFF2-40B4-BE49-F238E27FC236}">
                  <a16:creationId xmlns:a16="http://schemas.microsoft.com/office/drawing/2014/main" id="{82D02B6C-A38F-42FB-A606-F57FB37DDCE1}"/>
                </a:ext>
              </a:extLst>
            </p:cNvPr>
            <p:cNvSpPr>
              <a:spLocks noChangeShapeType="1"/>
            </p:cNvSpPr>
            <p:nvPr/>
          </p:nvSpPr>
          <p:spPr bwMode="auto">
            <a:xfrm>
              <a:off x="5151438" y="4349750"/>
              <a:ext cx="71438"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7" name="Line 84">
              <a:extLst>
                <a:ext uri="{FF2B5EF4-FFF2-40B4-BE49-F238E27FC236}">
                  <a16:creationId xmlns:a16="http://schemas.microsoft.com/office/drawing/2014/main" id="{DFB649DF-B3AA-4880-BAE0-5B88330F7011}"/>
                </a:ext>
              </a:extLst>
            </p:cNvPr>
            <p:cNvSpPr>
              <a:spLocks noChangeShapeType="1"/>
            </p:cNvSpPr>
            <p:nvPr/>
          </p:nvSpPr>
          <p:spPr bwMode="auto">
            <a:xfrm>
              <a:off x="5464176" y="4349750"/>
              <a:ext cx="1428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8" name="Line 85">
              <a:extLst>
                <a:ext uri="{FF2B5EF4-FFF2-40B4-BE49-F238E27FC236}">
                  <a16:creationId xmlns:a16="http://schemas.microsoft.com/office/drawing/2014/main" id="{773C5310-D1AB-4905-A9EB-5E46957DCF8D}"/>
                </a:ext>
              </a:extLst>
            </p:cNvPr>
            <p:cNvSpPr>
              <a:spLocks noChangeShapeType="1"/>
            </p:cNvSpPr>
            <p:nvPr/>
          </p:nvSpPr>
          <p:spPr bwMode="auto">
            <a:xfrm>
              <a:off x="5280026" y="4349750"/>
              <a:ext cx="1428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09" name="Line 86">
              <a:extLst>
                <a:ext uri="{FF2B5EF4-FFF2-40B4-BE49-F238E27FC236}">
                  <a16:creationId xmlns:a16="http://schemas.microsoft.com/office/drawing/2014/main" id="{8AF44435-F7B0-4D47-B1DD-3C77407E09D8}"/>
                </a:ext>
              </a:extLst>
            </p:cNvPr>
            <p:cNvSpPr>
              <a:spLocks noChangeShapeType="1"/>
            </p:cNvSpPr>
            <p:nvPr/>
          </p:nvSpPr>
          <p:spPr bwMode="auto">
            <a:xfrm>
              <a:off x="5535613" y="4208463"/>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grpSp>
        <p:nvGrpSpPr>
          <p:cNvPr id="110" name="Gruppieren 124">
            <a:extLst>
              <a:ext uri="{FF2B5EF4-FFF2-40B4-BE49-F238E27FC236}">
                <a16:creationId xmlns:a16="http://schemas.microsoft.com/office/drawing/2014/main" id="{5329201C-F1AE-4719-A6CF-E7CC00EDF415}"/>
              </a:ext>
            </a:extLst>
          </p:cNvPr>
          <p:cNvGrpSpPr/>
          <p:nvPr/>
        </p:nvGrpSpPr>
        <p:grpSpPr>
          <a:xfrm>
            <a:off x="2876520" y="1527168"/>
            <a:ext cx="1046163" cy="542925"/>
            <a:chOff x="4284663" y="2265363"/>
            <a:chExt cx="1046163" cy="542925"/>
          </a:xfrm>
        </p:grpSpPr>
        <p:sp>
          <p:nvSpPr>
            <p:cNvPr id="111" name="Rectangle 87">
              <a:extLst>
                <a:ext uri="{FF2B5EF4-FFF2-40B4-BE49-F238E27FC236}">
                  <a16:creationId xmlns:a16="http://schemas.microsoft.com/office/drawing/2014/main" id="{7DD6341B-DAA5-4127-9FA7-9E3D54758F4A}"/>
                </a:ext>
              </a:extLst>
            </p:cNvPr>
            <p:cNvSpPr>
              <a:spLocks noChangeArrowheads="1"/>
            </p:cNvSpPr>
            <p:nvPr/>
          </p:nvSpPr>
          <p:spPr bwMode="auto">
            <a:xfrm>
              <a:off x="4905376" y="2665413"/>
              <a:ext cx="425450" cy="1428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2" name="Line 88">
              <a:extLst>
                <a:ext uri="{FF2B5EF4-FFF2-40B4-BE49-F238E27FC236}">
                  <a16:creationId xmlns:a16="http://schemas.microsoft.com/office/drawing/2014/main" id="{0FF16B1A-328B-404B-9969-AD08F8A5333C}"/>
                </a:ext>
              </a:extLst>
            </p:cNvPr>
            <p:cNvSpPr>
              <a:spLocks noChangeShapeType="1"/>
            </p:cNvSpPr>
            <p:nvPr/>
          </p:nvSpPr>
          <p:spPr bwMode="auto">
            <a:xfrm>
              <a:off x="4948238" y="2738438"/>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3" name="Line 89">
              <a:extLst>
                <a:ext uri="{FF2B5EF4-FFF2-40B4-BE49-F238E27FC236}">
                  <a16:creationId xmlns:a16="http://schemas.microsoft.com/office/drawing/2014/main" id="{51EF7AF5-2799-4756-A2F6-40350049B2AC}"/>
                </a:ext>
              </a:extLst>
            </p:cNvPr>
            <p:cNvSpPr>
              <a:spLocks noChangeShapeType="1"/>
            </p:cNvSpPr>
            <p:nvPr/>
          </p:nvSpPr>
          <p:spPr bwMode="auto">
            <a:xfrm>
              <a:off x="5005388" y="2738438"/>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4" name="Rectangle 90">
              <a:extLst>
                <a:ext uri="{FF2B5EF4-FFF2-40B4-BE49-F238E27FC236}">
                  <a16:creationId xmlns:a16="http://schemas.microsoft.com/office/drawing/2014/main" id="{AEAC064C-70A6-4A00-8608-4EEDB709F25E}"/>
                </a:ext>
              </a:extLst>
            </p:cNvPr>
            <p:cNvSpPr>
              <a:spLocks noChangeArrowheads="1"/>
            </p:cNvSpPr>
            <p:nvPr/>
          </p:nvSpPr>
          <p:spPr bwMode="auto">
            <a:xfrm>
              <a:off x="4905376" y="2465388"/>
              <a:ext cx="425450" cy="1428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5" name="Line 91">
              <a:extLst>
                <a:ext uri="{FF2B5EF4-FFF2-40B4-BE49-F238E27FC236}">
                  <a16:creationId xmlns:a16="http://schemas.microsoft.com/office/drawing/2014/main" id="{1CB648BB-E17E-40C3-BD07-BFF49C5A1AE4}"/>
                </a:ext>
              </a:extLst>
            </p:cNvPr>
            <p:cNvSpPr>
              <a:spLocks noChangeShapeType="1"/>
            </p:cNvSpPr>
            <p:nvPr/>
          </p:nvSpPr>
          <p:spPr bwMode="auto">
            <a:xfrm>
              <a:off x="4948238" y="2538413"/>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6" name="Line 92">
              <a:extLst>
                <a:ext uri="{FF2B5EF4-FFF2-40B4-BE49-F238E27FC236}">
                  <a16:creationId xmlns:a16="http://schemas.microsoft.com/office/drawing/2014/main" id="{3BACAB00-AD5A-4623-8443-C0160A1FB6E0}"/>
                </a:ext>
              </a:extLst>
            </p:cNvPr>
            <p:cNvSpPr>
              <a:spLocks noChangeShapeType="1"/>
            </p:cNvSpPr>
            <p:nvPr/>
          </p:nvSpPr>
          <p:spPr bwMode="auto">
            <a:xfrm>
              <a:off x="5005388" y="2538413"/>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7" name="Rectangle 93">
              <a:extLst>
                <a:ext uri="{FF2B5EF4-FFF2-40B4-BE49-F238E27FC236}">
                  <a16:creationId xmlns:a16="http://schemas.microsoft.com/office/drawing/2014/main" id="{4F70C561-080C-4ABF-B249-E30BF9530BE4}"/>
                </a:ext>
              </a:extLst>
            </p:cNvPr>
            <p:cNvSpPr>
              <a:spLocks noChangeArrowheads="1"/>
            </p:cNvSpPr>
            <p:nvPr/>
          </p:nvSpPr>
          <p:spPr bwMode="auto">
            <a:xfrm>
              <a:off x="4905376" y="2265363"/>
              <a:ext cx="425450" cy="14287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8" name="Line 94">
              <a:extLst>
                <a:ext uri="{FF2B5EF4-FFF2-40B4-BE49-F238E27FC236}">
                  <a16:creationId xmlns:a16="http://schemas.microsoft.com/office/drawing/2014/main" id="{425F38D6-7D33-49F0-B5FF-813C5093BE0E}"/>
                </a:ext>
              </a:extLst>
            </p:cNvPr>
            <p:cNvSpPr>
              <a:spLocks noChangeShapeType="1"/>
            </p:cNvSpPr>
            <p:nvPr/>
          </p:nvSpPr>
          <p:spPr bwMode="auto">
            <a:xfrm>
              <a:off x="4948238" y="2338388"/>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19" name="Line 95">
              <a:extLst>
                <a:ext uri="{FF2B5EF4-FFF2-40B4-BE49-F238E27FC236}">
                  <a16:creationId xmlns:a16="http://schemas.microsoft.com/office/drawing/2014/main" id="{70CA6D9F-95F3-464F-A2EB-4DC64EDCE9F5}"/>
                </a:ext>
              </a:extLst>
            </p:cNvPr>
            <p:cNvSpPr>
              <a:spLocks noChangeShapeType="1"/>
            </p:cNvSpPr>
            <p:nvPr/>
          </p:nvSpPr>
          <p:spPr bwMode="auto">
            <a:xfrm>
              <a:off x="5005388" y="2338388"/>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0" name="Rectangle 96">
              <a:extLst>
                <a:ext uri="{FF2B5EF4-FFF2-40B4-BE49-F238E27FC236}">
                  <a16:creationId xmlns:a16="http://schemas.microsoft.com/office/drawing/2014/main" id="{DA96FC0A-659C-4152-ABA9-C8503601A2A6}"/>
                </a:ext>
              </a:extLst>
            </p:cNvPr>
            <p:cNvSpPr>
              <a:spLocks noChangeArrowheads="1"/>
            </p:cNvSpPr>
            <p:nvPr/>
          </p:nvSpPr>
          <p:spPr bwMode="auto">
            <a:xfrm>
              <a:off x="4284663" y="2379663"/>
              <a:ext cx="539750" cy="344487"/>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1" name="Line 97">
              <a:extLst>
                <a:ext uri="{FF2B5EF4-FFF2-40B4-BE49-F238E27FC236}">
                  <a16:creationId xmlns:a16="http://schemas.microsoft.com/office/drawing/2014/main" id="{B434545C-21BB-4226-8EFA-3D7BCB052213}"/>
                </a:ext>
              </a:extLst>
            </p:cNvPr>
            <p:cNvSpPr>
              <a:spLocks noChangeShapeType="1"/>
            </p:cNvSpPr>
            <p:nvPr/>
          </p:nvSpPr>
          <p:spPr bwMode="auto">
            <a:xfrm>
              <a:off x="4511676" y="2724150"/>
              <a:ext cx="0" cy="841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2" name="Line 98">
              <a:extLst>
                <a:ext uri="{FF2B5EF4-FFF2-40B4-BE49-F238E27FC236}">
                  <a16:creationId xmlns:a16="http://schemas.microsoft.com/office/drawing/2014/main" id="{08627EBF-0A1F-4FB1-B050-3A710A2CE2C9}"/>
                </a:ext>
              </a:extLst>
            </p:cNvPr>
            <p:cNvSpPr>
              <a:spLocks noChangeShapeType="1"/>
            </p:cNvSpPr>
            <p:nvPr/>
          </p:nvSpPr>
          <p:spPr bwMode="auto">
            <a:xfrm>
              <a:off x="4597401" y="2724150"/>
              <a:ext cx="0" cy="84137"/>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3" name="Line 99">
              <a:extLst>
                <a:ext uri="{FF2B5EF4-FFF2-40B4-BE49-F238E27FC236}">
                  <a16:creationId xmlns:a16="http://schemas.microsoft.com/office/drawing/2014/main" id="{2769232D-5004-476F-9481-527E99E0839A}"/>
                </a:ext>
              </a:extLst>
            </p:cNvPr>
            <p:cNvSpPr>
              <a:spLocks noChangeShapeType="1"/>
            </p:cNvSpPr>
            <p:nvPr/>
          </p:nvSpPr>
          <p:spPr bwMode="auto">
            <a:xfrm>
              <a:off x="4440238" y="2808288"/>
              <a:ext cx="228600"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4" name="Rectangle 100">
              <a:extLst>
                <a:ext uri="{FF2B5EF4-FFF2-40B4-BE49-F238E27FC236}">
                  <a16:creationId xmlns:a16="http://schemas.microsoft.com/office/drawing/2014/main" id="{44FFA6ED-0F9B-4C87-9354-EE9FB3DCC5F1}"/>
                </a:ext>
              </a:extLst>
            </p:cNvPr>
            <p:cNvSpPr>
              <a:spLocks noChangeArrowheads="1"/>
            </p:cNvSpPr>
            <p:nvPr/>
          </p:nvSpPr>
          <p:spPr bwMode="auto">
            <a:xfrm>
              <a:off x="4341813" y="2524125"/>
              <a:ext cx="98425" cy="9842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5" name="Rectangle 101">
              <a:extLst>
                <a:ext uri="{FF2B5EF4-FFF2-40B4-BE49-F238E27FC236}">
                  <a16:creationId xmlns:a16="http://schemas.microsoft.com/office/drawing/2014/main" id="{2E0CA201-9A74-420C-B489-D40DA63076D7}"/>
                </a:ext>
              </a:extLst>
            </p:cNvPr>
            <p:cNvSpPr>
              <a:spLocks noChangeArrowheads="1"/>
            </p:cNvSpPr>
            <p:nvPr/>
          </p:nvSpPr>
          <p:spPr bwMode="auto">
            <a:xfrm>
              <a:off x="4497388" y="2524125"/>
              <a:ext cx="112713" cy="9842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6" name="Rectangle 102">
              <a:extLst>
                <a:ext uri="{FF2B5EF4-FFF2-40B4-BE49-F238E27FC236}">
                  <a16:creationId xmlns:a16="http://schemas.microsoft.com/office/drawing/2014/main" id="{0576C33D-366E-4653-AE8E-A5DF7B7BC642}"/>
                </a:ext>
              </a:extLst>
            </p:cNvPr>
            <p:cNvSpPr>
              <a:spLocks noChangeArrowheads="1"/>
            </p:cNvSpPr>
            <p:nvPr/>
          </p:nvSpPr>
          <p:spPr bwMode="auto">
            <a:xfrm>
              <a:off x="4668838" y="2524125"/>
              <a:ext cx="98425" cy="98425"/>
            </a:xfrm>
            <a:prstGeom prst="rect">
              <a:avLst/>
            </a:prstGeom>
            <a:noFill/>
            <a:ln w="2698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7" name="Line 103">
              <a:extLst>
                <a:ext uri="{FF2B5EF4-FFF2-40B4-BE49-F238E27FC236}">
                  <a16:creationId xmlns:a16="http://schemas.microsoft.com/office/drawing/2014/main" id="{3C16E5D3-1529-477E-89C8-AE8770155447}"/>
                </a:ext>
              </a:extLst>
            </p:cNvPr>
            <p:cNvSpPr>
              <a:spLocks noChangeShapeType="1"/>
            </p:cNvSpPr>
            <p:nvPr/>
          </p:nvSpPr>
          <p:spPr bwMode="auto">
            <a:xfrm>
              <a:off x="4327526" y="2436813"/>
              <a:ext cx="227013"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8" name="Line 104">
              <a:extLst>
                <a:ext uri="{FF2B5EF4-FFF2-40B4-BE49-F238E27FC236}">
                  <a16:creationId xmlns:a16="http://schemas.microsoft.com/office/drawing/2014/main" id="{3E8F6EEA-B0EE-4418-A084-8328555D75F6}"/>
                </a:ext>
              </a:extLst>
            </p:cNvPr>
            <p:cNvSpPr>
              <a:spLocks noChangeShapeType="1"/>
            </p:cNvSpPr>
            <p:nvPr/>
          </p:nvSpPr>
          <p:spPr bwMode="auto">
            <a:xfrm>
              <a:off x="4752976" y="2436813"/>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29" name="Line 105">
              <a:extLst>
                <a:ext uri="{FF2B5EF4-FFF2-40B4-BE49-F238E27FC236}">
                  <a16:creationId xmlns:a16="http://schemas.microsoft.com/office/drawing/2014/main" id="{2A5ADA20-7102-4F53-9915-EA2C87B57064}"/>
                </a:ext>
              </a:extLst>
            </p:cNvPr>
            <p:cNvSpPr>
              <a:spLocks noChangeShapeType="1"/>
            </p:cNvSpPr>
            <p:nvPr/>
          </p:nvSpPr>
          <p:spPr bwMode="auto">
            <a:xfrm>
              <a:off x="4695826" y="2436813"/>
              <a:ext cx="28575" cy="0"/>
            </a:xfrm>
            <a:prstGeom prst="line">
              <a:avLst/>
            </a:prstGeom>
            <a:noFill/>
            <a:ln w="2698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sp>
        <p:nvSpPr>
          <p:cNvPr id="130" name="Textfeld 259">
            <a:extLst>
              <a:ext uri="{FF2B5EF4-FFF2-40B4-BE49-F238E27FC236}">
                <a16:creationId xmlns:a16="http://schemas.microsoft.com/office/drawing/2014/main" id="{5F19C4D6-DDE5-4CBC-8DF5-30250C72B468}"/>
              </a:ext>
            </a:extLst>
          </p:cNvPr>
          <p:cNvSpPr txBox="1"/>
          <p:nvPr>
            <p:custDataLst>
              <p:tags r:id="rId15"/>
            </p:custDataLst>
          </p:nvPr>
        </p:nvSpPr>
        <p:spPr>
          <a:xfrm>
            <a:off x="4332422" y="1668807"/>
            <a:ext cx="1385863" cy="263149"/>
          </a:xfrm>
          <a:prstGeom prst="rect">
            <a:avLst/>
          </a:prstGeom>
          <a:noFill/>
          <a:ln>
            <a:noFill/>
          </a:ln>
        </p:spPr>
        <p:txBody>
          <a:bodyPr wrap="square" rtlCol="0">
            <a:spAutoFit/>
          </a:bodyPr>
          <a:lstStyle/>
          <a:p>
            <a:pPr defTabSz="1016264" fontAlgn="auto">
              <a:spcBef>
                <a:spcPts val="0"/>
              </a:spcBef>
              <a:spcAft>
                <a:spcPts val="0"/>
              </a:spcAft>
            </a:pPr>
            <a:r>
              <a:rPr lang="en-US" sz="1110" b="1" dirty="0" smtClean="0">
                <a:solidFill>
                  <a:srgbClr val="000000"/>
                </a:solidFill>
                <a:latin typeface="Bosch Office Sans" pitchFamily="2" charset="0"/>
              </a:rPr>
              <a:t>AMS server</a:t>
            </a:r>
            <a:endParaRPr lang="en-US" sz="1110" b="1" dirty="0">
              <a:solidFill>
                <a:srgbClr val="000000"/>
              </a:solidFill>
              <a:latin typeface="Bosch Office Sans" pitchFamily="2" charset="0"/>
            </a:endParaRPr>
          </a:p>
        </p:txBody>
      </p:sp>
      <p:sp>
        <p:nvSpPr>
          <p:cNvPr id="131" name="Textfeld 259">
            <a:extLst>
              <a:ext uri="{FF2B5EF4-FFF2-40B4-BE49-F238E27FC236}">
                <a16:creationId xmlns:a16="http://schemas.microsoft.com/office/drawing/2014/main" id="{888A66A8-12DD-4101-95CE-F65093F4A77C}"/>
              </a:ext>
            </a:extLst>
          </p:cNvPr>
          <p:cNvSpPr txBox="1"/>
          <p:nvPr>
            <p:custDataLst>
              <p:tags r:id="rId16"/>
            </p:custDataLst>
          </p:nvPr>
        </p:nvSpPr>
        <p:spPr>
          <a:xfrm>
            <a:off x="4338121" y="3870325"/>
            <a:ext cx="1300247" cy="341888"/>
          </a:xfrm>
          <a:prstGeom prst="rect">
            <a:avLst/>
          </a:prstGeom>
          <a:noFill/>
          <a:ln>
            <a:noFill/>
          </a:ln>
        </p:spPr>
        <p:txBody>
          <a:bodyPr wrap="square" lIns="90000" tIns="0" rIns="0" bIns="0" rtlCol="0">
            <a:spAutoFit/>
          </a:bodyPr>
          <a:lstStyle/>
          <a:p>
            <a:pPr defTabSz="1016264" fontAlgn="auto">
              <a:spcBef>
                <a:spcPts val="0"/>
              </a:spcBef>
              <a:spcAft>
                <a:spcPts val="0"/>
              </a:spcAft>
            </a:pPr>
            <a:r>
              <a:rPr lang="en-US" sz="1111" b="1" dirty="0" smtClean="0">
                <a:solidFill>
                  <a:srgbClr val="000000"/>
                </a:solidFill>
                <a:latin typeface="Bosch Office Sans" pitchFamily="2" charset="0"/>
              </a:rPr>
              <a:t>Access Modular Controller (AMC)</a:t>
            </a:r>
            <a:endParaRPr lang="en-US" sz="1111" b="1" dirty="0">
              <a:solidFill>
                <a:srgbClr val="000000"/>
              </a:solidFill>
              <a:latin typeface="Bosch Office Sans" pitchFamily="2" charset="0"/>
            </a:endParaRPr>
          </a:p>
        </p:txBody>
      </p:sp>
      <p:sp>
        <p:nvSpPr>
          <p:cNvPr id="132" name="Textfeld 259">
            <a:extLst>
              <a:ext uri="{FF2B5EF4-FFF2-40B4-BE49-F238E27FC236}">
                <a16:creationId xmlns:a16="http://schemas.microsoft.com/office/drawing/2014/main" id="{F1CFB709-EF36-496A-BE3A-CA1B734F414A}"/>
              </a:ext>
            </a:extLst>
          </p:cNvPr>
          <p:cNvSpPr txBox="1"/>
          <p:nvPr>
            <p:custDataLst>
              <p:tags r:id="rId17"/>
            </p:custDataLst>
          </p:nvPr>
        </p:nvSpPr>
        <p:spPr>
          <a:xfrm>
            <a:off x="4411466" y="4839536"/>
            <a:ext cx="854238" cy="170944"/>
          </a:xfrm>
          <a:prstGeom prst="rect">
            <a:avLst/>
          </a:prstGeom>
          <a:noFill/>
          <a:ln>
            <a:noFill/>
          </a:ln>
        </p:spPr>
        <p:txBody>
          <a:bodyPr wrap="square" lIns="90000" tIns="0" rIns="0" bIns="0" rtlCol="0">
            <a:spAutoFit/>
          </a:bodyPr>
          <a:lstStyle/>
          <a:p>
            <a:pPr defTabSz="1016264" fontAlgn="auto">
              <a:spcBef>
                <a:spcPts val="0"/>
              </a:spcBef>
              <a:spcAft>
                <a:spcPts val="0"/>
              </a:spcAft>
            </a:pPr>
            <a:r>
              <a:rPr lang="en-US" sz="1111" b="1" dirty="0" smtClean="0">
                <a:solidFill>
                  <a:srgbClr val="000000"/>
                </a:solidFill>
                <a:latin typeface="Bosch Office Sans" pitchFamily="2" charset="0"/>
              </a:rPr>
              <a:t>Readers</a:t>
            </a:r>
            <a:endParaRPr lang="en-US" sz="1111" b="1" dirty="0">
              <a:solidFill>
                <a:srgbClr val="000000"/>
              </a:solidFill>
              <a:latin typeface="Bosch Office Sans" pitchFamily="2" charset="0"/>
            </a:endParaRPr>
          </a:p>
        </p:txBody>
      </p:sp>
      <p:grpSp>
        <p:nvGrpSpPr>
          <p:cNvPr id="133" name="Gruppieren 6">
            <a:extLst>
              <a:ext uri="{FF2B5EF4-FFF2-40B4-BE49-F238E27FC236}">
                <a16:creationId xmlns:a16="http://schemas.microsoft.com/office/drawing/2014/main" id="{1B1BEBB9-6A69-46B9-B11F-4D2B1C9BA328}"/>
              </a:ext>
            </a:extLst>
          </p:cNvPr>
          <p:cNvGrpSpPr/>
          <p:nvPr/>
        </p:nvGrpSpPr>
        <p:grpSpPr>
          <a:xfrm>
            <a:off x="6094298" y="1482614"/>
            <a:ext cx="418270" cy="2513006"/>
            <a:chOff x="6044420" y="1454904"/>
            <a:chExt cx="418270" cy="2513006"/>
          </a:xfrm>
        </p:grpSpPr>
        <p:grpSp>
          <p:nvGrpSpPr>
            <p:cNvPr id="134" name="Gruppieren 126">
              <a:extLst>
                <a:ext uri="{FF2B5EF4-FFF2-40B4-BE49-F238E27FC236}">
                  <a16:creationId xmlns:a16="http://schemas.microsoft.com/office/drawing/2014/main" id="{E877FC59-1558-41C6-B8B4-269C95614D4D}"/>
                </a:ext>
              </a:extLst>
            </p:cNvPr>
            <p:cNvGrpSpPr/>
            <p:nvPr/>
          </p:nvGrpSpPr>
          <p:grpSpPr>
            <a:xfrm>
              <a:off x="6046764" y="3548810"/>
              <a:ext cx="415925" cy="419100"/>
              <a:chOff x="6532563" y="1481138"/>
              <a:chExt cx="415925" cy="419100"/>
            </a:xfrm>
          </p:grpSpPr>
          <p:sp>
            <p:nvSpPr>
              <p:cNvPr id="143" name="Line 6">
                <a:extLst>
                  <a:ext uri="{FF2B5EF4-FFF2-40B4-BE49-F238E27FC236}">
                    <a16:creationId xmlns:a16="http://schemas.microsoft.com/office/drawing/2014/main" id="{A5EED1CE-64BF-4347-9ED9-837170A2F0EA}"/>
                  </a:ext>
                </a:extLst>
              </p:cNvPr>
              <p:cNvSpPr>
                <a:spLocks noChangeShapeType="1"/>
              </p:cNvSpPr>
              <p:nvPr/>
            </p:nvSpPr>
            <p:spPr bwMode="auto">
              <a:xfrm>
                <a:off x="6740525" y="1579563"/>
                <a:ext cx="0" cy="222250"/>
              </a:xfrm>
              <a:prstGeom prst="line">
                <a:avLst/>
              </a:prstGeom>
              <a:noFill/>
              <a:ln w="20638" cap="flat">
                <a:solidFill>
                  <a:srgbClr val="1399A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44" name="Oval 7">
                <a:extLst>
                  <a:ext uri="{FF2B5EF4-FFF2-40B4-BE49-F238E27FC236}">
                    <a16:creationId xmlns:a16="http://schemas.microsoft.com/office/drawing/2014/main" id="{B55DF988-4909-4FC0-9AFA-A424B953B1DD}"/>
                  </a:ext>
                </a:extLst>
              </p:cNvPr>
              <p:cNvSpPr>
                <a:spLocks noChangeArrowheads="1"/>
              </p:cNvSpPr>
              <p:nvPr/>
            </p:nvSpPr>
            <p:spPr bwMode="auto">
              <a:xfrm>
                <a:off x="6532563" y="1481138"/>
                <a:ext cx="415925" cy="419100"/>
              </a:xfrm>
              <a:prstGeom prst="ellipse">
                <a:avLst/>
              </a:prstGeom>
              <a:noFill/>
              <a:ln w="2063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grpSp>
          <p:nvGrpSpPr>
            <p:cNvPr id="135" name="Gruppieren 136">
              <a:extLst>
                <a:ext uri="{FF2B5EF4-FFF2-40B4-BE49-F238E27FC236}">
                  <a16:creationId xmlns:a16="http://schemas.microsoft.com/office/drawing/2014/main" id="{6A1BBF32-6FD0-4F1C-872B-B4D85DA25F54}"/>
                </a:ext>
              </a:extLst>
            </p:cNvPr>
            <p:cNvGrpSpPr/>
            <p:nvPr/>
          </p:nvGrpSpPr>
          <p:grpSpPr>
            <a:xfrm>
              <a:off x="6044420" y="2495717"/>
              <a:ext cx="415925" cy="419100"/>
              <a:chOff x="7059613" y="1481138"/>
              <a:chExt cx="415925" cy="419100"/>
            </a:xfrm>
          </p:grpSpPr>
          <p:sp>
            <p:nvSpPr>
              <p:cNvPr id="139" name="Freeform 9">
                <a:extLst>
                  <a:ext uri="{FF2B5EF4-FFF2-40B4-BE49-F238E27FC236}">
                    <a16:creationId xmlns:a16="http://schemas.microsoft.com/office/drawing/2014/main" id="{4FD575FE-A9CD-474C-BA00-BE747AA6419D}"/>
                  </a:ext>
                </a:extLst>
              </p:cNvPr>
              <p:cNvSpPr>
                <a:spLocks/>
              </p:cNvSpPr>
              <p:nvPr/>
            </p:nvSpPr>
            <p:spPr bwMode="auto">
              <a:xfrm>
                <a:off x="7267575" y="1481138"/>
                <a:ext cx="207963" cy="377825"/>
              </a:xfrm>
              <a:custGeom>
                <a:avLst/>
                <a:gdLst>
                  <a:gd name="T0" fmla="*/ 0 w 1216"/>
                  <a:gd name="T1" fmla="*/ 0 h 2192"/>
                  <a:gd name="T2" fmla="*/ 1216 w 1216"/>
                  <a:gd name="T3" fmla="*/ 1216 h 2192"/>
                  <a:gd name="T4" fmla="*/ 672 w 1216"/>
                  <a:gd name="T5" fmla="*/ 2192 h 2192"/>
                </a:gdLst>
                <a:ahLst/>
                <a:cxnLst>
                  <a:cxn ang="0">
                    <a:pos x="T0" y="T1"/>
                  </a:cxn>
                  <a:cxn ang="0">
                    <a:pos x="T2" y="T3"/>
                  </a:cxn>
                  <a:cxn ang="0">
                    <a:pos x="T4" y="T5"/>
                  </a:cxn>
                </a:cxnLst>
                <a:rect l="0" t="0" r="r" b="b"/>
                <a:pathLst>
                  <a:path w="1216" h="2192">
                    <a:moveTo>
                      <a:pt x="0" y="0"/>
                    </a:moveTo>
                    <a:cubicBezTo>
                      <a:pt x="672" y="0"/>
                      <a:pt x="1216" y="544"/>
                      <a:pt x="1216" y="1216"/>
                    </a:cubicBezTo>
                    <a:cubicBezTo>
                      <a:pt x="1216" y="1639"/>
                      <a:pt x="1000" y="1974"/>
                      <a:pt x="672" y="2192"/>
                    </a:cubicBezTo>
                  </a:path>
                </a:pathLst>
              </a:custGeom>
              <a:noFill/>
              <a:ln w="2063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40" name="Freeform 10">
                <a:extLst>
                  <a:ext uri="{FF2B5EF4-FFF2-40B4-BE49-F238E27FC236}">
                    <a16:creationId xmlns:a16="http://schemas.microsoft.com/office/drawing/2014/main" id="{5A378F09-7E26-4530-A34D-03030547E678}"/>
                  </a:ext>
                </a:extLst>
              </p:cNvPr>
              <p:cNvSpPr>
                <a:spLocks/>
              </p:cNvSpPr>
              <p:nvPr/>
            </p:nvSpPr>
            <p:spPr bwMode="auto">
              <a:xfrm>
                <a:off x="7377113" y="1779588"/>
                <a:ext cx="88900" cy="87313"/>
              </a:xfrm>
              <a:custGeom>
                <a:avLst/>
                <a:gdLst>
                  <a:gd name="T0" fmla="*/ 56 w 56"/>
                  <a:gd name="T1" fmla="*/ 55 h 55"/>
                  <a:gd name="T2" fmla="*/ 0 w 56"/>
                  <a:gd name="T3" fmla="*/ 55 h 55"/>
                  <a:gd name="T4" fmla="*/ 0 w 56"/>
                  <a:gd name="T5" fmla="*/ 0 h 55"/>
                </a:gdLst>
                <a:ahLst/>
                <a:cxnLst>
                  <a:cxn ang="0">
                    <a:pos x="T0" y="T1"/>
                  </a:cxn>
                  <a:cxn ang="0">
                    <a:pos x="T2" y="T3"/>
                  </a:cxn>
                  <a:cxn ang="0">
                    <a:pos x="T4" y="T5"/>
                  </a:cxn>
                </a:cxnLst>
                <a:rect l="0" t="0" r="r" b="b"/>
                <a:pathLst>
                  <a:path w="56" h="55">
                    <a:moveTo>
                      <a:pt x="56" y="55"/>
                    </a:moveTo>
                    <a:lnTo>
                      <a:pt x="0" y="55"/>
                    </a:lnTo>
                    <a:lnTo>
                      <a:pt x="0" y="0"/>
                    </a:lnTo>
                  </a:path>
                </a:pathLst>
              </a:custGeom>
              <a:noFill/>
              <a:ln w="2063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41" name="Freeform 11">
                <a:extLst>
                  <a:ext uri="{FF2B5EF4-FFF2-40B4-BE49-F238E27FC236}">
                    <a16:creationId xmlns:a16="http://schemas.microsoft.com/office/drawing/2014/main" id="{8B86C978-B33C-4CE9-B95D-401D4D54CF47}"/>
                  </a:ext>
                </a:extLst>
              </p:cNvPr>
              <p:cNvSpPr>
                <a:spLocks/>
              </p:cNvSpPr>
              <p:nvPr/>
            </p:nvSpPr>
            <p:spPr bwMode="auto">
              <a:xfrm>
                <a:off x="7059613" y="1522413"/>
                <a:ext cx="207963" cy="377825"/>
              </a:xfrm>
              <a:custGeom>
                <a:avLst/>
                <a:gdLst>
                  <a:gd name="T0" fmla="*/ 1216 w 1216"/>
                  <a:gd name="T1" fmla="*/ 2192 h 2192"/>
                  <a:gd name="T2" fmla="*/ 0 w 1216"/>
                  <a:gd name="T3" fmla="*/ 976 h 2192"/>
                  <a:gd name="T4" fmla="*/ 544 w 1216"/>
                  <a:gd name="T5" fmla="*/ 0 h 2192"/>
                </a:gdLst>
                <a:ahLst/>
                <a:cxnLst>
                  <a:cxn ang="0">
                    <a:pos x="T0" y="T1"/>
                  </a:cxn>
                  <a:cxn ang="0">
                    <a:pos x="T2" y="T3"/>
                  </a:cxn>
                  <a:cxn ang="0">
                    <a:pos x="T4" y="T5"/>
                  </a:cxn>
                </a:cxnLst>
                <a:rect l="0" t="0" r="r" b="b"/>
                <a:pathLst>
                  <a:path w="1216" h="2192">
                    <a:moveTo>
                      <a:pt x="1216" y="2192"/>
                    </a:moveTo>
                    <a:cubicBezTo>
                      <a:pt x="544" y="2192"/>
                      <a:pt x="0" y="1648"/>
                      <a:pt x="0" y="976"/>
                    </a:cubicBezTo>
                    <a:cubicBezTo>
                      <a:pt x="0" y="553"/>
                      <a:pt x="216" y="218"/>
                      <a:pt x="544" y="0"/>
                    </a:cubicBezTo>
                  </a:path>
                </a:pathLst>
              </a:custGeom>
              <a:noFill/>
              <a:ln w="2063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42" name="Freeform 12">
                <a:extLst>
                  <a:ext uri="{FF2B5EF4-FFF2-40B4-BE49-F238E27FC236}">
                    <a16:creationId xmlns:a16="http://schemas.microsoft.com/office/drawing/2014/main" id="{E5E634D3-D862-491B-8B95-1EEFD83A52FA}"/>
                  </a:ext>
                </a:extLst>
              </p:cNvPr>
              <p:cNvSpPr>
                <a:spLocks/>
              </p:cNvSpPr>
              <p:nvPr/>
            </p:nvSpPr>
            <p:spPr bwMode="auto">
              <a:xfrm>
                <a:off x="7070725" y="1514475"/>
                <a:ext cx="87313" cy="87313"/>
              </a:xfrm>
              <a:custGeom>
                <a:avLst/>
                <a:gdLst>
                  <a:gd name="T0" fmla="*/ 0 w 55"/>
                  <a:gd name="T1" fmla="*/ 0 h 55"/>
                  <a:gd name="T2" fmla="*/ 55 w 55"/>
                  <a:gd name="T3" fmla="*/ 0 h 55"/>
                  <a:gd name="T4" fmla="*/ 55 w 55"/>
                  <a:gd name="T5" fmla="*/ 55 h 55"/>
                </a:gdLst>
                <a:ahLst/>
                <a:cxnLst>
                  <a:cxn ang="0">
                    <a:pos x="T0" y="T1"/>
                  </a:cxn>
                  <a:cxn ang="0">
                    <a:pos x="T2" y="T3"/>
                  </a:cxn>
                  <a:cxn ang="0">
                    <a:pos x="T4" y="T5"/>
                  </a:cxn>
                </a:cxnLst>
                <a:rect l="0" t="0" r="r" b="b"/>
                <a:pathLst>
                  <a:path w="55" h="55">
                    <a:moveTo>
                      <a:pt x="0" y="0"/>
                    </a:moveTo>
                    <a:lnTo>
                      <a:pt x="55" y="0"/>
                    </a:lnTo>
                    <a:lnTo>
                      <a:pt x="55" y="55"/>
                    </a:lnTo>
                  </a:path>
                </a:pathLst>
              </a:custGeom>
              <a:noFill/>
              <a:ln w="2063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grpSp>
        <p:grpSp>
          <p:nvGrpSpPr>
            <p:cNvPr id="136" name="Gruppieren 141">
              <a:extLst>
                <a:ext uri="{FF2B5EF4-FFF2-40B4-BE49-F238E27FC236}">
                  <a16:creationId xmlns:a16="http://schemas.microsoft.com/office/drawing/2014/main" id="{5AE2CCDC-0EC5-452E-86A9-E0F193D6F31D}"/>
                </a:ext>
              </a:extLst>
            </p:cNvPr>
            <p:cNvGrpSpPr/>
            <p:nvPr/>
          </p:nvGrpSpPr>
          <p:grpSpPr>
            <a:xfrm>
              <a:off x="6046765" y="1454904"/>
              <a:ext cx="415925" cy="419100"/>
              <a:chOff x="6005513" y="1481138"/>
              <a:chExt cx="415925" cy="419100"/>
            </a:xfrm>
          </p:grpSpPr>
          <p:sp>
            <p:nvSpPr>
              <p:cNvPr id="137" name="Oval 14">
                <a:extLst>
                  <a:ext uri="{FF2B5EF4-FFF2-40B4-BE49-F238E27FC236}">
                    <a16:creationId xmlns:a16="http://schemas.microsoft.com/office/drawing/2014/main" id="{1BFC9616-EBBE-4CF9-9275-5FDF62CA6C05}"/>
                  </a:ext>
                </a:extLst>
              </p:cNvPr>
              <p:cNvSpPr>
                <a:spLocks noChangeArrowheads="1"/>
              </p:cNvSpPr>
              <p:nvPr/>
            </p:nvSpPr>
            <p:spPr bwMode="auto">
              <a:xfrm>
                <a:off x="6005513" y="1481138"/>
                <a:ext cx="415925" cy="419100"/>
              </a:xfrm>
              <a:prstGeom prst="ellipse">
                <a:avLst/>
              </a:prstGeom>
              <a:noFill/>
              <a:ln w="20638"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black"/>
                  </a:solidFill>
                  <a:effectLst/>
                  <a:uLnTx/>
                  <a:uFillTx/>
                </a:endParaRPr>
              </a:p>
            </p:txBody>
          </p:sp>
          <p:sp>
            <p:nvSpPr>
              <p:cNvPr id="138" name="Freeform 15">
                <a:extLst>
                  <a:ext uri="{FF2B5EF4-FFF2-40B4-BE49-F238E27FC236}">
                    <a16:creationId xmlns:a16="http://schemas.microsoft.com/office/drawing/2014/main" id="{06A67787-5D9F-49B4-BB5B-441C45CE6E5E}"/>
                  </a:ext>
                </a:extLst>
              </p:cNvPr>
              <p:cNvSpPr>
                <a:spLocks/>
              </p:cNvSpPr>
              <p:nvPr/>
            </p:nvSpPr>
            <p:spPr bwMode="auto">
              <a:xfrm>
                <a:off x="6169025" y="1612900"/>
                <a:ext cx="120650" cy="155575"/>
              </a:xfrm>
              <a:custGeom>
                <a:avLst/>
                <a:gdLst>
                  <a:gd name="T0" fmla="*/ 0 w 76"/>
                  <a:gd name="T1" fmla="*/ 0 h 98"/>
                  <a:gd name="T2" fmla="*/ 76 w 76"/>
                  <a:gd name="T3" fmla="*/ 49 h 98"/>
                  <a:gd name="T4" fmla="*/ 0 w 76"/>
                  <a:gd name="T5" fmla="*/ 98 h 98"/>
                  <a:gd name="T6" fmla="*/ 0 w 76"/>
                  <a:gd name="T7" fmla="*/ 0 h 98"/>
                </a:gdLst>
                <a:ahLst/>
                <a:cxnLst>
                  <a:cxn ang="0">
                    <a:pos x="T0" y="T1"/>
                  </a:cxn>
                  <a:cxn ang="0">
                    <a:pos x="T2" y="T3"/>
                  </a:cxn>
                  <a:cxn ang="0">
                    <a:pos x="T4" y="T5"/>
                  </a:cxn>
                  <a:cxn ang="0">
                    <a:pos x="T6" y="T7"/>
                  </a:cxn>
                </a:cxnLst>
                <a:rect l="0" t="0" r="r" b="b"/>
                <a:pathLst>
                  <a:path w="76" h="98">
                    <a:moveTo>
                      <a:pt x="0" y="0"/>
                    </a:moveTo>
                    <a:lnTo>
                      <a:pt x="76" y="49"/>
                    </a:lnTo>
                    <a:lnTo>
                      <a:pt x="0" y="98"/>
                    </a:lnTo>
                    <a:lnTo>
                      <a:pt x="0" y="0"/>
                    </a:lnTo>
                    <a:close/>
                  </a:path>
                </a:pathLst>
              </a:custGeom>
              <a:noFill/>
              <a:ln w="19050" cap="flat">
                <a:solidFill>
                  <a:srgbClr val="1399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smtClean="0">
                  <a:ln>
                    <a:noFill/>
                  </a:ln>
                  <a:solidFill>
                    <a:prstClr val="black"/>
                  </a:solidFill>
                  <a:effectLst/>
                  <a:uLnTx/>
                  <a:uFillTx/>
                </a:endParaRPr>
              </a:p>
            </p:txBody>
          </p:sp>
        </p:grpSp>
      </p:grpSp>
      <p:sp>
        <p:nvSpPr>
          <p:cNvPr id="145" name="Textfeld 259">
            <a:extLst>
              <a:ext uri="{FF2B5EF4-FFF2-40B4-BE49-F238E27FC236}">
                <a16:creationId xmlns:a16="http://schemas.microsoft.com/office/drawing/2014/main" id="{86DB242C-F1B4-4F5F-9EEA-4E60E20E5321}"/>
              </a:ext>
            </a:extLst>
          </p:cNvPr>
          <p:cNvSpPr txBox="1"/>
          <p:nvPr>
            <p:custDataLst>
              <p:tags r:id="rId18"/>
            </p:custDataLst>
          </p:nvPr>
        </p:nvSpPr>
        <p:spPr>
          <a:xfrm>
            <a:off x="5531379" y="1918905"/>
            <a:ext cx="1587418" cy="263149"/>
          </a:xfrm>
          <a:prstGeom prst="rect">
            <a:avLst/>
          </a:prstGeom>
          <a:noFill/>
          <a:ln>
            <a:noFill/>
          </a:ln>
        </p:spPr>
        <p:txBody>
          <a:bodyPr wrap="square" rtlCol="0">
            <a:spAutoFit/>
          </a:bodyPr>
          <a:lstStyle/>
          <a:p>
            <a:pPr algn="ctr" defTabSz="1016264" fontAlgn="auto">
              <a:spcBef>
                <a:spcPts val="0"/>
              </a:spcBef>
              <a:spcAft>
                <a:spcPts val="0"/>
              </a:spcAft>
            </a:pPr>
            <a:r>
              <a:rPr lang="en-US" sz="1110" dirty="0">
                <a:solidFill>
                  <a:srgbClr val="1399A0"/>
                </a:solidFill>
                <a:latin typeface="Bosch Office Sans" pitchFamily="2" charset="0"/>
              </a:rPr>
              <a:t>Constant operation</a:t>
            </a:r>
          </a:p>
        </p:txBody>
      </p:sp>
      <p:sp>
        <p:nvSpPr>
          <p:cNvPr id="146" name="Textfeld 259">
            <a:extLst>
              <a:ext uri="{FF2B5EF4-FFF2-40B4-BE49-F238E27FC236}">
                <a16:creationId xmlns:a16="http://schemas.microsoft.com/office/drawing/2014/main" id="{C5295F73-6AF7-4210-914C-E87FF3E0E97C}"/>
              </a:ext>
            </a:extLst>
          </p:cNvPr>
          <p:cNvSpPr txBox="1"/>
          <p:nvPr>
            <p:custDataLst>
              <p:tags r:id="rId19"/>
            </p:custDataLst>
          </p:nvPr>
        </p:nvSpPr>
        <p:spPr>
          <a:xfrm>
            <a:off x="5531379" y="2959175"/>
            <a:ext cx="1587418" cy="263149"/>
          </a:xfrm>
          <a:prstGeom prst="rect">
            <a:avLst/>
          </a:prstGeom>
          <a:noFill/>
          <a:ln>
            <a:noFill/>
          </a:ln>
        </p:spPr>
        <p:txBody>
          <a:bodyPr wrap="square" rtlCol="0">
            <a:spAutoFit/>
          </a:bodyPr>
          <a:lstStyle/>
          <a:p>
            <a:pPr algn="ctr" defTabSz="1016264" fontAlgn="auto">
              <a:spcBef>
                <a:spcPts val="0"/>
              </a:spcBef>
              <a:spcAft>
                <a:spcPts val="0"/>
              </a:spcAft>
            </a:pPr>
            <a:r>
              <a:rPr lang="en-US" sz="1110" dirty="0">
                <a:solidFill>
                  <a:srgbClr val="1399A0"/>
                </a:solidFill>
                <a:latin typeface="Bosch Office Sans" pitchFamily="2" charset="0"/>
              </a:rPr>
              <a:t>Redundant services</a:t>
            </a:r>
          </a:p>
        </p:txBody>
      </p:sp>
      <p:sp>
        <p:nvSpPr>
          <p:cNvPr id="147" name="Textfeld 259">
            <a:extLst>
              <a:ext uri="{FF2B5EF4-FFF2-40B4-BE49-F238E27FC236}">
                <a16:creationId xmlns:a16="http://schemas.microsoft.com/office/drawing/2014/main" id="{F4350E61-EE67-4112-ADE6-E727519707B4}"/>
              </a:ext>
            </a:extLst>
          </p:cNvPr>
          <p:cNvSpPr txBox="1"/>
          <p:nvPr>
            <p:custDataLst>
              <p:tags r:id="rId20"/>
            </p:custDataLst>
          </p:nvPr>
        </p:nvSpPr>
        <p:spPr>
          <a:xfrm>
            <a:off x="5531379" y="4003532"/>
            <a:ext cx="1587418" cy="263149"/>
          </a:xfrm>
          <a:prstGeom prst="rect">
            <a:avLst/>
          </a:prstGeom>
          <a:noFill/>
          <a:ln>
            <a:noFill/>
          </a:ln>
        </p:spPr>
        <p:txBody>
          <a:bodyPr wrap="square" rtlCol="0">
            <a:spAutoFit/>
          </a:bodyPr>
          <a:lstStyle/>
          <a:p>
            <a:pPr algn="ctr" defTabSz="1016264" fontAlgn="auto">
              <a:spcBef>
                <a:spcPts val="0"/>
              </a:spcBef>
              <a:spcAft>
                <a:spcPts val="0"/>
              </a:spcAft>
            </a:pPr>
            <a:r>
              <a:rPr lang="en-US" sz="1110" dirty="0">
                <a:solidFill>
                  <a:srgbClr val="1399A0"/>
                </a:solidFill>
                <a:latin typeface="Bosch Office Sans" pitchFamily="2" charset="0"/>
              </a:rPr>
              <a:t>Offline operation</a:t>
            </a:r>
          </a:p>
        </p:txBody>
      </p:sp>
    </p:spTree>
    <p:custDataLst>
      <p:tags r:id="rId1"/>
    </p:custDataLst>
    <p:extLst>
      <p:ext uri="{BB962C8B-B14F-4D97-AF65-F5344CB8AC3E}">
        <p14:creationId xmlns:p14="http://schemas.microsoft.com/office/powerpoint/2010/main" val="3788501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custDataLst>
              <p:tags r:id="rId2"/>
            </p:custDataLst>
          </p:nvPr>
        </p:nvPicPr>
        <p:blipFill>
          <a:blip r:embed="rId13"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3"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pic>
        <p:nvPicPr>
          <p:cNvPr id="12" name="Picture 11"/>
          <p:cNvPicPr>
            <a:picLocks/>
          </p:cNvPicPr>
          <p:nvPr>
            <p:custDataLst>
              <p:tags r:id="rId5"/>
            </p:custDataLst>
          </p:nvPr>
        </p:nvPicPr>
        <p:blipFill>
          <a:blip r:embed="rId14"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16" name="Textfeld 9"/>
          <p:cNvSpPr txBox="1">
            <a:spLocks/>
          </p:cNvSpPr>
          <p:nvPr>
            <p:custDataLst>
              <p:tags r:id="rId6"/>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dirty="0"/>
              <a:t>Peace of mind</a:t>
            </a:r>
          </a:p>
        </p:txBody>
      </p:sp>
      <p:sp>
        <p:nvSpPr>
          <p:cNvPr id="17"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How Access Management System ensures security by design</a:t>
            </a:r>
          </a:p>
        </p:txBody>
      </p:sp>
      <p:sp>
        <p:nvSpPr>
          <p:cNvPr id="20" name="Rectangle 19">
            <a:extLst>
              <a:ext uri="{FF2B5EF4-FFF2-40B4-BE49-F238E27FC236}">
                <a16:creationId xmlns:a16="http://schemas.microsoft.com/office/drawing/2014/main" id="{DF12D7EA-A969-2D49-9F4E-A646B6AD8A2A}"/>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33</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148" name="Content Placeholder 3">
            <a:extLst>
              <a:ext uri="{FF2B5EF4-FFF2-40B4-BE49-F238E27FC236}">
                <a16:creationId xmlns:a16="http://schemas.microsoft.com/office/drawing/2014/main" id="{20DE1AC5-C3BA-8149-9675-7902CEA99978}"/>
              </a:ext>
            </a:extLst>
          </p:cNvPr>
          <p:cNvSpPr txBox="1">
            <a:spLocks/>
          </p:cNvSpPr>
          <p:nvPr>
            <p:custDataLst>
              <p:tags r:id="rId9"/>
            </p:custDataLst>
          </p:nvPr>
        </p:nvSpPr>
        <p:spPr>
          <a:xfrm>
            <a:off x="5301925" y="3514901"/>
            <a:ext cx="5551495" cy="1948639"/>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r>
              <a:rPr lang="en-US" sz="1400" b="1" dirty="0"/>
              <a:t>Data Security:</a:t>
            </a:r>
          </a:p>
          <a:p>
            <a:pPr marL="444500" indent="-250825">
              <a:buClr>
                <a:srgbClr val="0E78C5"/>
              </a:buClr>
            </a:pPr>
            <a:r>
              <a:rPr lang="en-US" sz="1500" dirty="0"/>
              <a:t>Secure-by-design: encryption, authentication, certificates</a:t>
            </a:r>
          </a:p>
          <a:p>
            <a:pPr marL="444500" indent="-250825">
              <a:buClr>
                <a:srgbClr val="0E78C5"/>
              </a:buClr>
            </a:pPr>
            <a:r>
              <a:rPr lang="en-US" sz="1500" dirty="0"/>
              <a:t>Secure-by-default: all security settings on high per default</a:t>
            </a:r>
          </a:p>
          <a:p>
            <a:pPr marL="444500" indent="-250825">
              <a:buClr>
                <a:srgbClr val="0E78C5"/>
              </a:buClr>
            </a:pPr>
            <a:r>
              <a:rPr lang="en-US" sz="1500" dirty="0"/>
              <a:t>Principle of least knowledge: assign granular privileges for operators</a:t>
            </a:r>
          </a:p>
        </p:txBody>
      </p:sp>
      <p:sp>
        <p:nvSpPr>
          <p:cNvPr id="149" name="Content Placeholder 3">
            <a:extLst>
              <a:ext uri="{FF2B5EF4-FFF2-40B4-BE49-F238E27FC236}">
                <a16:creationId xmlns:a16="http://schemas.microsoft.com/office/drawing/2014/main" id="{BA1ACA75-7E4B-1547-BBCB-241F56C144BB}"/>
              </a:ext>
            </a:extLst>
          </p:cNvPr>
          <p:cNvSpPr txBox="1">
            <a:spLocks/>
          </p:cNvSpPr>
          <p:nvPr>
            <p:custDataLst>
              <p:tags r:id="rId10"/>
            </p:custDataLst>
          </p:nvPr>
        </p:nvSpPr>
        <p:spPr>
          <a:xfrm>
            <a:off x="5196417" y="1590064"/>
            <a:ext cx="5292805" cy="1765768"/>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r>
              <a:rPr lang="en-US" sz="1400" b="1" dirty="0"/>
              <a:t>Data Privacy:</a:t>
            </a:r>
          </a:p>
          <a:p>
            <a:pPr marL="444500" indent="-250825">
              <a:buClr>
                <a:srgbClr val="0E78C5"/>
              </a:buClr>
            </a:pPr>
            <a:r>
              <a:rPr lang="en-US" sz="1500" dirty="0"/>
              <a:t>Strict access authorizations to personal data</a:t>
            </a:r>
          </a:p>
          <a:p>
            <a:pPr marL="444500" indent="-250825">
              <a:buClr>
                <a:srgbClr val="0E78C5"/>
              </a:buClr>
            </a:pPr>
            <a:r>
              <a:rPr lang="en-US" sz="1500" dirty="0"/>
              <a:t>Only relevant data can be collected</a:t>
            </a:r>
          </a:p>
          <a:p>
            <a:pPr marL="444500" indent="-250825">
              <a:buClr>
                <a:srgbClr val="0E78C5"/>
              </a:buClr>
            </a:pPr>
            <a:r>
              <a:rPr lang="en-US" sz="1500" dirty="0"/>
              <a:t>Print out consent to store personal data</a:t>
            </a:r>
          </a:p>
          <a:p>
            <a:pPr marL="444500" indent="-250825">
              <a:buClr>
                <a:srgbClr val="0E78C5"/>
              </a:buClr>
            </a:pPr>
            <a:r>
              <a:rPr lang="en-US" sz="1500" dirty="0"/>
              <a:t>Data storage duration to comply with company policy</a:t>
            </a:r>
          </a:p>
        </p:txBody>
      </p:sp>
      <p:pic>
        <p:nvPicPr>
          <p:cNvPr id="150" name="Picture 35"/>
          <p:cNvPicPr>
            <a:picLocks noChangeAspect="1"/>
          </p:cNvPicPr>
          <p:nvPr/>
        </p:nvPicPr>
        <p:blipFill rotWithShape="1">
          <a:blip r:embed="rId15" cstate="print">
            <a:extLst>
              <a:ext uri="{28A0092B-C50C-407E-A947-70E740481C1C}">
                <a14:useLocalDpi xmlns:a14="http://schemas.microsoft.com/office/drawing/2010/main"/>
              </a:ext>
            </a:extLst>
          </a:blip>
          <a:srcRect t="-173"/>
          <a:stretch/>
        </p:blipFill>
        <p:spPr>
          <a:xfrm>
            <a:off x="258463" y="1582099"/>
            <a:ext cx="4875012" cy="3745011"/>
          </a:xfrm>
          <a:prstGeom prst="rect">
            <a:avLst/>
          </a:prstGeom>
        </p:spPr>
      </p:pic>
    </p:spTree>
    <p:custDataLst>
      <p:tags r:id="rId1"/>
    </p:custDataLst>
    <p:extLst>
      <p:ext uri="{BB962C8B-B14F-4D97-AF65-F5344CB8AC3E}">
        <p14:creationId xmlns:p14="http://schemas.microsoft.com/office/powerpoint/2010/main" val="3847315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p:cNvPicPr>
          <p:nvPr>
            <p:custDataLst>
              <p:tags r:id="rId2"/>
            </p:custDataLst>
          </p:nvPr>
        </p:nvPicPr>
        <p:blipFill>
          <a:blip r:embed="rId15"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3"/>
            </p:custDataLst>
          </p:nvPr>
        </p:nvPicPr>
        <p:blipFill>
          <a:blip r:embed="rId16"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Rechteck 5" hidden="1"/>
          <p:cNvSpPr>
            <a:spLocks/>
          </p:cNvSpPr>
          <p:nvPr>
            <p:custDataLst>
              <p:tags r:id="rId4"/>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5"/>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19" name="Textfeld 9">
            <a:extLst>
              <a:ext uri="{FF2B5EF4-FFF2-40B4-BE49-F238E27FC236}">
                <a16:creationId xmlns:a16="http://schemas.microsoft.com/office/drawing/2014/main" id="{4B2E32A2-1A97-3C47-AA4C-04B17B40873D}"/>
              </a:ext>
            </a:extLst>
          </p:cNvPr>
          <p:cNvSpPr txBox="1">
            <a:spLocks/>
          </p:cNvSpPr>
          <p:nvPr>
            <p:custDataLst>
              <p:tags r:id="rId6"/>
            </p:custDataLst>
          </p:nvPr>
        </p:nvSpPr>
        <p:spPr>
          <a:xfrm>
            <a:off x="40132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dirty="0"/>
              <a:t>Future-proof investment</a:t>
            </a:r>
          </a:p>
          <a:p>
            <a:pPr fontAlgn="auto">
              <a:lnSpc>
                <a:spcPct val="89000"/>
              </a:lnSpc>
              <a:spcBef>
                <a:spcPts val="0"/>
              </a:spcBef>
              <a:spcAft>
                <a:spcPts val="0"/>
              </a:spcAft>
            </a:pPr>
            <a:endParaRPr lang="en-US" sz="2800" dirty="0"/>
          </a:p>
        </p:txBody>
      </p:sp>
      <p:sp>
        <p:nvSpPr>
          <p:cNvPr id="20" name="Titel 1">
            <a:extLst>
              <a:ext uri="{FF2B5EF4-FFF2-40B4-BE49-F238E27FC236}">
                <a16:creationId xmlns:a16="http://schemas.microsoft.com/office/drawing/2014/main" id="{E61EC212-98EF-474C-AB8C-0FBC02539A10}"/>
              </a:ext>
            </a:extLst>
          </p:cNvPr>
          <p:cNvSpPr txBox="1">
            <a:spLocks/>
          </p:cNvSpPr>
          <p:nvPr>
            <p:custDataLst>
              <p:tags r:id="rId7"/>
            </p:custDataLst>
          </p:nvPr>
        </p:nvSpPr>
        <p:spPr>
          <a:xfrm>
            <a:off x="40132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How Access Management System protects your investment</a:t>
            </a:r>
          </a:p>
          <a:p>
            <a:pPr fontAlgn="auto">
              <a:lnSpc>
                <a:spcPct val="89000"/>
              </a:lnSpc>
              <a:spcBef>
                <a:spcPts val="0"/>
              </a:spcBef>
              <a:spcAft>
                <a:spcPts val="0"/>
              </a:spcAft>
            </a:pPr>
            <a:endParaRPr lang="en-US" sz="2800" dirty="0">
              <a:solidFill>
                <a:srgbClr val="0E78C5"/>
              </a:solidFill>
            </a:endParaRPr>
          </a:p>
        </p:txBody>
      </p:sp>
      <p:sp>
        <p:nvSpPr>
          <p:cNvPr id="23" name="Rectangle 22">
            <a:extLst>
              <a:ext uri="{FF2B5EF4-FFF2-40B4-BE49-F238E27FC236}">
                <a16:creationId xmlns:a16="http://schemas.microsoft.com/office/drawing/2014/main" id="{D0C6173D-48B6-3E48-816A-086C8C38EC10}"/>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34</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14" name="Rectangle 13"/>
          <p:cNvSpPr/>
          <p:nvPr>
            <p:custDataLst>
              <p:tags r:id="rId9"/>
            </p:custDataLst>
          </p:nvPr>
        </p:nvSpPr>
        <p:spPr>
          <a:xfrm>
            <a:off x="5643701" y="3513172"/>
            <a:ext cx="5100499" cy="883031"/>
          </a:xfrm>
          <a:prstGeom prst="rect">
            <a:avLst/>
          </a:prstGeom>
          <a:solidFill>
            <a:srgbClr val="08427E"/>
          </a:solidFill>
          <a:ln w="9525" cap="flat" cmpd="sng" algn="ctr">
            <a:noFill/>
            <a:prstDash val="solid"/>
          </a:ln>
          <a:effectLst/>
        </p:spPr>
        <p:txBody>
          <a:bodyPr rtlCol="0" anchor="ctr"/>
          <a:lstStyle/>
          <a:p>
            <a:pPr marL="90487" marR="0" lvl="0" indent="0"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Bosch Office Sans" pitchFamily="2" charset="0"/>
              </a:rPr>
              <a:t>Access Management System </a:t>
            </a:r>
            <a:r>
              <a:rPr kumimoji="0" lang="en-US" sz="1400" b="0" i="0" u="none" strike="noStrike" kern="0" cap="none" spc="0" normalizeH="0" baseline="0" noProof="0" dirty="0">
                <a:ln>
                  <a:noFill/>
                </a:ln>
                <a:solidFill>
                  <a:prstClr val="white"/>
                </a:solidFill>
                <a:effectLst/>
                <a:uLnTx/>
                <a:uFillTx/>
                <a:latin typeface="Bosch Office Sans" pitchFamily="2" charset="0"/>
              </a:rPr>
              <a:t>works across multiple sites and time zones, allowing you to expand the system according to your needs</a:t>
            </a:r>
          </a:p>
        </p:txBody>
      </p:sp>
      <p:sp>
        <p:nvSpPr>
          <p:cNvPr id="15" name="Rectangle 14"/>
          <p:cNvSpPr/>
          <p:nvPr>
            <p:custDataLst>
              <p:tags r:id="rId10"/>
            </p:custDataLst>
          </p:nvPr>
        </p:nvSpPr>
        <p:spPr>
          <a:xfrm>
            <a:off x="5643701" y="2444566"/>
            <a:ext cx="5100499" cy="883031"/>
          </a:xfrm>
          <a:prstGeom prst="rect">
            <a:avLst/>
          </a:prstGeom>
          <a:solidFill>
            <a:schemeClr val="accent4"/>
          </a:solidFill>
          <a:ln w="9525" cap="flat" cmpd="sng" algn="ctr">
            <a:noFill/>
            <a:prstDash val="solid"/>
          </a:ln>
          <a:effectLst/>
        </p:spPr>
        <p:txBody>
          <a:bodyPr rtlCol="0" anchor="ctr"/>
          <a:lstStyle/>
          <a:p>
            <a:pPr marL="90487" marR="0" lvl="0" indent="0"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Bosch Office Sans" pitchFamily="2" charset="0"/>
              </a:rPr>
              <a:t>High scalability to up 200,000 </a:t>
            </a:r>
            <a:r>
              <a:rPr kumimoji="0" lang="en-US" sz="1400" b="0" i="0" u="none" strike="noStrike" kern="0" cap="none" spc="0" normalizeH="0" baseline="0" noProof="0" dirty="0" smtClean="0">
                <a:ln>
                  <a:noFill/>
                </a:ln>
                <a:solidFill>
                  <a:prstClr val="white"/>
                </a:solidFill>
                <a:effectLst/>
                <a:uLnTx/>
                <a:uFillTx/>
                <a:latin typeface="Bosch Office Sans" pitchFamily="2" charset="0"/>
              </a:rPr>
              <a:t>cardholders,</a:t>
            </a:r>
            <a:r>
              <a:rPr kumimoji="0" lang="en-US" sz="1400" b="0" i="0" u="none" strike="noStrike" kern="0" cap="none" spc="0" normalizeH="0" noProof="0" dirty="0" smtClean="0">
                <a:ln>
                  <a:noFill/>
                </a:ln>
                <a:solidFill>
                  <a:prstClr val="white"/>
                </a:solidFill>
                <a:effectLst/>
                <a:uLnTx/>
                <a:uFillTx/>
                <a:latin typeface="Bosch Office Sans" pitchFamily="2" charset="0"/>
              </a:rPr>
              <a:t> </a:t>
            </a:r>
            <a:r>
              <a:rPr kumimoji="0" lang="en-US" sz="1400" b="0" i="0" u="none" strike="noStrike" kern="0" cap="none" spc="0" normalizeH="0" baseline="0" noProof="0" dirty="0" smtClean="0">
                <a:ln>
                  <a:noFill/>
                </a:ln>
                <a:solidFill>
                  <a:prstClr val="white"/>
                </a:solidFill>
                <a:effectLst/>
                <a:uLnTx/>
                <a:uFillTx/>
                <a:latin typeface="Bosch Office Sans" pitchFamily="2" charset="0"/>
              </a:rPr>
              <a:t>up </a:t>
            </a:r>
            <a:r>
              <a:rPr kumimoji="0" lang="en-US" sz="1400" b="0" i="0" u="none" strike="noStrike" kern="0" cap="none" spc="0" normalizeH="0" baseline="0" noProof="0" dirty="0">
                <a:ln>
                  <a:noFill/>
                </a:ln>
                <a:solidFill>
                  <a:prstClr val="white"/>
                </a:solidFill>
                <a:effectLst/>
                <a:uLnTx/>
                <a:uFillTx/>
                <a:latin typeface="Bosch Office Sans" pitchFamily="2" charset="0"/>
              </a:rPr>
              <a:t>to 10,000 </a:t>
            </a:r>
            <a:r>
              <a:rPr kumimoji="0" lang="en-US" sz="1400" b="0" i="0" u="none" strike="noStrike" kern="0" cap="none" spc="0" normalizeH="0" baseline="0" noProof="0" dirty="0" smtClean="0">
                <a:ln>
                  <a:noFill/>
                </a:ln>
                <a:solidFill>
                  <a:prstClr val="white"/>
                </a:solidFill>
                <a:effectLst/>
                <a:uLnTx/>
                <a:uFillTx/>
                <a:latin typeface="Bosch Office Sans" pitchFamily="2" charset="0"/>
              </a:rPr>
              <a:t>doors and up to 400 divisions</a:t>
            </a:r>
            <a:endParaRPr kumimoji="0" lang="en-US" sz="1400" b="0" i="0" u="none" strike="noStrike" kern="0" cap="none" spc="0" normalizeH="0" baseline="0" noProof="0" dirty="0">
              <a:ln>
                <a:noFill/>
              </a:ln>
              <a:solidFill>
                <a:prstClr val="white"/>
              </a:solidFill>
              <a:effectLst/>
              <a:uLnTx/>
              <a:uFillTx/>
              <a:latin typeface="Bosch Office Sans" pitchFamily="2" charset="0"/>
            </a:endParaRPr>
          </a:p>
        </p:txBody>
      </p:sp>
      <p:sp>
        <p:nvSpPr>
          <p:cNvPr id="16" name="Rectangle 15"/>
          <p:cNvSpPr/>
          <p:nvPr>
            <p:custDataLst>
              <p:tags r:id="rId11"/>
            </p:custDataLst>
          </p:nvPr>
        </p:nvSpPr>
        <p:spPr>
          <a:xfrm>
            <a:off x="5643702" y="1392376"/>
            <a:ext cx="5100499" cy="883031"/>
          </a:xfrm>
          <a:prstGeom prst="rect">
            <a:avLst/>
          </a:prstGeom>
          <a:solidFill>
            <a:srgbClr val="0E78C5"/>
          </a:solidFill>
          <a:ln w="9525" cap="flat" cmpd="sng" algn="ctr">
            <a:noFill/>
            <a:prstDash val="solid"/>
          </a:ln>
          <a:effectLst/>
        </p:spPr>
        <p:txBody>
          <a:bodyPr rtlCol="0" anchor="ctr"/>
          <a:lstStyle/>
          <a:p>
            <a:pPr marL="90487" marR="0" lvl="0" indent="0"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Bosch Office Sans" pitchFamily="2" charset="0"/>
              </a:rPr>
              <a:t>Scalability within </a:t>
            </a:r>
            <a:r>
              <a:rPr kumimoji="0" lang="en-US" sz="1400" b="0" i="0" u="none" strike="noStrike" kern="0" cap="none" spc="0" normalizeH="0" baseline="0" noProof="0" dirty="0" smtClean="0">
                <a:ln>
                  <a:noFill/>
                </a:ln>
                <a:solidFill>
                  <a:prstClr val="white"/>
                </a:solidFill>
                <a:effectLst/>
                <a:uLnTx/>
                <a:uFillTx/>
                <a:latin typeface="Bosch Office Sans" pitchFamily="2" charset="0"/>
              </a:rPr>
              <a:t>and between the </a:t>
            </a:r>
            <a:r>
              <a:rPr kumimoji="0" lang="en-US" sz="1400" b="0" i="0" u="none" strike="noStrike" kern="0" cap="none" spc="0" normalizeH="0" baseline="0" noProof="0" dirty="0">
                <a:ln>
                  <a:noFill/>
                </a:ln>
                <a:solidFill>
                  <a:prstClr val="white"/>
                </a:solidFill>
                <a:effectLst/>
                <a:uLnTx/>
                <a:uFillTx/>
                <a:latin typeface="Bosch Office Sans" pitchFamily="2" charset="0"/>
              </a:rPr>
              <a:t>different license types: Lite, Plus and Professional</a:t>
            </a:r>
          </a:p>
        </p:txBody>
      </p:sp>
      <p:pic>
        <p:nvPicPr>
          <p:cNvPr id="17" name="Picture 16"/>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355107" y="1392376"/>
            <a:ext cx="4623293" cy="4072434"/>
          </a:xfrm>
          <a:prstGeom prst="rect">
            <a:avLst/>
          </a:prstGeom>
        </p:spPr>
      </p:pic>
      <p:sp>
        <p:nvSpPr>
          <p:cNvPr id="21" name="Rectangle 26"/>
          <p:cNvSpPr/>
          <p:nvPr>
            <p:custDataLst>
              <p:tags r:id="rId12"/>
            </p:custDataLst>
          </p:nvPr>
        </p:nvSpPr>
        <p:spPr>
          <a:xfrm>
            <a:off x="5643703" y="4569268"/>
            <a:ext cx="5100499" cy="788795"/>
          </a:xfrm>
          <a:prstGeom prst="rect">
            <a:avLst/>
          </a:prstGeom>
          <a:solidFill>
            <a:srgbClr val="1399A0"/>
          </a:solidFill>
          <a:ln w="9525" cap="flat" cmpd="sng" algn="ctr">
            <a:noFill/>
            <a:prstDash val="solid"/>
          </a:ln>
          <a:effectLst/>
        </p:spPr>
        <p:txBody>
          <a:bodyPr rtlCol="0" anchor="ctr"/>
          <a:lstStyle/>
          <a:p>
            <a:pPr marL="90487" marR="0" lvl="0" indent="0" defTabSz="914400" eaLnBrk="1" fontAlgn="auto" latinLnBrk="0" hangingPunct="1">
              <a:lnSpc>
                <a:spcPct val="100000"/>
              </a:lnSpc>
              <a:spcBef>
                <a:spcPts val="0"/>
              </a:spcBef>
              <a:spcAft>
                <a:spcPts val="1200"/>
              </a:spcAft>
              <a:buClrTx/>
              <a:buSzTx/>
              <a:buFontTx/>
              <a:buNone/>
              <a:tabLst/>
              <a:defRPr/>
            </a:pPr>
            <a:r>
              <a:rPr lang="en-US" sz="1400" kern="0" dirty="0">
                <a:solidFill>
                  <a:prstClr val="white"/>
                </a:solidFill>
                <a:latin typeface="Bosch Office Sans" pitchFamily="2" charset="0"/>
              </a:rPr>
              <a:t>When your security requirements grow, switch to full Building Integration System - keep the same hardware components</a:t>
            </a:r>
            <a:endParaRPr kumimoji="0" lang="en-US" sz="1400" b="0" i="0" u="none" strike="noStrike" kern="0" cap="none" spc="0" normalizeH="0" baseline="0" noProof="0" dirty="0">
              <a:ln>
                <a:noFill/>
              </a:ln>
              <a:solidFill>
                <a:prstClr val="white"/>
              </a:solidFill>
              <a:effectLst/>
              <a:uLnTx/>
              <a:uFillTx/>
              <a:latin typeface="Bosch Office Sans" pitchFamily="2" charset="0"/>
            </a:endParaRPr>
          </a:p>
        </p:txBody>
      </p:sp>
    </p:spTree>
    <p:custDataLst>
      <p:tags r:id="rId1"/>
    </p:custDataLst>
    <p:extLst>
      <p:ext uri="{BB962C8B-B14F-4D97-AF65-F5344CB8AC3E}">
        <p14:creationId xmlns:p14="http://schemas.microsoft.com/office/powerpoint/2010/main" val="1783477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3"/>
            </p:custDataLst>
          </p:nvPr>
        </p:nvPicPr>
        <p:blipFill>
          <a:blip r:embed="rId12"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4"/>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kern="0" dirty="0"/>
              <a:t>Future-proof investment</a:t>
            </a:r>
          </a:p>
        </p:txBody>
      </p:sp>
      <p:sp>
        <p:nvSpPr>
          <p:cNvPr id="2" name="Titel 1"/>
          <p:cNvSpPr>
            <a:spLocks noGrp="1"/>
          </p:cNvSpPr>
          <p:nvPr>
            <p:ph type="title" idx="4294967295"/>
            <p:custDataLst>
              <p:tags r:id="rId5"/>
            </p:custDataLst>
          </p:nvPr>
        </p:nvSpPr>
        <p:spPr>
          <a:xfrm>
            <a:off x="266700"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dirty="0">
                <a:solidFill>
                  <a:srgbClr val="0E78C5"/>
                </a:solidFill>
              </a:rPr>
              <a:t>Flexibility thanks to divisions</a:t>
            </a:r>
            <a:endParaRPr lang="en-US" sz="2800" noProof="0" dirty="0">
              <a:solidFill>
                <a:srgbClr val="0E78C5"/>
              </a:solidFill>
            </a:endParaRPr>
          </a:p>
        </p:txBody>
      </p:sp>
      <p:sp>
        <p:nvSpPr>
          <p:cNvPr id="15" name="Rectangle 14">
            <a:extLst>
              <a:ext uri="{FF2B5EF4-FFF2-40B4-BE49-F238E27FC236}">
                <a16:creationId xmlns:a16="http://schemas.microsoft.com/office/drawing/2014/main" id="{BE13D253-A5FD-8B43-9929-D2EF77635495}"/>
              </a:ext>
            </a:extLst>
          </p:cNvPr>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35</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6" name="Rechteck 5" hidden="1"/>
          <p:cNvSpPr>
            <a:spLocks/>
          </p:cNvSpPr>
          <p:nvPr>
            <p:custDataLst>
              <p:tags r:id="rId7"/>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8"/>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4" name="TextBox 3">
            <a:extLst>
              <a:ext uri="{FF2B5EF4-FFF2-40B4-BE49-F238E27FC236}">
                <a16:creationId xmlns:a16="http://schemas.microsoft.com/office/drawing/2014/main" id="{5C13EECD-3442-684B-BC7A-32B86B09F710}"/>
              </a:ext>
            </a:extLst>
          </p:cNvPr>
          <p:cNvSpPr txBox="1"/>
          <p:nvPr/>
        </p:nvSpPr>
        <p:spPr>
          <a:xfrm>
            <a:off x="9660835" y="-2266122"/>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
        <p:nvSpPr>
          <p:cNvPr id="17" name="Content Placeholder 3">
            <a:extLst>
              <a:ext uri="{FF2B5EF4-FFF2-40B4-BE49-F238E27FC236}">
                <a16:creationId xmlns:a16="http://schemas.microsoft.com/office/drawing/2014/main" id="{85F42945-308D-2941-AE18-E4A6738D520B}"/>
              </a:ext>
            </a:extLst>
          </p:cNvPr>
          <p:cNvSpPr txBox="1">
            <a:spLocks/>
          </p:cNvSpPr>
          <p:nvPr>
            <p:custDataLst>
              <p:tags r:id="rId9"/>
            </p:custDataLst>
          </p:nvPr>
        </p:nvSpPr>
        <p:spPr>
          <a:xfrm>
            <a:off x="206872" y="1352514"/>
            <a:ext cx="5679831" cy="3960249"/>
          </a:xfrm>
          <a:prstGeom prst="rect">
            <a:avLst/>
          </a:prstGeom>
          <a:noFill/>
          <a:effectLst/>
          <a:extLst>
            <a:ext uri="{53640926-AAD7-44D8-BBD7-CCE9431645EC}">
              <a14:shadowObscured xmlns:a14="http://schemas.microsoft.com/office/drawing/2010/main"/>
            </a:ext>
          </a:extLst>
        </p:spPr>
        <p:txBody>
          <a:bodyPr wrap="square" lIns="0" tIns="216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444500" indent="-250825">
              <a:lnSpc>
                <a:spcPct val="100000"/>
              </a:lnSpc>
              <a:spcAft>
                <a:spcPts val="1200"/>
              </a:spcAft>
              <a:buClr>
                <a:srgbClr val="0E78C5"/>
              </a:buClr>
            </a:pPr>
            <a:r>
              <a:rPr lang="en-US" sz="1500" dirty="0" smtClean="0"/>
              <a:t>Up </a:t>
            </a:r>
            <a:r>
              <a:rPr lang="en-US" sz="1500" dirty="0"/>
              <a:t>to 400 divisions </a:t>
            </a:r>
          </a:p>
          <a:p>
            <a:pPr marL="444500" indent="-250825">
              <a:lnSpc>
                <a:spcPct val="100000"/>
              </a:lnSpc>
              <a:spcAft>
                <a:spcPts val="1200"/>
              </a:spcAft>
              <a:buClr>
                <a:srgbClr val="0E78C5"/>
              </a:buClr>
            </a:pPr>
            <a:r>
              <a:rPr lang="en-US" sz="1500" dirty="0"/>
              <a:t>Multiple companies can share one </a:t>
            </a:r>
            <a:r>
              <a:rPr lang="en-US" sz="1500" dirty="0" smtClean="0"/>
              <a:t>system </a:t>
            </a:r>
            <a:r>
              <a:rPr lang="en-US" sz="1500" dirty="0"/>
              <a:t>in one </a:t>
            </a:r>
            <a:r>
              <a:rPr lang="en-US" sz="1500" dirty="0" smtClean="0"/>
              <a:t>building</a:t>
            </a:r>
            <a:endParaRPr lang="en-US" sz="1500" dirty="0"/>
          </a:p>
          <a:p>
            <a:pPr marL="444500" indent="-250825">
              <a:spcAft>
                <a:spcPts val="1200"/>
              </a:spcAft>
              <a:buClr>
                <a:srgbClr val="0E78C5"/>
              </a:buClr>
            </a:pPr>
            <a:r>
              <a:rPr lang="en-US" sz="1500" dirty="0"/>
              <a:t>Only information from own company </a:t>
            </a:r>
            <a:r>
              <a:rPr lang="en-US" sz="1500" dirty="0" smtClean="0"/>
              <a:t>as </a:t>
            </a:r>
            <a:r>
              <a:rPr lang="en-US" sz="1500" dirty="0"/>
              <a:t>well as shared areas </a:t>
            </a:r>
            <a:r>
              <a:rPr lang="en-US" sz="1500" dirty="0" smtClean="0"/>
              <a:t>are shown</a:t>
            </a:r>
          </a:p>
          <a:p>
            <a:pPr marL="444500" indent="-250825">
              <a:spcAft>
                <a:spcPts val="0"/>
              </a:spcAft>
              <a:buClr>
                <a:srgbClr val="0E78C5"/>
              </a:buClr>
            </a:pPr>
            <a:r>
              <a:rPr lang="en-US" sz="1500" dirty="0"/>
              <a:t>Building owners buy only one access control system</a:t>
            </a:r>
          </a:p>
          <a:p>
            <a:pPr marL="720725" lvl="1" indent="-198438">
              <a:lnSpc>
                <a:spcPct val="100000"/>
              </a:lnSpc>
              <a:spcAft>
                <a:spcPts val="0"/>
              </a:spcAft>
              <a:buClr>
                <a:srgbClr val="0E78C5"/>
              </a:buClr>
              <a:buFont typeface="Arial" panose="020B0604020202020204" pitchFamily="34" charset="0"/>
              <a:buChar char="•"/>
            </a:pPr>
            <a:r>
              <a:rPr lang="en-US" sz="1400" dirty="0"/>
              <a:t>offers full access control functionality</a:t>
            </a:r>
          </a:p>
          <a:p>
            <a:pPr marL="720725" lvl="1" indent="-198438">
              <a:lnSpc>
                <a:spcPct val="100000"/>
              </a:lnSpc>
              <a:spcAft>
                <a:spcPts val="1200"/>
              </a:spcAft>
              <a:buClr>
                <a:srgbClr val="0E78C5"/>
              </a:buClr>
              <a:buFont typeface="Arial" panose="020B0604020202020204" pitchFamily="34" charset="0"/>
              <a:buChar char="•"/>
            </a:pPr>
            <a:r>
              <a:rPr lang="en-US" sz="1400" dirty="0"/>
              <a:t>individual settings to each of their </a:t>
            </a:r>
            <a:r>
              <a:rPr lang="en-US" sz="1400" dirty="0" smtClean="0"/>
              <a:t>renters</a:t>
            </a:r>
          </a:p>
          <a:p>
            <a:pPr marL="444500" lvl="1" indent="-250825">
              <a:lnSpc>
                <a:spcPct val="107000"/>
              </a:lnSpc>
              <a:buClr>
                <a:srgbClr val="0E78C5"/>
              </a:buClr>
            </a:pPr>
            <a:r>
              <a:rPr lang="en-US" sz="1500" dirty="0"/>
              <a:t>Divisions can be adjusted and enhanced at any time, making sure that the investment is protected</a:t>
            </a:r>
          </a:p>
          <a:p>
            <a:pPr marL="444500" indent="-250825">
              <a:buClr>
                <a:srgbClr val="0E78C5"/>
              </a:buClr>
            </a:pPr>
            <a:endParaRPr lang="en-US" sz="1600" dirty="0"/>
          </a:p>
        </p:txBody>
      </p:sp>
      <p:pic>
        <p:nvPicPr>
          <p:cNvPr id="23" name="Picture 2"/>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886703" y="1423670"/>
            <a:ext cx="4824477" cy="4039870"/>
          </a:xfrm>
          <a:prstGeom prst="rect">
            <a:avLst/>
          </a:prstGeom>
        </p:spPr>
      </p:pic>
    </p:spTree>
    <p:custDataLst>
      <p:tags r:id="rId1"/>
    </p:custDataLst>
    <p:extLst>
      <p:ext uri="{BB962C8B-B14F-4D97-AF65-F5344CB8AC3E}">
        <p14:creationId xmlns:p14="http://schemas.microsoft.com/office/powerpoint/2010/main" val="366336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custDataLst>
              <p:tags r:id="rId2"/>
            </p:custDataLst>
          </p:nvPr>
        </p:nvPicPr>
        <p:blipFill>
          <a:blip r:embed="rId13"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Rectangle 2"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lvl="0" indent="0" algn="l" defTabSz="914400" rtl="0" eaLnBrk="1" fontAlgn="auto" latinLnBrk="0" hangingPunct="1">
              <a:lnSpc>
                <a:spcPts val="900"/>
              </a:lnSpc>
              <a:spcBef>
                <a:spcPts val="0"/>
              </a:spcBef>
              <a:spcAft>
                <a:spcPts val="0"/>
              </a:spcAft>
              <a:buClrTx/>
              <a:buSzTx/>
              <a:buFontTx/>
              <a:buNone/>
              <a:tabLst/>
              <a:defRPr/>
            </a:pPr>
            <a:endParaRPr kumimoji="0" lang="en-US" sz="550" b="0" i="0" u="none" strike="noStrike" kern="0" cap="none" spc="0" normalizeH="0" baseline="0" noProof="0" dirty="0">
              <a:ln>
                <a:noFill/>
              </a:ln>
              <a:solidFill>
                <a:prstClr val="black"/>
              </a:solidFill>
              <a:effectLst/>
              <a:uLnTx/>
              <a:uFillTx/>
              <a:latin typeface="Bosch Office Sans"/>
              <a:ea typeface="+mn-ea"/>
              <a:cs typeface="+mn-cs"/>
            </a:endParaRPr>
          </a:p>
        </p:txBody>
      </p:sp>
      <p:sp>
        <p:nvSpPr>
          <p:cNvPr id="2" name="TextBox 1"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300" b="0" i="0" u="none" strike="noStrike" kern="0" cap="none" spc="0" normalizeH="0" baseline="0" noProof="0" dirty="0" err="1">
              <a:ln>
                <a:noFill/>
              </a:ln>
              <a:solidFill>
                <a:prstClr val="black"/>
              </a:solidFill>
              <a:effectLst/>
              <a:uLnTx/>
              <a:uFillTx/>
              <a:latin typeface="Bosch Office Sans" pitchFamily="2" charset="0"/>
              <a:ea typeface="+mn-ea"/>
              <a:cs typeface="+mn-cs"/>
            </a:endParaRPr>
          </a:p>
        </p:txBody>
      </p:sp>
      <p:sp>
        <p:nvSpPr>
          <p:cNvPr id="18" name="Titel 1"/>
          <p:cNvSpPr txBox="1">
            <a:spLocks/>
          </p:cNvSpPr>
          <p:nvPr>
            <p:custDataLst>
              <p:tags r:id="rId5"/>
            </p:custDataLst>
          </p:nvPr>
        </p:nvSpPr>
        <p:spPr bwMode="auto">
          <a:xfrm>
            <a:off x="259199" y="258763"/>
            <a:ext cx="10485003" cy="442143"/>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fontAlgn="auto">
              <a:lnSpc>
                <a:spcPct val="89000"/>
              </a:lnSpc>
              <a:spcBef>
                <a:spcPts val="0"/>
              </a:spcBef>
              <a:spcAft>
                <a:spcPts val="0"/>
              </a:spcAft>
            </a:pPr>
            <a:r>
              <a:rPr lang="en-US" sz="2800" kern="0" dirty="0"/>
              <a:t>Future-proof investment</a:t>
            </a:r>
          </a:p>
          <a:p>
            <a:pPr marL="0" marR="0" lvl="0" indent="0" algn="l" defTabSz="914400" rtl="0" eaLnBrk="1" fontAlgn="base" latinLnBrk="0" hangingPunct="1">
              <a:lnSpc>
                <a:spcPct val="89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Bosch Office Sans" panose="020B0604020202020204" pitchFamily="34" charset="0"/>
              <a:ea typeface="+mj-ea"/>
              <a:cs typeface="Arial" pitchFamily="34" charset="0"/>
            </a:endParaRPr>
          </a:p>
        </p:txBody>
      </p:sp>
      <p:pic>
        <p:nvPicPr>
          <p:cNvPr id="8" name="Picture 7"/>
          <p:cNvPicPr>
            <a:picLocks/>
          </p:cNvPicPr>
          <p:nvPr>
            <p:custDataLst>
              <p:tags r:id="rId6"/>
            </p:custDataLst>
          </p:nvPr>
        </p:nvPicPr>
        <p:blipFill>
          <a:blip r:embed="rId14"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16" name="Titel 1"/>
          <p:cNvSpPr txBox="1">
            <a:spLocks/>
          </p:cNvSpPr>
          <p:nvPr>
            <p:custDataLst>
              <p:tags r:id="rId7"/>
            </p:custDataLst>
          </p:nvPr>
        </p:nvSpPr>
        <p:spPr>
          <a:xfrm>
            <a:off x="259080" y="647700"/>
            <a:ext cx="10452100" cy="38862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lvl1pPr algn="l" defTabSz="822716" rtl="0" eaLnBrk="1" latinLnBrk="0" hangingPunct="1">
              <a:lnSpc>
                <a:spcPct val="90000"/>
              </a:lnSpc>
              <a:spcBef>
                <a:spcPct val="0"/>
              </a:spcBef>
              <a:buFontTx/>
              <a:buNone/>
              <a:defRPr sz="1800" b="0" i="0" u="none" kern="1200">
                <a:solidFill>
                  <a:schemeClr val="tx1"/>
                </a:solidFill>
                <a:latin typeface="Bosch Office Sans" pitchFamily="2" charset="0"/>
                <a:ea typeface="+mj-ea"/>
                <a:cs typeface="+mj-cs"/>
              </a:defRPr>
            </a:lvl1pPr>
          </a:lstStyle>
          <a:p>
            <a:pPr fontAlgn="auto">
              <a:lnSpc>
                <a:spcPct val="89000"/>
              </a:lnSpc>
              <a:spcBef>
                <a:spcPts val="0"/>
              </a:spcBef>
              <a:spcAft>
                <a:spcPts val="0"/>
              </a:spcAft>
            </a:pPr>
            <a:r>
              <a:rPr lang="en-US" sz="2800" dirty="0">
                <a:solidFill>
                  <a:srgbClr val="0E78C5"/>
                </a:solidFill>
              </a:rPr>
              <a:t>Software Maintenance Agreement (SMA)</a:t>
            </a:r>
          </a:p>
        </p:txBody>
      </p:sp>
      <p:sp>
        <p:nvSpPr>
          <p:cNvPr id="21" name="Rectangle 20">
            <a:extLst>
              <a:ext uri="{FF2B5EF4-FFF2-40B4-BE49-F238E27FC236}">
                <a16:creationId xmlns:a16="http://schemas.microsoft.com/office/drawing/2014/main" id="{5F4532CA-8B02-7941-8551-9808DCFCEE3C}"/>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36</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pic>
        <p:nvPicPr>
          <p:cNvPr id="14" name="Grafik 9"/>
          <p:cNvPicPr>
            <a:picLocks noChangeAspect="1"/>
          </p:cNvPicPr>
          <p:nvPr>
            <p:custDataLst>
              <p:tags r:id="rId9"/>
            </p:custDataLst>
          </p:nvPr>
        </p:nvPicPr>
        <p:blipFill rotWithShape="1">
          <a:blip r:embed="rId15" cstate="screen">
            <a:extLst>
              <a:ext uri="{28A0092B-C50C-407E-A947-70E740481C1C}">
                <a14:useLocalDpi xmlns:a14="http://schemas.microsoft.com/office/drawing/2010/main"/>
              </a:ext>
            </a:extLst>
          </a:blip>
          <a:srcRect/>
          <a:stretch/>
        </p:blipFill>
        <p:spPr>
          <a:xfrm>
            <a:off x="254000" y="1491076"/>
            <a:ext cx="4256454" cy="3969924"/>
          </a:xfrm>
          <a:prstGeom prst="rect">
            <a:avLst/>
          </a:prstGeom>
        </p:spPr>
      </p:pic>
      <p:sp>
        <p:nvSpPr>
          <p:cNvPr id="15" name="Content Placeholder 3">
            <a:extLst>
              <a:ext uri="{FF2B5EF4-FFF2-40B4-BE49-F238E27FC236}">
                <a16:creationId xmlns:a16="http://schemas.microsoft.com/office/drawing/2014/main" id="{85F42945-308D-2941-AE18-E4A6738D520B}"/>
              </a:ext>
            </a:extLst>
          </p:cNvPr>
          <p:cNvSpPr txBox="1">
            <a:spLocks/>
          </p:cNvSpPr>
          <p:nvPr>
            <p:custDataLst>
              <p:tags r:id="rId10"/>
            </p:custDataLst>
          </p:nvPr>
        </p:nvSpPr>
        <p:spPr>
          <a:xfrm>
            <a:off x="4743703" y="1491076"/>
            <a:ext cx="5679831" cy="3043235"/>
          </a:xfrm>
          <a:prstGeom prst="rect">
            <a:avLst/>
          </a:prstGeom>
          <a:noFill/>
          <a:effectLst/>
          <a:extLst>
            <a:ext uri="{53640926-AAD7-44D8-BBD7-CCE9431645EC}">
              <a14:shadowObscured xmlns:a14="http://schemas.microsoft.com/office/drawing/2010/main"/>
            </a:ext>
          </a:extLst>
        </p:spPr>
        <p:txBody>
          <a:bodyPr wrap="square" lIns="0" tIns="36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444500" indent="-250825">
              <a:lnSpc>
                <a:spcPct val="100000"/>
              </a:lnSpc>
              <a:spcAft>
                <a:spcPts val="1200"/>
              </a:spcAft>
              <a:buClr>
                <a:srgbClr val="0E78C5"/>
              </a:buClr>
            </a:pPr>
            <a:r>
              <a:rPr lang="en-US" sz="1500" dirty="0"/>
              <a:t>Order a Bosch Software Maintenance </a:t>
            </a:r>
            <a:r>
              <a:rPr lang="en-US" sz="1500" dirty="0" smtClean="0"/>
              <a:t>Agreement (SMA) </a:t>
            </a:r>
            <a:r>
              <a:rPr lang="en-US" sz="1500" dirty="0"/>
              <a:t>to have a premium software maintenance and support service offer for your Access Management </a:t>
            </a:r>
            <a:r>
              <a:rPr lang="en-US" sz="1500" dirty="0" smtClean="0"/>
              <a:t>System</a:t>
            </a:r>
          </a:p>
          <a:p>
            <a:pPr marL="444500" indent="-250825">
              <a:lnSpc>
                <a:spcPct val="100000"/>
              </a:lnSpc>
              <a:spcAft>
                <a:spcPts val="1200"/>
              </a:spcAft>
              <a:buClr>
                <a:srgbClr val="0E78C5"/>
              </a:buClr>
            </a:pPr>
            <a:endParaRPr lang="en-US" sz="1500" dirty="0"/>
          </a:p>
          <a:p>
            <a:pPr marL="444500" indent="-250825">
              <a:lnSpc>
                <a:spcPct val="100000"/>
              </a:lnSpc>
              <a:spcAft>
                <a:spcPts val="1200"/>
              </a:spcAft>
              <a:buClr>
                <a:srgbClr val="0E78C5"/>
              </a:buClr>
            </a:pPr>
            <a:r>
              <a:rPr lang="en-US" sz="1500" dirty="0"/>
              <a:t>The coverage of </a:t>
            </a:r>
            <a:r>
              <a:rPr lang="en-US" sz="1500" dirty="0" smtClean="0"/>
              <a:t>an SMA applies to </a:t>
            </a:r>
            <a:r>
              <a:rPr lang="en-US" sz="1500" dirty="0"/>
              <a:t>a specific </a:t>
            </a:r>
            <a:r>
              <a:rPr lang="en-US" sz="1500" dirty="0" smtClean="0"/>
              <a:t>system</a:t>
            </a:r>
          </a:p>
          <a:p>
            <a:pPr marL="444500" indent="-250825">
              <a:lnSpc>
                <a:spcPct val="100000"/>
              </a:lnSpc>
              <a:spcAft>
                <a:spcPts val="1200"/>
              </a:spcAft>
              <a:buClr>
                <a:srgbClr val="0E78C5"/>
              </a:buClr>
            </a:pPr>
            <a:endParaRPr lang="en-US" sz="1500" dirty="0"/>
          </a:p>
          <a:p>
            <a:pPr marL="444500" indent="-250825">
              <a:spcAft>
                <a:spcPts val="1200"/>
              </a:spcAft>
              <a:buClr>
                <a:srgbClr val="0E78C5"/>
              </a:buClr>
            </a:pPr>
            <a:r>
              <a:rPr lang="en-US" sz="1500" dirty="0"/>
              <a:t>Contractual period is for 1 year</a:t>
            </a:r>
          </a:p>
          <a:p>
            <a:pPr marL="444500" indent="-250825">
              <a:buClr>
                <a:srgbClr val="0E78C5"/>
              </a:buClr>
            </a:pPr>
            <a:endParaRPr lang="en-US" sz="1600" dirty="0"/>
          </a:p>
        </p:txBody>
      </p:sp>
    </p:spTree>
    <p:custDataLst>
      <p:tags r:id="rId1"/>
    </p:custDataLst>
    <p:extLst>
      <p:ext uri="{BB962C8B-B14F-4D97-AF65-F5344CB8AC3E}">
        <p14:creationId xmlns:p14="http://schemas.microsoft.com/office/powerpoint/2010/main" val="1101084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a:t>Why AMS </a:t>
            </a:r>
            <a:r>
              <a:rPr lang="en-US" noProof="0" dirty="0" smtClean="0"/>
              <a:t>3.0.1</a:t>
            </a:r>
            <a:r>
              <a:rPr lang="en-US" noProof="0" dirty="0"/>
              <a:t/>
            </a:r>
            <a:br>
              <a:rPr lang="en-US" noProof="0" dirty="0"/>
            </a:br>
            <a:r>
              <a:rPr lang="en-US" noProof="0" dirty="0"/>
              <a:t>for</a:t>
            </a:r>
            <a:br>
              <a:rPr lang="en-US" noProof="0" dirty="0"/>
            </a:br>
            <a:r>
              <a:rPr lang="en-US" noProof="0" dirty="0"/>
              <a:t>system Integrators</a:t>
            </a:r>
          </a:p>
        </p:txBody>
      </p:sp>
    </p:spTree>
    <p:extLst>
      <p:ext uri="{BB962C8B-B14F-4D97-AF65-F5344CB8AC3E}">
        <p14:creationId xmlns:p14="http://schemas.microsoft.com/office/powerpoint/2010/main" val="12888536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CDF1490-32D4-714B-AC0F-70DD3947C37D}"/>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flipH="1">
            <a:off x="-1" y="1"/>
            <a:ext cx="10969625" cy="5462270"/>
          </a:xfrm>
          <a:prstGeom prst="rect">
            <a:avLst/>
          </a:prstGeom>
        </p:spPr>
      </p:pic>
      <p:sp>
        <p:nvSpPr>
          <p:cNvPr id="26" name="Rectangle 25"/>
          <p:cNvSpPr/>
          <p:nvPr/>
        </p:nvSpPr>
        <p:spPr>
          <a:xfrm>
            <a:off x="0" y="1"/>
            <a:ext cx="10969625" cy="5461684"/>
          </a:xfrm>
          <a:prstGeom prst="rect">
            <a:avLst/>
          </a:prstGeom>
          <a:solidFill>
            <a:schemeClr val="bg1">
              <a:alpha val="64000"/>
            </a:schemeClr>
          </a:solidFill>
          <a:ln w="9525" cap="flat" cmpd="sng" algn="ctr">
            <a:noFill/>
            <a:prstDash val="solid"/>
          </a:ln>
          <a:effectLst/>
        </p:spPr>
        <p:txBody>
          <a:bodyPr rtlCol="0" anchor="ctr"/>
          <a:lstStyle/>
          <a:p>
            <a:pPr>
              <a:lnSpc>
                <a:spcPct val="100000"/>
              </a:lnSpc>
              <a:buSzPct val="70000"/>
            </a:pPr>
            <a:endParaRPr lang="en-US" dirty="0"/>
          </a:p>
        </p:txBody>
      </p:sp>
      <p:pic>
        <p:nvPicPr>
          <p:cNvPr id="8" name="Picture 7"/>
          <p:cNvPicPr>
            <a:picLocks/>
          </p:cNvPicPr>
          <p:nvPr>
            <p:custDataLst>
              <p:tags r:id="rId2"/>
            </p:custDataLst>
          </p:nvPr>
        </p:nvPicPr>
        <p:blipFill>
          <a:blip r:embed="rId20"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2" name="Picture 11"/>
          <p:cNvPicPr>
            <a:picLocks/>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13" name="Titel 1">
            <a:extLst>
              <a:ext uri="{FF2B5EF4-FFF2-40B4-BE49-F238E27FC236}">
                <a16:creationId xmlns:a16="http://schemas.microsoft.com/office/drawing/2014/main" id="{AA522B6C-8051-EA49-8DB8-9A03948377B7}"/>
              </a:ext>
            </a:extLst>
          </p:cNvPr>
          <p:cNvSpPr txBox="1">
            <a:spLocks/>
          </p:cNvSpPr>
          <p:nvPr>
            <p:custDataLst>
              <p:tags r:id="rId4"/>
            </p:custDataLst>
          </p:nvPr>
        </p:nvSpPr>
        <p:spPr bwMode="auto">
          <a:xfrm>
            <a:off x="259199" y="258763"/>
            <a:ext cx="10485003" cy="442143"/>
          </a:xfrm>
          <a:prstGeom prst="rect">
            <a:avLst/>
          </a:prstGeom>
          <a:noFill/>
          <a:ln w="0">
            <a:noFill/>
            <a:miter lim="800000"/>
            <a:headEnd/>
            <a:tailEnd/>
          </a:ln>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noAutofit/>
          </a:bodyPr>
          <a:lstStyle>
            <a:lvl1pPr algn="l" rtl="0" eaLnBrk="1" fontAlgn="base" hangingPunct="1">
              <a:lnSpc>
                <a:spcPts val="2697"/>
              </a:lnSpc>
              <a:spcBef>
                <a:spcPct val="0"/>
              </a:spcBef>
              <a:spcAft>
                <a:spcPct val="0"/>
              </a:spcAft>
              <a:buFontTx/>
              <a:buNone/>
              <a:defRPr sz="1800" b="0" i="0" u="none">
                <a:solidFill>
                  <a:srgbClr val="000000"/>
                </a:solidFill>
                <a:latin typeface="Bosch Office Sans" panose="020B0604020202020204" pitchFamily="34" charset="0"/>
                <a:ea typeface="+mj-ea"/>
                <a:cs typeface="Arial" pitchFamily="34" charset="0"/>
              </a:defRPr>
            </a:lvl1pPr>
            <a:lvl2pPr algn="l" rtl="0" eaLnBrk="1" fontAlgn="base" hangingPunct="1">
              <a:lnSpc>
                <a:spcPct val="111000"/>
              </a:lnSpc>
              <a:spcBef>
                <a:spcPct val="0"/>
              </a:spcBef>
              <a:spcAft>
                <a:spcPct val="0"/>
              </a:spcAft>
              <a:defRPr sz="2428">
                <a:solidFill>
                  <a:srgbClr val="000000"/>
                </a:solidFill>
                <a:latin typeface="Bosch Office Sans"/>
              </a:defRPr>
            </a:lvl2pPr>
            <a:lvl3pPr algn="l" rtl="0" eaLnBrk="1" fontAlgn="base" hangingPunct="1">
              <a:lnSpc>
                <a:spcPct val="111000"/>
              </a:lnSpc>
              <a:spcBef>
                <a:spcPct val="0"/>
              </a:spcBef>
              <a:spcAft>
                <a:spcPct val="0"/>
              </a:spcAft>
              <a:defRPr sz="2428">
                <a:solidFill>
                  <a:srgbClr val="000000"/>
                </a:solidFill>
                <a:latin typeface="Bosch Office Sans"/>
              </a:defRPr>
            </a:lvl3pPr>
            <a:lvl4pPr algn="l" rtl="0" eaLnBrk="1" fontAlgn="base" hangingPunct="1">
              <a:lnSpc>
                <a:spcPct val="111000"/>
              </a:lnSpc>
              <a:spcBef>
                <a:spcPct val="0"/>
              </a:spcBef>
              <a:spcAft>
                <a:spcPct val="0"/>
              </a:spcAft>
              <a:defRPr sz="2428">
                <a:solidFill>
                  <a:srgbClr val="000000"/>
                </a:solidFill>
                <a:latin typeface="Bosch Office Sans"/>
              </a:defRPr>
            </a:lvl4pPr>
            <a:lvl5pPr algn="l" rtl="0" eaLnBrk="1" fontAlgn="base" hangingPunct="1">
              <a:lnSpc>
                <a:spcPct val="111000"/>
              </a:lnSpc>
              <a:spcBef>
                <a:spcPct val="0"/>
              </a:spcBef>
              <a:spcAft>
                <a:spcPct val="0"/>
              </a:spcAft>
              <a:defRPr sz="2428">
                <a:solidFill>
                  <a:srgbClr val="000000"/>
                </a:solidFill>
                <a:latin typeface="Bosch Office Sans"/>
              </a:defRPr>
            </a:lvl5pPr>
            <a:lvl6pPr marL="411137" algn="l" rtl="0" eaLnBrk="1" fontAlgn="base" hangingPunct="1">
              <a:lnSpc>
                <a:spcPct val="111000"/>
              </a:lnSpc>
              <a:spcBef>
                <a:spcPct val="0"/>
              </a:spcBef>
              <a:spcAft>
                <a:spcPct val="0"/>
              </a:spcAft>
              <a:defRPr sz="2428">
                <a:solidFill>
                  <a:srgbClr val="000000"/>
                </a:solidFill>
                <a:latin typeface="Bosch Office Sans"/>
              </a:defRPr>
            </a:lvl6pPr>
            <a:lvl7pPr marL="822273" algn="l" rtl="0" eaLnBrk="1" fontAlgn="base" hangingPunct="1">
              <a:lnSpc>
                <a:spcPct val="111000"/>
              </a:lnSpc>
              <a:spcBef>
                <a:spcPct val="0"/>
              </a:spcBef>
              <a:spcAft>
                <a:spcPct val="0"/>
              </a:spcAft>
              <a:defRPr sz="2428">
                <a:solidFill>
                  <a:srgbClr val="000000"/>
                </a:solidFill>
                <a:latin typeface="Bosch Office Sans"/>
              </a:defRPr>
            </a:lvl7pPr>
            <a:lvl8pPr marL="1233409" algn="l" rtl="0" eaLnBrk="1" fontAlgn="base" hangingPunct="1">
              <a:lnSpc>
                <a:spcPct val="111000"/>
              </a:lnSpc>
              <a:spcBef>
                <a:spcPct val="0"/>
              </a:spcBef>
              <a:spcAft>
                <a:spcPct val="0"/>
              </a:spcAft>
              <a:defRPr sz="2428">
                <a:solidFill>
                  <a:srgbClr val="000000"/>
                </a:solidFill>
                <a:latin typeface="Bosch Office Sans"/>
              </a:defRPr>
            </a:lvl8pPr>
            <a:lvl9pPr marL="1644545" algn="l" rtl="0" eaLnBrk="1" fontAlgn="base" hangingPunct="1">
              <a:lnSpc>
                <a:spcPct val="111000"/>
              </a:lnSpc>
              <a:spcBef>
                <a:spcPct val="0"/>
              </a:spcBef>
              <a:spcAft>
                <a:spcPct val="0"/>
              </a:spcAft>
              <a:defRPr sz="2428">
                <a:solidFill>
                  <a:srgbClr val="000000"/>
                </a:solidFill>
                <a:latin typeface="Bosch Office Sans"/>
              </a:defRPr>
            </a:lvl9pPr>
          </a:lstStyle>
          <a:p>
            <a:pPr fontAlgn="auto">
              <a:lnSpc>
                <a:spcPct val="89000"/>
              </a:lnSpc>
              <a:spcBef>
                <a:spcPts val="0"/>
              </a:spcBef>
              <a:spcAft>
                <a:spcPts val="0"/>
              </a:spcAft>
            </a:pPr>
            <a:r>
              <a:rPr lang="en-US" sz="2800" kern="0" dirty="0" smtClean="0">
                <a:solidFill>
                  <a:schemeClr val="tx1"/>
                </a:solidFill>
              </a:rPr>
              <a:t>Access Management System</a:t>
            </a:r>
            <a:endParaRPr lang="en-US" sz="2800" kern="0" dirty="0">
              <a:solidFill>
                <a:schemeClr val="tx1"/>
              </a:solidFill>
            </a:endParaRPr>
          </a:p>
          <a:p>
            <a:pPr fontAlgn="auto">
              <a:lnSpc>
                <a:spcPct val="89000"/>
              </a:lnSpc>
              <a:spcBef>
                <a:spcPts val="0"/>
              </a:spcBef>
              <a:spcAft>
                <a:spcPts val="0"/>
              </a:spcAft>
            </a:pPr>
            <a:endParaRPr lang="en-US" sz="2800" kern="0" dirty="0">
              <a:solidFill>
                <a:schemeClr val="tx1"/>
              </a:solidFill>
            </a:endParaRPr>
          </a:p>
        </p:txBody>
      </p:sp>
      <p:sp>
        <p:nvSpPr>
          <p:cNvPr id="18" name="Rectangle 17">
            <a:extLst>
              <a:ext uri="{FF2B5EF4-FFF2-40B4-BE49-F238E27FC236}">
                <a16:creationId xmlns:a16="http://schemas.microsoft.com/office/drawing/2014/main" id="{ACE8C56B-CC89-CF43-B78F-78A1F26B2E74}"/>
              </a:ext>
            </a:extLst>
          </p:cNvPr>
          <p:cNvSpPr>
            <a:spLocks/>
          </p:cNvSpPr>
          <p:nvPr>
            <p:custDataLst>
              <p:tags r:id="rId5"/>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38</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19" name="Content Placeholder 3">
            <a:extLst>
              <a:ext uri="{FF2B5EF4-FFF2-40B4-BE49-F238E27FC236}">
                <a16:creationId xmlns:a16="http://schemas.microsoft.com/office/drawing/2014/main" id="{FF37862B-C6D7-3E4C-BE54-7C91F22807A7}"/>
              </a:ext>
            </a:extLst>
          </p:cNvPr>
          <p:cNvSpPr txBox="1">
            <a:spLocks/>
          </p:cNvSpPr>
          <p:nvPr>
            <p:custDataLst>
              <p:tags r:id="rId6"/>
            </p:custDataLst>
          </p:nvPr>
        </p:nvSpPr>
        <p:spPr>
          <a:xfrm>
            <a:off x="266699" y="1549914"/>
            <a:ext cx="4958574" cy="521325"/>
          </a:xfrm>
          <a:prstGeom prst="rect">
            <a:avLst/>
          </a:prstGeom>
          <a:solidFill>
            <a:schemeClr val="bg1">
              <a:alpha val="90000"/>
            </a:schemeClr>
          </a:solidFill>
          <a:ln>
            <a:solidFill>
              <a:schemeClr val="tx2"/>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rgbClr val="424C58"/>
              </a:buClr>
              <a:buSzPct val="70000"/>
              <a:buFont typeface="Lucida Grande" panose="020B0600040502020204"/>
              <a:buChar char="▶"/>
            </a:pPr>
            <a:r>
              <a:rPr lang="en-US" sz="1400" dirty="0" smtClean="0">
                <a:solidFill>
                  <a:srgbClr val="424C58"/>
                </a:solidFill>
                <a:cs typeface="Calibri" panose="020F0502020204030204" pitchFamily="34" charset="0"/>
              </a:rPr>
              <a:t>Time saving thanks </a:t>
            </a:r>
            <a:r>
              <a:rPr lang="en-US" sz="1400" dirty="0">
                <a:solidFill>
                  <a:srgbClr val="424C58"/>
                </a:solidFill>
                <a:cs typeface="Calibri" panose="020F0502020204030204" pitchFamily="34" charset="0"/>
              </a:rPr>
              <a:t>to simplicity</a:t>
            </a:r>
          </a:p>
        </p:txBody>
      </p:sp>
      <p:sp>
        <p:nvSpPr>
          <p:cNvPr id="20" name="Content Placeholder 3">
            <a:extLst>
              <a:ext uri="{FF2B5EF4-FFF2-40B4-BE49-F238E27FC236}">
                <a16:creationId xmlns:a16="http://schemas.microsoft.com/office/drawing/2014/main" id="{0E1D070C-DEA1-734C-A4BA-07A2349B4698}"/>
              </a:ext>
            </a:extLst>
          </p:cNvPr>
          <p:cNvSpPr txBox="1">
            <a:spLocks/>
          </p:cNvSpPr>
          <p:nvPr>
            <p:custDataLst>
              <p:tags r:id="rId7"/>
            </p:custDataLst>
          </p:nvPr>
        </p:nvSpPr>
        <p:spPr>
          <a:xfrm>
            <a:off x="266699" y="1509613"/>
            <a:ext cx="4958573" cy="108000"/>
          </a:xfrm>
          <a:prstGeom prst="rect">
            <a:avLst/>
          </a:prstGeom>
          <a:solidFill>
            <a:schemeClr val="accent4"/>
          </a:solidFill>
          <a:ln>
            <a:solidFill>
              <a:schemeClr val="tx2"/>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1" name="Content Placeholder 3">
            <a:extLst>
              <a:ext uri="{FF2B5EF4-FFF2-40B4-BE49-F238E27FC236}">
                <a16:creationId xmlns:a16="http://schemas.microsoft.com/office/drawing/2014/main" id="{F8542E4B-00A5-7941-8F14-AC30451979CA}"/>
              </a:ext>
            </a:extLst>
          </p:cNvPr>
          <p:cNvSpPr txBox="1">
            <a:spLocks/>
          </p:cNvSpPr>
          <p:nvPr>
            <p:custDataLst>
              <p:tags r:id="rId8"/>
            </p:custDataLst>
          </p:nvPr>
        </p:nvSpPr>
        <p:spPr>
          <a:xfrm>
            <a:off x="256222" y="2329865"/>
            <a:ext cx="4958574" cy="521325"/>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rgbClr val="0E78C5"/>
              </a:buClr>
              <a:buSzPct val="70000"/>
              <a:buFont typeface="Lucida Grande" panose="020B0600040502020204"/>
              <a:buChar char="▶"/>
            </a:pPr>
            <a:r>
              <a:rPr lang="en-US" sz="1400" dirty="0" smtClean="0">
                <a:solidFill>
                  <a:srgbClr val="0E78C5"/>
                </a:solidFill>
                <a:cs typeface="Calibri" panose="020F0502020204030204" pitchFamily="34" charset="0"/>
              </a:rPr>
              <a:t>Benefits </a:t>
            </a:r>
            <a:r>
              <a:rPr lang="en-US" sz="1400" dirty="0">
                <a:solidFill>
                  <a:srgbClr val="0E78C5"/>
                </a:solidFill>
                <a:cs typeface="Calibri" panose="020F0502020204030204" pitchFamily="34" charset="0"/>
              </a:rPr>
              <a:t>for APE installers</a:t>
            </a:r>
          </a:p>
        </p:txBody>
      </p:sp>
      <p:sp>
        <p:nvSpPr>
          <p:cNvPr id="22" name="Content Placeholder 3">
            <a:extLst>
              <a:ext uri="{FF2B5EF4-FFF2-40B4-BE49-F238E27FC236}">
                <a16:creationId xmlns:a16="http://schemas.microsoft.com/office/drawing/2014/main" id="{48305475-4513-7F44-A9C7-F018D33B5112}"/>
              </a:ext>
            </a:extLst>
          </p:cNvPr>
          <p:cNvSpPr txBox="1">
            <a:spLocks/>
          </p:cNvSpPr>
          <p:nvPr>
            <p:custDataLst>
              <p:tags r:id="rId9"/>
            </p:custDataLst>
          </p:nvPr>
        </p:nvSpPr>
        <p:spPr>
          <a:xfrm>
            <a:off x="258678" y="2271405"/>
            <a:ext cx="4955005" cy="135854"/>
          </a:xfrm>
          <a:prstGeom prst="rect">
            <a:avLst/>
          </a:prstGeom>
          <a:solidFill>
            <a:srgbClr val="0E78C5"/>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9" name="Content Placeholder 3">
            <a:extLst>
              <a:ext uri="{FF2B5EF4-FFF2-40B4-BE49-F238E27FC236}">
                <a16:creationId xmlns:a16="http://schemas.microsoft.com/office/drawing/2014/main" id="{582D4AE7-796A-2941-A6E5-11D717841234}"/>
              </a:ext>
            </a:extLst>
          </p:cNvPr>
          <p:cNvSpPr txBox="1">
            <a:spLocks/>
          </p:cNvSpPr>
          <p:nvPr>
            <p:custDataLst>
              <p:tags r:id="rId10"/>
            </p:custDataLst>
          </p:nvPr>
        </p:nvSpPr>
        <p:spPr>
          <a:xfrm>
            <a:off x="281682" y="3101479"/>
            <a:ext cx="4933114" cy="521325"/>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chemeClr val="accent1"/>
              </a:buClr>
              <a:buSzPct val="70000"/>
              <a:buFont typeface="Lucida Grande" panose="020B0600040502020204"/>
              <a:buChar char="▶"/>
            </a:pPr>
            <a:r>
              <a:rPr lang="en-US" sz="1400" dirty="0">
                <a:solidFill>
                  <a:schemeClr val="accent1"/>
                </a:solidFill>
                <a:cs typeface="Calibri" panose="020F0502020204030204" pitchFamily="34" charset="0"/>
              </a:rPr>
              <a:t>Benefits for BVMS and B and G Series installers</a:t>
            </a:r>
          </a:p>
        </p:txBody>
      </p:sp>
      <p:sp>
        <p:nvSpPr>
          <p:cNvPr id="30" name="Content Placeholder 3">
            <a:extLst>
              <a:ext uri="{FF2B5EF4-FFF2-40B4-BE49-F238E27FC236}">
                <a16:creationId xmlns:a16="http://schemas.microsoft.com/office/drawing/2014/main" id="{E9038BD1-2F6A-F849-85D5-101EB52ACB2B}"/>
              </a:ext>
            </a:extLst>
          </p:cNvPr>
          <p:cNvSpPr txBox="1">
            <a:spLocks/>
          </p:cNvSpPr>
          <p:nvPr>
            <p:custDataLst>
              <p:tags r:id="rId11"/>
            </p:custDataLst>
          </p:nvPr>
        </p:nvSpPr>
        <p:spPr>
          <a:xfrm>
            <a:off x="281682" y="3047457"/>
            <a:ext cx="4933114" cy="119397"/>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6" name="TextBox 5">
            <a:extLst>
              <a:ext uri="{FF2B5EF4-FFF2-40B4-BE49-F238E27FC236}">
                <a16:creationId xmlns:a16="http://schemas.microsoft.com/office/drawing/2014/main" id="{5AE47EB6-C0FB-EA46-A2FA-09ADE6F04C7E}"/>
              </a:ext>
            </a:extLst>
          </p:cNvPr>
          <p:cNvSpPr txBox="1"/>
          <p:nvPr/>
        </p:nvSpPr>
        <p:spPr>
          <a:xfrm>
            <a:off x="14683409" y="1219200"/>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
        <p:nvSpPr>
          <p:cNvPr id="4" name="Rectangle 3" hidden="1"/>
          <p:cNvSpPr>
            <a:spLocks/>
          </p:cNvSpPr>
          <p:nvPr>
            <p:custDataLst>
              <p:tags r:id="rId12"/>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style>
          <a:lnRef idx="2">
            <a:schemeClr val="accent1">
              <a:shade val="50000"/>
            </a:schemeClr>
          </a:lnRef>
          <a:fillRef idx="1">
            <a:schemeClr val="accent1"/>
          </a:fillRef>
          <a:effectRef idx="0">
            <a:schemeClr val="accent1"/>
          </a:effectRef>
          <a:fontRef idx="minor">
            <a:schemeClr val="lt1"/>
          </a:fontRef>
        </p:style>
        <p:txBody>
          <a:bodyPr lIns="0" tIns="17780" rIns="0" bIns="0" rtlCol="0" anchor="t">
            <a:normAutofit/>
          </a:bodyPr>
          <a:lstStyle/>
          <a:p>
            <a:pPr marL="0" marR="0" lvl="0" indent="0" algn="l" defTabSz="914400" rtl="0" eaLnBrk="1" fontAlgn="base" latinLnBrk="0" hangingPunct="1">
              <a:lnSpc>
                <a:spcPts val="900"/>
              </a:lnSpc>
              <a:spcBef>
                <a:spcPct val="0"/>
              </a:spcBef>
              <a:spcAft>
                <a:spcPct val="0"/>
              </a:spcAft>
              <a:buClrTx/>
              <a:buSzTx/>
              <a:buFontTx/>
              <a:buNone/>
              <a:tabLst/>
              <a:defRPr/>
            </a:pPr>
            <a:endParaRPr kumimoji="0" lang="en-US" sz="550" b="0" i="0" u="none" strike="noStrike" kern="1200" cap="none" spc="0" normalizeH="0" baseline="0" noProof="0">
              <a:ln>
                <a:noFill/>
              </a:ln>
              <a:solidFill>
                <a:prstClr val="black"/>
              </a:solidFill>
              <a:effectLst/>
              <a:uLnTx/>
              <a:uFillTx/>
              <a:latin typeface="Bosch Office Sans"/>
              <a:ea typeface="+mn-ea"/>
              <a:cs typeface="+mn-cs"/>
            </a:endParaRPr>
          </a:p>
        </p:txBody>
      </p:sp>
      <p:sp>
        <p:nvSpPr>
          <p:cNvPr id="2" name="TextBox 1" hidden="1"/>
          <p:cNvSpPr txBox="1"/>
          <p:nvPr>
            <p:custDataLst>
              <p:tags r:id="rId13"/>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L="252000" marR="0" lvl="0" indent="-252000" algn="l" defTabSz="914400" rtl="0" eaLnBrk="1" fontAlgn="base" latinLnBrk="0" hangingPunct="1">
              <a:lnSpc>
                <a:spcPts val="23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osch Office Sans" pitchFamily="2" charset="0"/>
              <a:ea typeface="+mn-ea"/>
              <a:cs typeface="+mn-cs"/>
            </a:endParaRPr>
          </a:p>
        </p:txBody>
      </p:sp>
      <p:sp>
        <p:nvSpPr>
          <p:cNvPr id="25" name="Title 1"/>
          <p:cNvSpPr txBox="1">
            <a:spLocks/>
          </p:cNvSpPr>
          <p:nvPr>
            <p:custDataLst>
              <p:tags r:id="rId14"/>
            </p:custDataLst>
          </p:nvPr>
        </p:nvSpPr>
        <p:spPr>
          <a:xfrm>
            <a:off x="257175" y="647700"/>
            <a:ext cx="10452100" cy="388938"/>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chorCtr="0">
            <a:noAutofit/>
          </a:bodyPr>
          <a:lstStyle>
            <a:lvl1pPr algn="l" defTabSz="914333" rtl="0" eaLnBrk="1" latinLnBrk="0" hangingPunct="1">
              <a:lnSpc>
                <a:spcPct val="89000"/>
              </a:lnSpc>
              <a:spcBef>
                <a:spcPct val="0"/>
              </a:spcBef>
              <a:buNone/>
              <a:defRPr sz="2800" kern="1200">
                <a:solidFill>
                  <a:schemeClr val="accent1"/>
                </a:solidFill>
                <a:latin typeface="+mj-lt"/>
                <a:ea typeface="+mj-ea"/>
                <a:cs typeface="+mj-cs"/>
              </a:defRPr>
            </a:lvl1pPr>
          </a:lstStyle>
          <a:p>
            <a:pPr fontAlgn="auto">
              <a:spcBef>
                <a:spcPts val="0"/>
              </a:spcBef>
              <a:spcAft>
                <a:spcPts val="0"/>
              </a:spcAft>
            </a:pPr>
            <a:r>
              <a:rPr lang="en-US" dirty="0">
                <a:solidFill>
                  <a:srgbClr val="0E78C5"/>
                </a:solidFill>
              </a:rPr>
              <a:t>Benefits and </a:t>
            </a:r>
            <a:r>
              <a:rPr lang="en-US" dirty="0" smtClean="0">
                <a:solidFill>
                  <a:srgbClr val="0E78C5"/>
                </a:solidFill>
              </a:rPr>
              <a:t>functionalities for System Integrators</a:t>
            </a:r>
            <a:endParaRPr lang="en-US" dirty="0">
              <a:solidFill>
                <a:srgbClr val="0E78C5"/>
              </a:solidFill>
            </a:endParaRPr>
          </a:p>
        </p:txBody>
      </p:sp>
      <p:sp>
        <p:nvSpPr>
          <p:cNvPr id="31" name="Content Placeholder 3">
            <a:extLst>
              <a:ext uri="{FF2B5EF4-FFF2-40B4-BE49-F238E27FC236}">
                <a16:creationId xmlns:a16="http://schemas.microsoft.com/office/drawing/2014/main" id="{BD89C84A-03DD-0541-BA46-6FC3DF4E9CE3}"/>
              </a:ext>
            </a:extLst>
          </p:cNvPr>
          <p:cNvSpPr txBox="1">
            <a:spLocks/>
          </p:cNvSpPr>
          <p:nvPr>
            <p:custDataLst>
              <p:tags r:id="rId15"/>
            </p:custDataLst>
          </p:nvPr>
        </p:nvSpPr>
        <p:spPr>
          <a:xfrm>
            <a:off x="281682" y="3879778"/>
            <a:ext cx="4958574" cy="521325"/>
          </a:xfrm>
          <a:prstGeom prst="rect">
            <a:avLst/>
          </a:prstGeom>
          <a:solidFill>
            <a:schemeClr val="bg1">
              <a:alpha val="90000"/>
            </a:schemeClr>
          </a:solidFill>
          <a:ln>
            <a:solidFill>
              <a:schemeClr val="tx2"/>
            </a:solid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77800" indent="-177800">
              <a:buClr>
                <a:schemeClr val="accent4"/>
              </a:buClr>
              <a:buSzPct val="70000"/>
              <a:buFont typeface="Lucida Grande" panose="020B0600040502020204"/>
              <a:buChar char="▶"/>
            </a:pPr>
            <a:r>
              <a:rPr lang="en-US" sz="1400" dirty="0">
                <a:solidFill>
                  <a:schemeClr val="tx2"/>
                </a:solidFill>
                <a:cs typeface="Calibri" panose="020F0502020204030204" pitchFamily="34" charset="0"/>
              </a:rPr>
              <a:t>Win more tenders</a:t>
            </a:r>
          </a:p>
        </p:txBody>
      </p:sp>
      <p:sp>
        <p:nvSpPr>
          <p:cNvPr id="32" name="Content Placeholder 3">
            <a:extLst>
              <a:ext uri="{FF2B5EF4-FFF2-40B4-BE49-F238E27FC236}">
                <a16:creationId xmlns:a16="http://schemas.microsoft.com/office/drawing/2014/main" id="{0FC44334-D23F-694B-8D15-0991A524D674}"/>
              </a:ext>
            </a:extLst>
          </p:cNvPr>
          <p:cNvSpPr txBox="1">
            <a:spLocks/>
          </p:cNvSpPr>
          <p:nvPr>
            <p:custDataLst>
              <p:tags r:id="rId16"/>
            </p:custDataLst>
          </p:nvPr>
        </p:nvSpPr>
        <p:spPr>
          <a:xfrm>
            <a:off x="281682" y="3821893"/>
            <a:ext cx="4958573" cy="108000"/>
          </a:xfrm>
          <a:prstGeom prst="rect">
            <a:avLst/>
          </a:prstGeom>
          <a:solidFill>
            <a:schemeClr val="tx2"/>
          </a:solidFill>
          <a:ln>
            <a:solidFill>
              <a:schemeClr val="tx2"/>
            </a:solidFill>
          </a:ln>
          <a:effectLst/>
          <a:extLst>
            <a:ext uri="{53640926-AAD7-44D8-BBD7-CCE9431645EC}">
              <a14:shadowObscured xmlns:a14="http://schemas.microsoft.com/office/drawing/2010/main"/>
            </a:ext>
          </a:extLst>
        </p:spPr>
        <p:txBody>
          <a:bodyPr wrap="square" lIns="144000" tIns="360000" rIns="144000" bIns="144000" anchor="t">
            <a:noAutofit/>
          </a:bodyPr>
          <a:lstStyle>
            <a:defPPr>
              <a:defRPr lang="de-DE"/>
            </a:defPPr>
            <a:lvl1pPr marL="0" indent="0" defTabSz="822716" eaLnBrk="1" latinLnBrk="0" hangingPunct="1">
              <a:lnSpc>
                <a:spcPct val="107000"/>
              </a:lnSpc>
              <a:spcBef>
                <a:spcPts val="500"/>
              </a:spcBef>
              <a:buClrTx/>
              <a:buSzPct val="100000"/>
              <a:buFont typeface="Wingdings 3" panose="05040102010807070707" pitchFamily="18" charset="2"/>
              <a:buNone/>
              <a:defRPr sz="1300" b="0" i="0" u="none">
                <a:latin typeface="Bosch Office Sans" pitchFamily="2" charset="0"/>
              </a:defRPr>
            </a:lvl1pPr>
            <a:lvl2pPr marL="508000" indent="-274320" defTabSz="822716" eaLnBrk="1" latinLnBrk="0" hangingPunct="1">
              <a:lnSpc>
                <a:spcPct val="103000"/>
              </a:lnSpc>
              <a:spcBef>
                <a:spcPts val="500"/>
              </a:spcBef>
              <a:buClrTx/>
              <a:buSzPct val="100000"/>
              <a:buFont typeface="Wingdings 3" panose="05040102010807070707" pitchFamily="18" charset="2"/>
              <a:buChar char=""/>
              <a:defRPr sz="1600" b="0" i="0" u="none">
                <a:latin typeface="Bosch Office Sans" pitchFamily="2" charset="0"/>
              </a:defRPr>
            </a:lvl2pPr>
            <a:lvl3pPr marL="730250" indent="-204470" defTabSz="822716" eaLnBrk="1" latinLnBrk="0" hangingPunct="1">
              <a:lnSpc>
                <a:spcPct val="102000"/>
              </a:lnSpc>
              <a:spcBef>
                <a:spcPts val="500"/>
              </a:spcBef>
              <a:buClrTx/>
              <a:buSzPct val="100000"/>
              <a:buFontTx/>
              <a:buChar char="‒"/>
              <a:defRPr sz="1400" b="0" i="0" u="none">
                <a:latin typeface="Bosch Office Sans" pitchFamily="2" charset="0"/>
              </a:defRPr>
            </a:lvl3pPr>
            <a:lvl4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4pPr>
            <a:lvl5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5pPr>
            <a:lvl6pPr marL="932180" indent="-184150" defTabSz="822716">
              <a:lnSpc>
                <a:spcPct val="103000"/>
              </a:lnSpc>
              <a:spcBef>
                <a:spcPts val="500"/>
              </a:spcBef>
              <a:buClrTx/>
              <a:buSzPct val="100000"/>
              <a:buFontTx/>
              <a:buChar char="‒"/>
              <a:defRPr sz="1300" b="0" i="0" u="none">
                <a:latin typeface="Bosch Office Sans" pitchFamily="2" charset="0"/>
              </a:defRPr>
            </a:lvl6pPr>
            <a:lvl7pPr marL="932180" indent="-184150" defTabSz="822716">
              <a:lnSpc>
                <a:spcPct val="103000"/>
              </a:lnSpc>
              <a:spcBef>
                <a:spcPts val="500"/>
              </a:spcBef>
              <a:buClrTx/>
              <a:buSzPct val="100000"/>
              <a:buFontTx/>
              <a:buChar char="‒"/>
              <a:defRPr sz="1300" b="0" i="0" u="none">
                <a:latin typeface="Bosch Office Sans" pitchFamily="2" charset="0"/>
              </a:defRPr>
            </a:lvl7pPr>
            <a:lvl8pPr marL="932180" indent="-184150" defTabSz="822716">
              <a:lnSpc>
                <a:spcPct val="103000"/>
              </a:lnSpc>
              <a:spcBef>
                <a:spcPts val="500"/>
              </a:spcBef>
              <a:buClrTx/>
              <a:buSzPct val="100000"/>
              <a:buFontTx/>
              <a:buChar char="‒"/>
              <a:defRPr sz="1300" b="0" i="0" u="none">
                <a:latin typeface="Bosch Office Sans" pitchFamily="2" charset="0"/>
              </a:defRPr>
            </a:lvl8pPr>
            <a:lvl9pPr marL="932180" indent="-184150" defTabSz="822716">
              <a:lnSpc>
                <a:spcPct val="103000"/>
              </a:lnSpc>
              <a:spcBef>
                <a:spcPts val="500"/>
              </a:spcBef>
              <a:buClrTx/>
              <a:buSzPct val="100000"/>
              <a:buFontTx/>
              <a:buChar char="‒"/>
              <a:defRPr sz="1300" b="0" i="0" u="none" baseline="0">
                <a:latin typeface="Bosch Office Sans" pitchFamily="2" charset="0"/>
              </a:defRPr>
            </a:lvl9pPr>
          </a:lstStyle>
          <a:p>
            <a:endParaRPr lang="en-US" dirty="0"/>
          </a:p>
        </p:txBody>
      </p:sp>
    </p:spTree>
    <p:custDataLst>
      <p:tags r:id="rId1"/>
    </p:custDataLst>
    <p:extLst>
      <p:ext uri="{BB962C8B-B14F-4D97-AF65-F5344CB8AC3E}">
        <p14:creationId xmlns:p14="http://schemas.microsoft.com/office/powerpoint/2010/main" val="31495197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kern="0" dirty="0"/>
              <a:t>Time saving thanks to simplicity</a:t>
            </a:r>
          </a:p>
        </p:txBody>
      </p:sp>
      <p:sp>
        <p:nvSpPr>
          <p:cNvPr id="5" name="Rectangle 4"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en-GB"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en-GB" sz="1300" b="0" i="0" u="none" strike="noStrike" kern="0" cap="none" normalizeH="0" baseline="0" noProof="0" dirty="0" err="1">
              <a:ln>
                <a:noFill/>
              </a:ln>
              <a:effectLst/>
              <a:uLnTx/>
              <a:uFillTx/>
            </a:endParaRPr>
          </a:p>
        </p:txBody>
      </p:sp>
      <p:sp>
        <p:nvSpPr>
          <p:cNvPr id="2" name="Title 1"/>
          <p:cNvSpPr>
            <a:spLocks noGrp="1"/>
          </p:cNvSpPr>
          <p:nvPr>
            <p:ph type="title" idx="4294967295"/>
            <p:custDataLst>
              <p:tags r:id="rId5"/>
            </p:custDataLst>
          </p:nvPr>
        </p:nvSpPr>
        <p:spPr>
          <a:xfrm>
            <a:off x="257175"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sz="2800" noProof="0" dirty="0" smtClean="0">
                <a:solidFill>
                  <a:srgbClr val="0E78C5"/>
                </a:solidFill>
              </a:rPr>
              <a:t>Straightforward licensing structure for easy ordering</a:t>
            </a:r>
            <a:endParaRPr lang="en-US" sz="2800" noProof="0" dirty="0">
              <a:solidFill>
                <a:srgbClr val="0E78C5"/>
              </a:solidFill>
            </a:endParaRPr>
          </a:p>
        </p:txBody>
      </p:sp>
      <p:sp>
        <p:nvSpPr>
          <p:cNvPr id="24" name="Rectangle 23">
            <a:extLst>
              <a:ext uri="{FF2B5EF4-FFF2-40B4-BE49-F238E27FC236}">
                <a16:creationId xmlns:a16="http://schemas.microsoft.com/office/drawing/2014/main" id="{01DF3C00-3A80-1843-88CE-83FBF5BC6BD7}"/>
              </a:ext>
            </a:extLst>
          </p:cNvPr>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39</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1" name="Textfeld 311__"/>
          <p:cNvSpPr txBox="1"/>
          <p:nvPr>
            <p:custDataLst>
              <p:tags r:id="rId7"/>
            </p:custDataLst>
          </p:nvPr>
        </p:nvSpPr>
        <p:spPr>
          <a:xfrm>
            <a:off x="2914845" y="1972168"/>
            <a:ext cx="2520000" cy="2901673"/>
          </a:xfrm>
          <a:prstGeom prst="rect">
            <a:avLst/>
          </a:prstGeom>
          <a:solidFill>
            <a:schemeClr val="tx2"/>
          </a:solidFill>
          <a:ln w="152400" cap="sq">
            <a:noFill/>
            <a:miter lim="800000"/>
          </a:ln>
        </p:spPr>
        <p:txBody>
          <a:bodyPr wrap="square" lIns="72000" tIns="36000" rIns="72000" bIns="684000" rtlCol="0" anchor="t">
            <a:noAutofit/>
          </a:bodyPr>
          <a:lstStyle/>
          <a:p>
            <a:pPr algn="ctr">
              <a:spcAft>
                <a:spcPts val="600"/>
              </a:spcAft>
            </a:pPr>
            <a:endParaRPr lang="en-US" sz="1500" dirty="0">
              <a:solidFill>
                <a:schemeClr val="bg1"/>
              </a:solidFill>
            </a:endParaRPr>
          </a:p>
          <a:p>
            <a:pPr algn="ctr">
              <a:spcAft>
                <a:spcPts val="600"/>
              </a:spcAft>
            </a:pPr>
            <a:r>
              <a:rPr lang="en-US" sz="1500" b="1" dirty="0">
                <a:solidFill>
                  <a:schemeClr val="bg1"/>
                </a:solidFill>
              </a:rPr>
              <a:t>Plus</a:t>
            </a:r>
          </a:p>
          <a:p>
            <a:pPr marL="285750" indent="-198438">
              <a:buFont typeface="Arial" panose="020B0604020202020204" pitchFamily="34" charset="0"/>
              <a:buChar char="•"/>
            </a:pPr>
            <a:r>
              <a:rPr lang="en-US" sz="1500" dirty="0">
                <a:solidFill>
                  <a:schemeClr val="bg1"/>
                </a:solidFill>
              </a:rPr>
              <a:t>32 doors (max. 512)</a:t>
            </a:r>
          </a:p>
          <a:p>
            <a:pPr marL="285750" indent="-198438">
              <a:buFont typeface="Arial" panose="020B0604020202020204" pitchFamily="34" charset="0"/>
              <a:buChar char="•"/>
            </a:pPr>
            <a:r>
              <a:rPr lang="en-US" sz="1500" dirty="0">
                <a:solidFill>
                  <a:schemeClr val="bg1"/>
                </a:solidFill>
              </a:rPr>
              <a:t>2,000 cards </a:t>
            </a:r>
          </a:p>
          <a:p>
            <a:pPr marL="87312"/>
            <a:r>
              <a:rPr lang="en-US" sz="1500" dirty="0">
                <a:solidFill>
                  <a:schemeClr val="bg1"/>
                </a:solidFill>
              </a:rPr>
              <a:t>     (max. 200.000)</a:t>
            </a:r>
          </a:p>
          <a:p>
            <a:pPr marL="285750" indent="-198438">
              <a:buFont typeface="Arial" panose="020B0604020202020204" pitchFamily="34" charset="0"/>
              <a:buChar char="•"/>
            </a:pPr>
            <a:r>
              <a:rPr lang="en-US" sz="1500" dirty="0">
                <a:solidFill>
                  <a:schemeClr val="bg1"/>
                </a:solidFill>
              </a:rPr>
              <a:t>1 workstation (max. 5)</a:t>
            </a:r>
          </a:p>
          <a:p>
            <a:pPr marL="285750" indent="-198438">
              <a:buFont typeface="Arial" panose="020B0604020202020204" pitchFamily="34" charset="0"/>
              <a:buChar char="•"/>
            </a:pPr>
            <a:r>
              <a:rPr lang="en-US" sz="1500" dirty="0">
                <a:solidFill>
                  <a:schemeClr val="bg1"/>
                </a:solidFill>
              </a:rPr>
              <a:t>3 MAC (max. 10)</a:t>
            </a:r>
          </a:p>
          <a:p>
            <a:pPr marL="285750" indent="-198438">
              <a:buFont typeface="Arial" panose="020B0604020202020204" pitchFamily="34" charset="0"/>
              <a:buChar char="•"/>
            </a:pPr>
            <a:r>
              <a:rPr lang="en-US" sz="1500" dirty="0">
                <a:solidFill>
                  <a:schemeClr val="bg1"/>
                </a:solidFill>
              </a:rPr>
              <a:t>1 division (max. 10)</a:t>
            </a:r>
          </a:p>
          <a:p>
            <a:pPr marL="285750" indent="-198438">
              <a:buFont typeface="Arial" panose="020B0604020202020204" pitchFamily="34" charset="0"/>
              <a:buChar char="•"/>
            </a:pPr>
            <a:r>
              <a:rPr lang="en-US" sz="1500" dirty="0">
                <a:solidFill>
                  <a:schemeClr val="bg1"/>
                </a:solidFill>
              </a:rPr>
              <a:t>API</a:t>
            </a:r>
          </a:p>
        </p:txBody>
      </p:sp>
      <p:sp>
        <p:nvSpPr>
          <p:cNvPr id="23" name="Textfeld 311"/>
          <p:cNvSpPr txBox="1"/>
          <p:nvPr>
            <p:custDataLst>
              <p:tags r:id="rId8"/>
            </p:custDataLst>
          </p:nvPr>
        </p:nvSpPr>
        <p:spPr>
          <a:xfrm>
            <a:off x="266699" y="1969438"/>
            <a:ext cx="2520000" cy="2904404"/>
          </a:xfrm>
          <a:prstGeom prst="rect">
            <a:avLst/>
          </a:prstGeom>
          <a:solidFill>
            <a:srgbClr val="0E78C5"/>
          </a:solidFill>
          <a:ln w="152400" cap="sq">
            <a:noFill/>
            <a:miter lim="800000"/>
          </a:ln>
        </p:spPr>
        <p:txBody>
          <a:bodyPr wrap="square" lIns="72000" tIns="36000" rIns="72000" bIns="684000" rtlCol="0" anchor="t">
            <a:noAutofit/>
          </a:bodyPr>
          <a:lstStyle/>
          <a:p>
            <a:pPr algn="ctr">
              <a:spcAft>
                <a:spcPts val="600"/>
              </a:spcAft>
            </a:pPr>
            <a:endParaRPr lang="en-US" sz="1500" dirty="0">
              <a:solidFill>
                <a:schemeClr val="bg1"/>
              </a:solidFill>
            </a:endParaRPr>
          </a:p>
          <a:p>
            <a:pPr algn="ctr">
              <a:spcAft>
                <a:spcPts val="600"/>
              </a:spcAft>
            </a:pPr>
            <a:r>
              <a:rPr lang="en-US" sz="1500" b="1" dirty="0">
                <a:solidFill>
                  <a:schemeClr val="bg1"/>
                </a:solidFill>
              </a:rPr>
              <a:t>Lite</a:t>
            </a:r>
          </a:p>
          <a:p>
            <a:pPr marL="285750" indent="-198438">
              <a:buFont typeface="Arial" panose="020B0604020202020204" pitchFamily="34" charset="0"/>
              <a:buChar char="•"/>
            </a:pPr>
            <a:r>
              <a:rPr lang="en-US" sz="1500" dirty="0">
                <a:solidFill>
                  <a:schemeClr val="bg1"/>
                </a:solidFill>
              </a:rPr>
              <a:t>16 doors (max. 144)</a:t>
            </a:r>
          </a:p>
          <a:p>
            <a:pPr marL="285750" indent="-198438">
              <a:buFont typeface="Arial" panose="020B0604020202020204" pitchFamily="34" charset="0"/>
              <a:buChar char="•"/>
            </a:pPr>
            <a:r>
              <a:rPr lang="en-US" sz="1500" dirty="0">
                <a:solidFill>
                  <a:schemeClr val="bg1"/>
                </a:solidFill>
              </a:rPr>
              <a:t>1,000 cards </a:t>
            </a:r>
          </a:p>
          <a:p>
            <a:pPr marL="87312"/>
            <a:r>
              <a:rPr lang="en-US" sz="1500" dirty="0">
                <a:solidFill>
                  <a:schemeClr val="bg1"/>
                </a:solidFill>
              </a:rPr>
              <a:t>     (max. 200.000)</a:t>
            </a:r>
          </a:p>
          <a:p>
            <a:pPr marL="285750" indent="-198438">
              <a:buFont typeface="Arial" panose="020B0604020202020204" pitchFamily="34" charset="0"/>
              <a:buChar char="•"/>
            </a:pPr>
            <a:r>
              <a:rPr lang="en-US" sz="1500" dirty="0">
                <a:solidFill>
                  <a:schemeClr val="bg1"/>
                </a:solidFill>
              </a:rPr>
              <a:t>1 workstation (max. 2)</a:t>
            </a:r>
          </a:p>
          <a:p>
            <a:pPr marL="285750" indent="-198438">
              <a:buFont typeface="Arial" panose="020B0604020202020204" pitchFamily="34" charset="0"/>
              <a:buChar char="•"/>
            </a:pPr>
            <a:r>
              <a:rPr lang="en-US" sz="1500" dirty="0">
                <a:solidFill>
                  <a:schemeClr val="bg1"/>
                </a:solidFill>
              </a:rPr>
              <a:t>1 MAC (max. 1)</a:t>
            </a:r>
          </a:p>
          <a:p>
            <a:pPr marL="285750" indent="-198438">
              <a:buFont typeface="Arial" panose="020B0604020202020204" pitchFamily="34" charset="0"/>
              <a:buChar char="•"/>
            </a:pPr>
            <a:r>
              <a:rPr lang="en-US" sz="1500" dirty="0">
                <a:solidFill>
                  <a:schemeClr val="bg1"/>
                </a:solidFill>
              </a:rPr>
              <a:t>1 division (max. 1)</a:t>
            </a:r>
          </a:p>
          <a:p>
            <a:pPr marL="285750" indent="-198438">
              <a:buFont typeface="Arial" panose="020B0604020202020204" pitchFamily="34" charset="0"/>
              <a:buChar char="•"/>
            </a:pPr>
            <a:r>
              <a:rPr lang="en-US" sz="1500" dirty="0">
                <a:solidFill>
                  <a:schemeClr val="bg1"/>
                </a:solidFill>
              </a:rPr>
              <a:t>API</a:t>
            </a:r>
          </a:p>
        </p:txBody>
      </p:sp>
      <p:sp>
        <p:nvSpPr>
          <p:cNvPr id="25" name="Textfeld 311_"/>
          <p:cNvSpPr txBox="1"/>
          <p:nvPr>
            <p:custDataLst>
              <p:tags r:id="rId9"/>
            </p:custDataLst>
          </p:nvPr>
        </p:nvSpPr>
        <p:spPr>
          <a:xfrm>
            <a:off x="5562991" y="1964286"/>
            <a:ext cx="2520000" cy="2909556"/>
          </a:xfrm>
          <a:prstGeom prst="rect">
            <a:avLst/>
          </a:prstGeom>
          <a:solidFill>
            <a:schemeClr val="accent1"/>
          </a:solidFill>
          <a:ln w="152400" cap="sq">
            <a:noFill/>
            <a:miter lim="800000"/>
          </a:ln>
        </p:spPr>
        <p:txBody>
          <a:bodyPr wrap="square" lIns="72000" tIns="36000" rIns="72000" bIns="396000" rtlCol="0" anchor="t">
            <a:noAutofit/>
          </a:bodyPr>
          <a:lstStyle/>
          <a:p>
            <a:pPr algn="ctr">
              <a:spcAft>
                <a:spcPts val="600"/>
              </a:spcAft>
            </a:pPr>
            <a:endParaRPr lang="en-US" sz="1500" dirty="0">
              <a:solidFill>
                <a:schemeClr val="bg1"/>
              </a:solidFill>
            </a:endParaRPr>
          </a:p>
          <a:p>
            <a:pPr algn="ctr">
              <a:spcAft>
                <a:spcPts val="600"/>
              </a:spcAft>
            </a:pPr>
            <a:r>
              <a:rPr lang="en-US" sz="1500" b="1" dirty="0">
                <a:solidFill>
                  <a:schemeClr val="bg1"/>
                </a:solidFill>
              </a:rPr>
              <a:t>Professional</a:t>
            </a:r>
          </a:p>
          <a:p>
            <a:pPr marL="285750" indent="-198438">
              <a:buFont typeface="Arial" panose="020B0604020202020204" pitchFamily="34" charset="0"/>
              <a:buChar char="•"/>
            </a:pPr>
            <a:r>
              <a:rPr lang="en-US" sz="1500" dirty="0">
                <a:solidFill>
                  <a:schemeClr val="bg1"/>
                </a:solidFill>
              </a:rPr>
              <a:t>32 doors (max 10.000)</a:t>
            </a:r>
          </a:p>
          <a:p>
            <a:pPr marL="285750" indent="-198438">
              <a:buFont typeface="Arial" panose="020B0604020202020204" pitchFamily="34" charset="0"/>
              <a:buChar char="•"/>
            </a:pPr>
            <a:r>
              <a:rPr lang="en-US" sz="1500" dirty="0">
                <a:solidFill>
                  <a:schemeClr val="bg1"/>
                </a:solidFill>
              </a:rPr>
              <a:t>5.000 cards </a:t>
            </a:r>
          </a:p>
          <a:p>
            <a:pPr marL="87312"/>
            <a:r>
              <a:rPr lang="en-US" sz="1500" dirty="0">
                <a:solidFill>
                  <a:schemeClr val="bg1"/>
                </a:solidFill>
              </a:rPr>
              <a:t>     (max. 200.000)</a:t>
            </a:r>
          </a:p>
          <a:p>
            <a:pPr marL="285750" indent="-198438">
              <a:buFont typeface="Arial" panose="020B0604020202020204" pitchFamily="34" charset="0"/>
              <a:buChar char="•"/>
            </a:pPr>
            <a:r>
              <a:rPr lang="en-US" sz="1500" dirty="0">
                <a:solidFill>
                  <a:schemeClr val="bg1"/>
                </a:solidFill>
              </a:rPr>
              <a:t>1 workstation (max 40)</a:t>
            </a:r>
          </a:p>
          <a:p>
            <a:pPr marL="285750" indent="-198438">
              <a:buFont typeface="Arial" panose="020B0604020202020204" pitchFamily="34" charset="0"/>
              <a:buChar char="•"/>
            </a:pPr>
            <a:r>
              <a:rPr lang="en-US" sz="1500" dirty="0">
                <a:solidFill>
                  <a:schemeClr val="bg1"/>
                </a:solidFill>
              </a:rPr>
              <a:t>5 MAC (max. 40)</a:t>
            </a:r>
          </a:p>
          <a:p>
            <a:pPr marL="285750" indent="-198438">
              <a:buFont typeface="Arial" panose="020B0604020202020204" pitchFamily="34" charset="0"/>
              <a:buChar char="•"/>
            </a:pPr>
            <a:r>
              <a:rPr lang="en-US" sz="1500" dirty="0">
                <a:solidFill>
                  <a:schemeClr val="bg1"/>
                </a:solidFill>
              </a:rPr>
              <a:t>1 division (max. </a:t>
            </a:r>
            <a:r>
              <a:rPr lang="en-US" sz="1500" dirty="0" smtClean="0">
                <a:solidFill>
                  <a:schemeClr val="bg1"/>
                </a:solidFill>
              </a:rPr>
              <a:t>400)</a:t>
            </a:r>
            <a:endParaRPr lang="en-US" sz="1500" dirty="0">
              <a:solidFill>
                <a:schemeClr val="bg1"/>
              </a:solidFill>
            </a:endParaRPr>
          </a:p>
          <a:p>
            <a:pPr marL="285750" indent="-198438">
              <a:buFont typeface="Arial" panose="020B0604020202020204" pitchFamily="34" charset="0"/>
              <a:buChar char="•"/>
            </a:pPr>
            <a:r>
              <a:rPr lang="en-US" sz="1500" dirty="0">
                <a:solidFill>
                  <a:schemeClr val="bg1"/>
                </a:solidFill>
              </a:rPr>
              <a:t>API</a:t>
            </a:r>
          </a:p>
        </p:txBody>
      </p:sp>
      <p:sp>
        <p:nvSpPr>
          <p:cNvPr id="26" name="TextBox 25"/>
          <p:cNvSpPr txBox="1"/>
          <p:nvPr/>
        </p:nvSpPr>
        <p:spPr>
          <a:xfrm>
            <a:off x="282346" y="1502890"/>
            <a:ext cx="10448792" cy="388620"/>
          </a:xfrm>
          <a:prstGeom prst="rect">
            <a:avLst/>
          </a:prstGeom>
          <a:noFill/>
        </p:spPr>
        <p:txBody>
          <a:bodyPr wrap="square" lIns="0" tIns="0" rIns="0" bIns="0" rtlCol="0">
            <a:noAutofit/>
          </a:bodyPr>
          <a:lstStyle/>
          <a:p>
            <a:pPr marR="0" defTabSz="914400" eaLnBrk="1" fontAlgn="auto" latinLnBrk="0" hangingPunct="1">
              <a:lnSpc>
                <a:spcPts val="2300"/>
              </a:lnSpc>
              <a:spcBef>
                <a:spcPts val="500"/>
              </a:spcBef>
              <a:spcAft>
                <a:spcPts val="0"/>
              </a:spcAft>
              <a:buClrTx/>
              <a:buSzTx/>
              <a:buFontTx/>
              <a:buNone/>
              <a:tabLst/>
            </a:pPr>
            <a:r>
              <a:rPr lang="en-US" sz="1400" b="1" kern="0" dirty="0">
                <a:solidFill>
                  <a:srgbClr val="0E78C5"/>
                </a:solidFill>
              </a:rPr>
              <a:t>Three ready-to-use base packages to address appropriate system size and separate licenses to expand the system:</a:t>
            </a:r>
            <a:endParaRPr kumimoji="0" lang="en-US" sz="1400" b="1" i="0" u="none" strike="noStrike" kern="0" cap="none" spc="0" normalizeH="0" baseline="0" noProof="0" dirty="0">
              <a:ln>
                <a:noFill/>
              </a:ln>
              <a:solidFill>
                <a:srgbClr val="0E78C5"/>
              </a:solidFill>
              <a:effectLst/>
              <a:uLnTx/>
              <a:uFillTx/>
            </a:endParaRPr>
          </a:p>
        </p:txBody>
      </p:sp>
      <p:sp>
        <p:nvSpPr>
          <p:cNvPr id="27" name="Textfeld 311_"/>
          <p:cNvSpPr txBox="1"/>
          <p:nvPr>
            <p:custDataLst>
              <p:tags r:id="rId10"/>
            </p:custDataLst>
          </p:nvPr>
        </p:nvSpPr>
        <p:spPr>
          <a:xfrm>
            <a:off x="8211138" y="1964284"/>
            <a:ext cx="2520000" cy="2909557"/>
          </a:xfrm>
          <a:prstGeom prst="rect">
            <a:avLst/>
          </a:prstGeom>
          <a:solidFill>
            <a:schemeClr val="tx2"/>
          </a:solidFill>
          <a:ln w="152400" cap="sq">
            <a:noFill/>
            <a:miter lim="800000"/>
          </a:ln>
        </p:spPr>
        <p:txBody>
          <a:bodyPr wrap="square" lIns="72000" tIns="36000" rIns="72000" bIns="396000" rtlCol="0" anchor="t">
            <a:noAutofit/>
          </a:bodyPr>
          <a:lstStyle/>
          <a:p>
            <a:pPr algn="ctr">
              <a:spcAft>
                <a:spcPts val="600"/>
              </a:spcAft>
            </a:pPr>
            <a:endParaRPr lang="en-US" sz="1500" dirty="0">
              <a:solidFill>
                <a:schemeClr val="bg1"/>
              </a:solidFill>
            </a:endParaRPr>
          </a:p>
          <a:p>
            <a:pPr algn="ctr">
              <a:spcAft>
                <a:spcPts val="600"/>
              </a:spcAft>
            </a:pPr>
            <a:r>
              <a:rPr lang="en-US" sz="1500" b="1" dirty="0">
                <a:solidFill>
                  <a:schemeClr val="bg1"/>
                </a:solidFill>
              </a:rPr>
              <a:t>Expansion licenses</a:t>
            </a:r>
          </a:p>
          <a:p>
            <a:pPr marL="85725">
              <a:spcAft>
                <a:spcPts val="600"/>
              </a:spcAft>
            </a:pPr>
            <a:r>
              <a:rPr lang="en-US" sz="1500" dirty="0">
                <a:solidFill>
                  <a:schemeClr val="bg1"/>
                </a:solidFill>
              </a:rPr>
              <a:t>Base package can be enhanced with additional:</a:t>
            </a:r>
          </a:p>
          <a:p>
            <a:pPr marL="285750" indent="-198438">
              <a:buFont typeface="Arial" panose="020B0604020202020204" pitchFamily="34" charset="0"/>
              <a:buChar char="•"/>
            </a:pPr>
            <a:r>
              <a:rPr lang="en-US" sz="1500" dirty="0">
                <a:solidFill>
                  <a:schemeClr val="bg1"/>
                </a:solidFill>
              </a:rPr>
              <a:t>Doors</a:t>
            </a:r>
          </a:p>
          <a:p>
            <a:pPr marL="285750" indent="-198438">
              <a:buFont typeface="Arial" panose="020B0604020202020204" pitchFamily="34" charset="0"/>
              <a:buChar char="•"/>
            </a:pPr>
            <a:r>
              <a:rPr lang="en-US" sz="1500" dirty="0">
                <a:solidFill>
                  <a:schemeClr val="bg1"/>
                </a:solidFill>
              </a:rPr>
              <a:t>Remote online doors</a:t>
            </a:r>
          </a:p>
          <a:p>
            <a:pPr marL="285750" indent="-198438">
              <a:buFont typeface="Arial" panose="020B0604020202020204" pitchFamily="34" charset="0"/>
              <a:buChar char="•"/>
            </a:pPr>
            <a:r>
              <a:rPr lang="en-US" sz="1500" dirty="0">
                <a:solidFill>
                  <a:schemeClr val="bg1"/>
                </a:solidFill>
              </a:rPr>
              <a:t>Cards</a:t>
            </a:r>
          </a:p>
          <a:p>
            <a:pPr marL="285750" indent="-198438">
              <a:buFont typeface="Arial" panose="020B0604020202020204" pitchFamily="34" charset="0"/>
              <a:buChar char="•"/>
            </a:pPr>
            <a:r>
              <a:rPr lang="en-US" sz="1500" dirty="0">
                <a:solidFill>
                  <a:schemeClr val="bg1"/>
                </a:solidFill>
              </a:rPr>
              <a:t>Divisions</a:t>
            </a:r>
          </a:p>
          <a:p>
            <a:pPr marL="285750" indent="-198438">
              <a:buFont typeface="Arial" panose="020B0604020202020204" pitchFamily="34" charset="0"/>
              <a:buChar char="•"/>
            </a:pPr>
            <a:r>
              <a:rPr lang="en-US" sz="1500" dirty="0">
                <a:solidFill>
                  <a:schemeClr val="bg1"/>
                </a:solidFill>
              </a:rPr>
              <a:t>Operator clients</a:t>
            </a:r>
          </a:p>
          <a:p>
            <a:pPr marL="285750" indent="-198438">
              <a:buFont typeface="Arial" panose="020B0604020202020204" pitchFamily="34" charset="0"/>
              <a:buChar char="•"/>
            </a:pPr>
            <a:r>
              <a:rPr lang="en-US" sz="1500" dirty="0">
                <a:solidFill>
                  <a:schemeClr val="bg1"/>
                </a:solidFill>
              </a:rPr>
              <a:t>MAC </a:t>
            </a:r>
            <a:r>
              <a:rPr lang="en-US" sz="1500" dirty="0" smtClean="0">
                <a:solidFill>
                  <a:schemeClr val="bg1"/>
                </a:solidFill>
              </a:rPr>
              <a:t>servers</a:t>
            </a:r>
          </a:p>
          <a:p>
            <a:pPr marL="285750" indent="-198438">
              <a:buFont typeface="Arial" panose="020B0604020202020204" pitchFamily="34" charset="0"/>
              <a:buChar char="•"/>
            </a:pPr>
            <a:r>
              <a:rPr lang="en-US" sz="1500" dirty="0" smtClean="0">
                <a:solidFill>
                  <a:schemeClr val="bg1"/>
                </a:solidFill>
              </a:rPr>
              <a:t>Visitor management</a:t>
            </a:r>
            <a:endParaRPr lang="en-US" sz="1500" dirty="0">
              <a:solidFill>
                <a:schemeClr val="bg1"/>
              </a:solidFill>
            </a:endParaRPr>
          </a:p>
          <a:p>
            <a:pPr algn="ctr">
              <a:spcAft>
                <a:spcPts val="600"/>
              </a:spcAft>
            </a:pPr>
            <a:endParaRPr lang="en-US" sz="1500" dirty="0">
              <a:solidFill>
                <a:schemeClr val="bg1"/>
              </a:solidFill>
            </a:endParaRPr>
          </a:p>
        </p:txBody>
      </p:sp>
    </p:spTree>
    <p:custDataLst>
      <p:tags r:id="rId1"/>
    </p:custDataLst>
    <p:extLst>
      <p:ext uri="{BB962C8B-B14F-4D97-AF65-F5344CB8AC3E}">
        <p14:creationId xmlns:p14="http://schemas.microsoft.com/office/powerpoint/2010/main" val="688861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custDataLst>
              <p:tags r:id="rId2"/>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5" name="Rectangle 4" hidden="1"/>
          <p:cNvSpPr>
            <a:spLocks/>
          </p:cNvSpPr>
          <p:nvPr>
            <p:custDataLst>
              <p:tags r:id="rId3"/>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4"/>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2" name="Title 1"/>
          <p:cNvSpPr>
            <a:spLocks noGrp="1"/>
          </p:cNvSpPr>
          <p:nvPr>
            <p:ph type="title"/>
            <p:custDataLst>
              <p:tags r:id="rId5"/>
            </p:custDataLst>
          </p:nvPr>
        </p:nvSpPr>
        <p:spPr>
          <a:xfrm>
            <a:off x="259080" y="647700"/>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smtClean="0">
                <a:solidFill>
                  <a:schemeClr val="accent4"/>
                </a:solidFill>
              </a:rPr>
              <a:t>Typical applications</a:t>
            </a:r>
            <a:br>
              <a:rPr lang="en-US" sz="2800" noProof="0" dirty="0" smtClean="0">
                <a:solidFill>
                  <a:schemeClr val="accent4"/>
                </a:solidFill>
              </a:rPr>
            </a:br>
            <a:endParaRPr lang="en-US" sz="2800" noProof="0" dirty="0">
              <a:solidFill>
                <a:schemeClr val="accent4"/>
              </a:solidFill>
            </a:endParaRPr>
          </a:p>
        </p:txBody>
      </p:sp>
      <p:sp>
        <p:nvSpPr>
          <p:cNvPr id="22" name="Rectangle 21">
            <a:extLst>
              <a:ext uri="{FF2B5EF4-FFF2-40B4-BE49-F238E27FC236}">
                <a16:creationId xmlns:a16="http://schemas.microsoft.com/office/drawing/2014/main" id="{D1CC2C0D-6D60-2248-AF7C-5480F6F31FBF}"/>
              </a:ext>
            </a:extLst>
          </p:cNvPr>
          <p:cNvSpPr>
            <a:spLocks/>
          </p:cNvSpPr>
          <p:nvPr>
            <p:custDataLst>
              <p:tags r:id="rId6"/>
            </p:custDataLst>
          </p:nvPr>
        </p:nvSpPr>
        <p:spPr>
          <a:xfrm>
            <a:off x="266700" y="1295399"/>
            <a:ext cx="10439400" cy="933183"/>
          </a:xfrm>
          <a:prstGeom prst="rect">
            <a:avLst/>
          </a:prstGeom>
          <a:solidFill>
            <a:srgbClr val="0E78C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72000" bIns="108000" rtlCol="0" anchor="ctr" anchorCtr="0">
            <a:noAutofit/>
          </a:bodyPr>
          <a:lstStyle/>
          <a:p>
            <a:pPr defTabSz="914333" fontAlgn="auto">
              <a:spcBef>
                <a:spcPts val="0"/>
              </a:spcBef>
              <a:spcAft>
                <a:spcPts val="0"/>
              </a:spcAft>
            </a:pPr>
            <a:r>
              <a:rPr lang="en-US" sz="1400" dirty="0">
                <a:solidFill>
                  <a:srgbClr val="FFFFFF"/>
                </a:solidFill>
              </a:rPr>
              <a:t>Access control is one of the most important </a:t>
            </a:r>
            <a:r>
              <a:rPr lang="en-US" sz="1400" dirty="0" smtClean="0">
                <a:solidFill>
                  <a:srgbClr val="FFFFFF"/>
                </a:solidFill>
              </a:rPr>
              <a:t>subsystems </a:t>
            </a:r>
            <a:r>
              <a:rPr lang="en-US" sz="1400" dirty="0">
                <a:solidFill>
                  <a:srgbClr val="FFFFFF"/>
                </a:solidFill>
              </a:rPr>
              <a:t>in a security installation</a:t>
            </a:r>
          </a:p>
        </p:txBody>
      </p:sp>
      <p:sp>
        <p:nvSpPr>
          <p:cNvPr id="9" name="TextBox 8"/>
          <p:cNvSpPr txBox="1">
            <a:spLocks/>
          </p:cNvSpPr>
          <p:nvPr>
            <p:custDataLst>
              <p:tags r:id="rId7"/>
            </p:custDataLst>
          </p:nvPr>
        </p:nvSpPr>
        <p:spPr>
          <a:xfrm>
            <a:off x="259080" y="270509"/>
            <a:ext cx="10452100" cy="377191"/>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Why is access control so important?</a:t>
            </a:r>
          </a:p>
          <a:p>
            <a:pPr>
              <a:lnSpc>
                <a:spcPct val="89000"/>
              </a:lnSpc>
            </a:pP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9103360"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pic>
        <p:nvPicPr>
          <p:cNvPr id="17" name="Grafik 55">
            <a:extLst>
              <a:ext uri="{FF2B5EF4-FFF2-40B4-BE49-F238E27FC236}">
                <a16:creationId xmlns:a16="http://schemas.microsoft.com/office/drawing/2014/main" id="{A6E4BE47-285A-7E4D-9AFD-6D7011592893}"/>
              </a:ext>
            </a:extLst>
          </p:cNvPr>
          <p:cNvPicPr>
            <a:picLocks/>
          </p:cNvPicPr>
          <p:nvPr>
            <p:custDataLst>
              <p:tags r:id="rId8"/>
            </p:custDataLst>
          </p:nvPr>
        </p:nvPicPr>
        <p:blipFill>
          <a:blip r:embed="rId14" cstate="screen">
            <a:extLst>
              <a:ext uri="{28A0092B-C50C-407E-A947-70E740481C1C}">
                <a14:useLocalDpi xmlns:a14="http://schemas.microsoft.com/office/drawing/2010/main"/>
              </a:ext>
            </a:extLst>
          </a:blip>
          <a:stretch>
            <a:fillRect/>
          </a:stretch>
        </p:blipFill>
        <p:spPr>
          <a:xfrm>
            <a:off x="9194539" y="4442108"/>
            <a:ext cx="1113640" cy="933183"/>
          </a:xfrm>
          <a:prstGeom prst="rect">
            <a:avLst/>
          </a:prstGeom>
          <a:ln w="38100">
            <a:noFill/>
          </a:ln>
        </p:spPr>
      </p:pic>
      <p:pic>
        <p:nvPicPr>
          <p:cNvPr id="19" name="Picture 18">
            <a:extLst>
              <a:ext uri="{FF2B5EF4-FFF2-40B4-BE49-F238E27FC236}">
                <a16:creationId xmlns:a16="http://schemas.microsoft.com/office/drawing/2014/main" id="{C7D06479-CFAB-0143-B022-677914B4A876}"/>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194539" y="3365148"/>
            <a:ext cx="1113640" cy="933183"/>
          </a:xfrm>
          <a:prstGeom prst="rect">
            <a:avLst/>
          </a:prstGeom>
        </p:spPr>
      </p:pic>
      <p:pic>
        <p:nvPicPr>
          <p:cNvPr id="24" name="Graphic 23">
            <a:extLst>
              <a:ext uri="{FF2B5EF4-FFF2-40B4-BE49-F238E27FC236}">
                <a16:creationId xmlns:a16="http://schemas.microsoft.com/office/drawing/2014/main" id="{64F8AEB2-22CA-624E-81E2-3EBE5C345514}"/>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 xmlns:asvg="http://schemas.microsoft.com/office/drawing/2016/SVG/main" r:embed="rId18"/>
              </a:ext>
            </a:extLst>
          </a:blip>
          <a:stretch>
            <a:fillRect/>
          </a:stretch>
        </p:blipFill>
        <p:spPr>
          <a:xfrm>
            <a:off x="410845" y="1383999"/>
            <a:ext cx="755981" cy="755981"/>
          </a:xfrm>
          <a:prstGeom prst="rect">
            <a:avLst/>
          </a:prstGeom>
        </p:spPr>
      </p:pic>
      <p:sp>
        <p:nvSpPr>
          <p:cNvPr id="25" name="Rectangle 24">
            <a:extLst>
              <a:ext uri="{FF2B5EF4-FFF2-40B4-BE49-F238E27FC236}">
                <a16:creationId xmlns:a16="http://schemas.microsoft.com/office/drawing/2014/main" id="{F7FA921C-BBC6-014A-AAC7-25E72146DBE0}"/>
              </a:ext>
            </a:extLst>
          </p:cNvPr>
          <p:cNvSpPr>
            <a:spLocks/>
          </p:cNvSpPr>
          <p:nvPr>
            <p:custDataLst>
              <p:tags r:id="rId9"/>
            </p:custDataLst>
          </p:nvPr>
        </p:nvSpPr>
        <p:spPr>
          <a:xfrm>
            <a:off x="5664201" y="2298348"/>
            <a:ext cx="3459480" cy="93318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72000" bIns="108000" rtlCol="0" anchor="ctr" anchorCtr="0">
            <a:noAutofit/>
          </a:bodyPr>
          <a:lstStyle/>
          <a:p>
            <a:pPr defTabSz="914266" fontAlgn="auto">
              <a:spcBef>
                <a:spcPts val="0"/>
              </a:spcBef>
              <a:spcAft>
                <a:spcPts val="0"/>
              </a:spcAft>
            </a:pPr>
            <a:r>
              <a:rPr lang="en-US" sz="1400" dirty="0">
                <a:solidFill>
                  <a:srgbClr val="FFFFFF"/>
                </a:solidFill>
              </a:rPr>
              <a:t>Access in a company</a:t>
            </a:r>
          </a:p>
        </p:txBody>
      </p:sp>
      <p:pic>
        <p:nvPicPr>
          <p:cNvPr id="14" name="Graphic 13">
            <a:extLst>
              <a:ext uri="{FF2B5EF4-FFF2-40B4-BE49-F238E27FC236}">
                <a16:creationId xmlns:a16="http://schemas.microsoft.com/office/drawing/2014/main" id="{0A1EE95C-A60E-DA4A-A6DA-0D8BA186E359}"/>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 xmlns:asvg="http://schemas.microsoft.com/office/drawing/2016/SVG/main" r:embed="rId20"/>
              </a:ext>
            </a:extLst>
          </a:blip>
          <a:stretch>
            <a:fillRect/>
          </a:stretch>
        </p:blipFill>
        <p:spPr>
          <a:xfrm>
            <a:off x="5751783" y="2376446"/>
            <a:ext cx="765879" cy="765879"/>
          </a:xfrm>
          <a:prstGeom prst="rect">
            <a:avLst/>
          </a:prstGeom>
        </p:spPr>
      </p:pic>
      <p:sp>
        <p:nvSpPr>
          <p:cNvPr id="27" name="Rectangle 26">
            <a:extLst>
              <a:ext uri="{FF2B5EF4-FFF2-40B4-BE49-F238E27FC236}">
                <a16:creationId xmlns:a16="http://schemas.microsoft.com/office/drawing/2014/main" id="{768E2064-BC35-FE41-BA69-EAB2527813F4}"/>
              </a:ext>
            </a:extLst>
          </p:cNvPr>
          <p:cNvSpPr>
            <a:spLocks/>
          </p:cNvSpPr>
          <p:nvPr>
            <p:custDataLst>
              <p:tags r:id="rId10"/>
            </p:custDataLst>
          </p:nvPr>
        </p:nvSpPr>
        <p:spPr>
          <a:xfrm>
            <a:off x="5664201" y="4431948"/>
            <a:ext cx="3459480" cy="93318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72000" bIns="108000" rtlCol="0" anchor="ctr" anchorCtr="0">
            <a:noAutofit/>
          </a:bodyPr>
          <a:lstStyle/>
          <a:p>
            <a:pPr defTabSz="914266" fontAlgn="auto">
              <a:spcBef>
                <a:spcPts val="0"/>
              </a:spcBef>
              <a:spcAft>
                <a:spcPts val="0"/>
              </a:spcAft>
            </a:pPr>
            <a:r>
              <a:rPr lang="en-US" sz="1400" dirty="0">
                <a:solidFill>
                  <a:srgbClr val="FFFFFF"/>
                </a:solidFill>
              </a:rPr>
              <a:t>Unlock doors in </a:t>
            </a:r>
            <a:r>
              <a:rPr lang="en-US" sz="1400" dirty="0" smtClean="0">
                <a:solidFill>
                  <a:srgbClr val="FFFFFF"/>
                </a:solidFill>
              </a:rPr>
              <a:t>the case </a:t>
            </a:r>
            <a:r>
              <a:rPr lang="en-US" sz="1400" dirty="0">
                <a:solidFill>
                  <a:srgbClr val="FFFFFF"/>
                </a:solidFill>
              </a:rPr>
              <a:t>of an emergency</a:t>
            </a:r>
          </a:p>
        </p:txBody>
      </p:sp>
      <p:pic>
        <p:nvPicPr>
          <p:cNvPr id="31" name="Graphic 30">
            <a:extLst>
              <a:ext uri="{FF2B5EF4-FFF2-40B4-BE49-F238E27FC236}">
                <a16:creationId xmlns:a16="http://schemas.microsoft.com/office/drawing/2014/main" id="{55A333F2-8EFC-9E4B-A569-6C8ABD733BB1}"/>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 xmlns:asvg="http://schemas.microsoft.com/office/drawing/2016/SVG/main" r:embed="rId22"/>
              </a:ext>
            </a:extLst>
          </a:blip>
          <a:stretch>
            <a:fillRect/>
          </a:stretch>
        </p:blipFill>
        <p:spPr>
          <a:xfrm>
            <a:off x="5751783" y="4535970"/>
            <a:ext cx="785856" cy="785856"/>
          </a:xfrm>
          <a:prstGeom prst="rect">
            <a:avLst/>
          </a:prstGeom>
        </p:spPr>
      </p:pic>
      <p:sp>
        <p:nvSpPr>
          <p:cNvPr id="26" name="Rectangle 25">
            <a:extLst>
              <a:ext uri="{FF2B5EF4-FFF2-40B4-BE49-F238E27FC236}">
                <a16:creationId xmlns:a16="http://schemas.microsoft.com/office/drawing/2014/main" id="{D70700FC-BF22-8B47-903E-711E48BC3DF7}"/>
              </a:ext>
            </a:extLst>
          </p:cNvPr>
          <p:cNvSpPr>
            <a:spLocks/>
          </p:cNvSpPr>
          <p:nvPr>
            <p:custDataLst>
              <p:tags r:id="rId11"/>
            </p:custDataLst>
          </p:nvPr>
        </p:nvSpPr>
        <p:spPr>
          <a:xfrm>
            <a:off x="5664201" y="3365148"/>
            <a:ext cx="3459480" cy="933183"/>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936000" tIns="108000" rIns="72000" bIns="108000" rtlCol="0" anchor="ctr" anchorCtr="0">
            <a:noAutofit/>
          </a:bodyPr>
          <a:lstStyle/>
          <a:p>
            <a:pPr defTabSz="914266" fontAlgn="auto">
              <a:spcBef>
                <a:spcPts val="0"/>
              </a:spcBef>
              <a:spcAft>
                <a:spcPts val="0"/>
              </a:spcAft>
            </a:pPr>
            <a:r>
              <a:rPr lang="en-US" sz="1400" dirty="0">
                <a:solidFill>
                  <a:srgbClr val="FFFFFF"/>
                </a:solidFill>
              </a:rPr>
              <a:t>Protect secure areas</a:t>
            </a:r>
          </a:p>
        </p:txBody>
      </p:sp>
      <p:pic>
        <p:nvPicPr>
          <p:cNvPr id="33" name="Graphic 32">
            <a:extLst>
              <a:ext uri="{FF2B5EF4-FFF2-40B4-BE49-F238E27FC236}">
                <a16:creationId xmlns:a16="http://schemas.microsoft.com/office/drawing/2014/main" id="{B9F0EA03-1357-D54E-B324-F0902B95EC92}"/>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 xmlns:asvg="http://schemas.microsoft.com/office/drawing/2016/SVG/main" r:embed="rId24"/>
              </a:ext>
            </a:extLst>
          </a:blip>
          <a:stretch>
            <a:fillRect/>
          </a:stretch>
        </p:blipFill>
        <p:spPr>
          <a:xfrm>
            <a:off x="5795724" y="3457836"/>
            <a:ext cx="697974" cy="697974"/>
          </a:xfrm>
          <a:prstGeom prst="rect">
            <a:avLst/>
          </a:prstGeom>
        </p:spPr>
      </p:pic>
      <p:pic>
        <p:nvPicPr>
          <p:cNvPr id="18" name="Grafik 1">
            <a:extLst>
              <a:ext uri="{FF2B5EF4-FFF2-40B4-BE49-F238E27FC236}">
                <a16:creationId xmlns:a16="http://schemas.microsoft.com/office/drawing/2014/main" id="{0B537689-C76B-8840-8BD3-53D03E9AD980}"/>
              </a:ext>
            </a:extLst>
          </p:cNvPr>
          <p:cNvPicPr>
            <a:picLocks noChangeAspect="1"/>
          </p:cNvPicPr>
          <p:nvPr>
            <p:custDataLst>
              <p:tags r:id="rId12"/>
            </p:custDataLst>
          </p:nvPr>
        </p:nvPicPr>
        <p:blipFill rotWithShape="1">
          <a:blip r:embed="rId25" cstate="print">
            <a:extLst>
              <a:ext uri="{28A0092B-C50C-407E-A947-70E740481C1C}">
                <a14:useLocalDpi xmlns:a14="http://schemas.microsoft.com/office/drawing/2010/main"/>
              </a:ext>
            </a:extLst>
          </a:blip>
          <a:srcRect l="-3620"/>
          <a:stretch/>
        </p:blipFill>
        <p:spPr>
          <a:xfrm>
            <a:off x="9203051" y="2254167"/>
            <a:ext cx="1066808" cy="977364"/>
          </a:xfrm>
          <a:prstGeom prst="rect">
            <a:avLst/>
          </a:prstGeom>
        </p:spPr>
      </p:pic>
      <p:pic>
        <p:nvPicPr>
          <p:cNvPr id="3" name="Picture 2"/>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259080" y="2299534"/>
            <a:ext cx="5145504" cy="3075757"/>
          </a:xfrm>
          <a:prstGeom prst="rect">
            <a:avLst/>
          </a:prstGeom>
        </p:spPr>
      </p:pic>
    </p:spTree>
    <p:custDataLst>
      <p:tags r:id="rId1"/>
    </p:custDataLst>
    <p:extLst>
      <p:ext uri="{BB962C8B-B14F-4D97-AF65-F5344CB8AC3E}">
        <p14:creationId xmlns:p14="http://schemas.microsoft.com/office/powerpoint/2010/main" val="1691075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5">
            <a:extLst>
              <a:ext uri="{FF2B5EF4-FFF2-40B4-BE49-F238E27FC236}">
                <a16:creationId xmlns:a16="http://schemas.microsoft.com/office/drawing/2014/main" id="{6CD03338-44BF-054E-AE70-197882BF28CA}"/>
              </a:ext>
            </a:extLst>
          </p:cNvPr>
          <p:cNvPicPr>
            <a:picLocks/>
          </p:cNvPicPr>
          <p:nvPr>
            <p:custDataLst>
              <p:tags r:id="rId2"/>
            </p:custDataLst>
          </p:nvPr>
        </p:nvPicPr>
        <p:blipFill rotWithShape="1">
          <a:blip r:embed="rId15" cstate="print">
            <a:extLst>
              <a:ext uri="{28A0092B-C50C-407E-A947-70E740481C1C}">
                <a14:useLocalDpi xmlns:a14="http://schemas.microsoft.com/office/drawing/2010/main"/>
              </a:ext>
            </a:extLst>
          </a:blip>
          <a:srcRect l="4534" t="-1" b="23456"/>
          <a:stretch/>
        </p:blipFill>
        <p:spPr>
          <a:xfrm>
            <a:off x="0" y="-4568"/>
            <a:ext cx="10978281" cy="5341499"/>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3"/>
            </p:custDataLst>
          </p:nvPr>
        </p:nvPicPr>
        <p:blipFill>
          <a:blip r:embed="rId16"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4"/>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kern="0" dirty="0"/>
              <a:t>Time saving thanks to simplicity</a:t>
            </a:r>
          </a:p>
        </p:txBody>
      </p:sp>
      <p:sp>
        <p:nvSpPr>
          <p:cNvPr id="2" name="Titel 1"/>
          <p:cNvSpPr>
            <a:spLocks noGrp="1"/>
          </p:cNvSpPr>
          <p:nvPr>
            <p:ph type="title" idx="4294967295"/>
            <p:custDataLst>
              <p:tags r:id="rId5"/>
            </p:custDataLst>
          </p:nvPr>
        </p:nvSpPr>
        <p:spPr>
          <a:xfrm>
            <a:off x="266700"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t>Quick basic configuration </a:t>
            </a:r>
          </a:p>
        </p:txBody>
      </p:sp>
      <p:sp>
        <p:nvSpPr>
          <p:cNvPr id="19" name="Rectangle 18">
            <a:extLst>
              <a:ext uri="{FF2B5EF4-FFF2-40B4-BE49-F238E27FC236}">
                <a16:creationId xmlns:a16="http://schemas.microsoft.com/office/drawing/2014/main" id="{62471ADE-A4BA-104A-9643-0A7CAAD07C14}"/>
              </a:ext>
            </a:extLst>
          </p:cNvPr>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40</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6" name="Rechteck 5" hidden="1"/>
          <p:cNvSpPr>
            <a:spLocks/>
          </p:cNvSpPr>
          <p:nvPr>
            <p:custDataLst>
              <p:tags r:id="rId7"/>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8"/>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21" name="Content Placeholder 3">
            <a:extLst>
              <a:ext uri="{FF2B5EF4-FFF2-40B4-BE49-F238E27FC236}">
                <a16:creationId xmlns:a16="http://schemas.microsoft.com/office/drawing/2014/main" id="{597A822A-10A4-884B-BC14-485117920FF8}"/>
              </a:ext>
            </a:extLst>
          </p:cNvPr>
          <p:cNvSpPr txBox="1">
            <a:spLocks/>
          </p:cNvSpPr>
          <p:nvPr>
            <p:custDataLst>
              <p:tags r:id="rId9"/>
            </p:custDataLst>
          </p:nvPr>
        </p:nvSpPr>
        <p:spPr>
          <a:xfrm>
            <a:off x="314132" y="1397378"/>
            <a:ext cx="5081588" cy="108000"/>
          </a:xfrm>
          <a:prstGeom prst="rect">
            <a:avLst/>
          </a:prstGeom>
          <a:solidFill>
            <a:srgbClr val="0E78C5"/>
          </a:solidFill>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2" name="Content Placeholder 3">
            <a:extLst>
              <a:ext uri="{FF2B5EF4-FFF2-40B4-BE49-F238E27FC236}">
                <a16:creationId xmlns:a16="http://schemas.microsoft.com/office/drawing/2014/main" id="{378F129A-AEAC-4B4F-829E-5641D827877C}"/>
              </a:ext>
            </a:extLst>
          </p:cNvPr>
          <p:cNvSpPr txBox="1">
            <a:spLocks/>
          </p:cNvSpPr>
          <p:nvPr>
            <p:custDataLst>
              <p:tags r:id="rId10"/>
            </p:custDataLst>
          </p:nvPr>
        </p:nvSpPr>
        <p:spPr>
          <a:xfrm>
            <a:off x="314132" y="1505378"/>
            <a:ext cx="5073968" cy="3078114"/>
          </a:xfrm>
          <a:prstGeom prst="rect">
            <a:avLst/>
          </a:prstGeom>
          <a:solidFill>
            <a:schemeClr val="bg1">
              <a:alpha val="85000"/>
            </a:schemeClr>
          </a:solidFill>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93675" indent="0">
              <a:buClr>
                <a:srgbClr val="0E78C5"/>
              </a:buClr>
              <a:buNone/>
            </a:pPr>
            <a:r>
              <a:rPr lang="en-US" sz="1500" dirty="0" smtClean="0">
                <a:solidFill>
                  <a:schemeClr val="accent1"/>
                </a:solidFill>
              </a:rPr>
              <a:t>User-friendly </a:t>
            </a:r>
            <a:r>
              <a:rPr lang="en-US" sz="1500" dirty="0">
                <a:solidFill>
                  <a:schemeClr val="accent1"/>
                </a:solidFill>
              </a:rPr>
              <a:t>tools </a:t>
            </a:r>
            <a:r>
              <a:rPr lang="en-US" sz="1500" dirty="0" smtClean="0">
                <a:solidFill>
                  <a:schemeClr val="accent1"/>
                </a:solidFill>
              </a:rPr>
              <a:t>for </a:t>
            </a:r>
            <a:r>
              <a:rPr lang="en-US" sz="1500" dirty="0">
                <a:solidFill>
                  <a:schemeClr val="accent1"/>
                </a:solidFill>
              </a:rPr>
              <a:t>quick and easy configuration:</a:t>
            </a:r>
          </a:p>
          <a:p>
            <a:pPr marL="449263" lvl="1" indent="0">
              <a:lnSpc>
                <a:spcPct val="107000"/>
              </a:lnSpc>
              <a:buClr>
                <a:srgbClr val="0E78C5"/>
              </a:buClr>
              <a:buNone/>
            </a:pPr>
            <a:r>
              <a:rPr lang="en-US" sz="1500" u="sng" dirty="0" smtClean="0"/>
              <a:t>Standard configuration:</a:t>
            </a:r>
          </a:p>
          <a:p>
            <a:pPr marL="701040" lvl="1" indent="-250825">
              <a:spcAft>
                <a:spcPts val="600"/>
              </a:spcAft>
              <a:buClr>
                <a:srgbClr val="0E78C5"/>
              </a:buClr>
            </a:pPr>
            <a:r>
              <a:rPr lang="en-US" sz="1300" dirty="0" smtClean="0"/>
              <a:t>Selection </a:t>
            </a:r>
            <a:r>
              <a:rPr lang="en-US" sz="1300" dirty="0"/>
              <a:t>of ready-to-use door models for standard doors, turnstiles, car park barriers, elevators, </a:t>
            </a:r>
            <a:r>
              <a:rPr lang="en-US" sz="1300" dirty="0" smtClean="0"/>
              <a:t>mantrap</a:t>
            </a:r>
            <a:endParaRPr lang="en-US" sz="1300" dirty="0"/>
          </a:p>
          <a:p>
            <a:pPr marL="449263" lvl="1" indent="0">
              <a:lnSpc>
                <a:spcPct val="107000"/>
              </a:lnSpc>
              <a:buClr>
                <a:srgbClr val="0E78C5"/>
              </a:buClr>
              <a:buNone/>
            </a:pPr>
            <a:r>
              <a:rPr lang="en-US" sz="1500" u="sng" dirty="0"/>
              <a:t>Optional configuration:</a:t>
            </a:r>
          </a:p>
          <a:p>
            <a:pPr marL="701040" lvl="1" indent="-250825">
              <a:buClr>
                <a:srgbClr val="0E78C5"/>
              </a:buClr>
            </a:pPr>
            <a:r>
              <a:rPr lang="en-US" sz="1300" dirty="0"/>
              <a:t>Time &amp; Attendance (via 3rd party integration)</a:t>
            </a:r>
          </a:p>
          <a:p>
            <a:pPr marL="701040" lvl="1" indent="-250825">
              <a:buClr>
                <a:srgbClr val="0E78C5"/>
              </a:buClr>
            </a:pPr>
            <a:r>
              <a:rPr lang="en-US" sz="1300" dirty="0"/>
              <a:t>Intrusion: arm/disarm function</a:t>
            </a:r>
          </a:p>
          <a:p>
            <a:pPr marL="701040" lvl="1" indent="-250825">
              <a:buClr>
                <a:srgbClr val="0E78C5"/>
              </a:buClr>
            </a:pPr>
            <a:r>
              <a:rPr lang="en-US" sz="1300" dirty="0"/>
              <a:t>Basic building management functions </a:t>
            </a:r>
          </a:p>
          <a:p>
            <a:pPr marL="701040" lvl="1" indent="-250825">
              <a:buClr>
                <a:srgbClr val="0E78C5"/>
              </a:buClr>
            </a:pPr>
            <a:r>
              <a:rPr lang="en-US" sz="1300" dirty="0"/>
              <a:t>Functions for n-person-access, office mode, disabled persons mode</a:t>
            </a:r>
          </a:p>
        </p:txBody>
      </p:sp>
      <p:sp>
        <p:nvSpPr>
          <p:cNvPr id="23" name="Content Placeholder 3">
            <a:extLst>
              <a:ext uri="{FF2B5EF4-FFF2-40B4-BE49-F238E27FC236}">
                <a16:creationId xmlns:a16="http://schemas.microsoft.com/office/drawing/2014/main" id="{06B990D2-ADAF-7246-A61F-49344E845565}"/>
              </a:ext>
            </a:extLst>
          </p:cNvPr>
          <p:cNvSpPr txBox="1">
            <a:spLocks/>
          </p:cNvSpPr>
          <p:nvPr>
            <p:custDataLst>
              <p:tags r:id="rId11"/>
            </p:custDataLst>
          </p:nvPr>
        </p:nvSpPr>
        <p:spPr>
          <a:xfrm>
            <a:off x="5760776" y="1397378"/>
            <a:ext cx="4853691" cy="108000"/>
          </a:xfrm>
          <a:prstGeom prst="rect">
            <a:avLst/>
          </a:prstGeom>
          <a:solidFill>
            <a:srgbClr val="0E78C5"/>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4" name="Content Placeholder 3">
            <a:extLst>
              <a:ext uri="{FF2B5EF4-FFF2-40B4-BE49-F238E27FC236}">
                <a16:creationId xmlns:a16="http://schemas.microsoft.com/office/drawing/2014/main" id="{F73E480D-72C8-9D49-A79F-717C8CC92561}"/>
              </a:ext>
            </a:extLst>
          </p:cNvPr>
          <p:cNvSpPr txBox="1">
            <a:spLocks/>
          </p:cNvSpPr>
          <p:nvPr>
            <p:custDataLst>
              <p:tags r:id="rId12"/>
            </p:custDataLst>
          </p:nvPr>
        </p:nvSpPr>
        <p:spPr>
          <a:xfrm>
            <a:off x="5753156" y="1505378"/>
            <a:ext cx="4868931" cy="3078114"/>
          </a:xfrm>
          <a:prstGeom prst="rect">
            <a:avLst/>
          </a:prstGeom>
          <a:solidFill>
            <a:schemeClr val="bg1">
              <a:alpha val="85000"/>
            </a:schemeClr>
          </a:solidFill>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93675" indent="0">
              <a:buClr>
                <a:srgbClr val="0E78C5"/>
              </a:buClr>
              <a:buNone/>
            </a:pPr>
            <a:r>
              <a:rPr lang="en-US" sz="1500" dirty="0">
                <a:solidFill>
                  <a:schemeClr val="accent1"/>
                </a:solidFill>
              </a:rPr>
              <a:t>Quick creation of map </a:t>
            </a:r>
            <a:r>
              <a:rPr lang="en-US" sz="1500" dirty="0" smtClean="0">
                <a:solidFill>
                  <a:schemeClr val="accent1"/>
                </a:solidFill>
              </a:rPr>
              <a:t>view:</a:t>
            </a:r>
            <a:endParaRPr lang="en-US" sz="1500" dirty="0">
              <a:solidFill>
                <a:schemeClr val="accent1"/>
              </a:solidFill>
            </a:endParaRPr>
          </a:p>
          <a:p>
            <a:pPr marL="701040" lvl="1" indent="-250825">
              <a:buClr>
                <a:srgbClr val="0E78C5"/>
              </a:buClr>
            </a:pPr>
            <a:r>
              <a:rPr lang="en-US" sz="1300" dirty="0"/>
              <a:t>Import of existing floor </a:t>
            </a:r>
            <a:r>
              <a:rPr lang="en-US" sz="1300" dirty="0" smtClean="0"/>
              <a:t>maps in JPG/PNG format</a:t>
            </a:r>
            <a:endParaRPr lang="en-US" sz="1300" dirty="0"/>
          </a:p>
          <a:p>
            <a:pPr marL="701040" lvl="1" indent="-250825">
              <a:buClr>
                <a:srgbClr val="0E78C5"/>
              </a:buClr>
            </a:pPr>
            <a:r>
              <a:rPr lang="en-US" sz="1300" dirty="0"/>
              <a:t>Drag &amp; drop of icons to represent doors, controllers and building objects (lights, etc.) on the map</a:t>
            </a:r>
          </a:p>
          <a:p>
            <a:pPr marL="701040" lvl="1" indent="-250825">
              <a:buClr>
                <a:srgbClr val="0E78C5"/>
              </a:buClr>
            </a:pPr>
            <a:r>
              <a:rPr lang="en-US" sz="1300" dirty="0"/>
              <a:t>No AutoCAD knowledge needed</a:t>
            </a:r>
          </a:p>
          <a:p>
            <a:pPr marL="193675" indent="0">
              <a:buClr>
                <a:srgbClr val="0E78C5"/>
              </a:buClr>
              <a:buNone/>
            </a:pPr>
            <a:endParaRPr lang="en-US" sz="800" dirty="0"/>
          </a:p>
          <a:p>
            <a:pPr marL="193675" indent="0">
              <a:buClr>
                <a:srgbClr val="0E78C5"/>
              </a:buClr>
              <a:buNone/>
            </a:pPr>
            <a:r>
              <a:rPr lang="en-US" sz="1500" dirty="0">
                <a:solidFill>
                  <a:schemeClr val="accent1"/>
                </a:solidFill>
              </a:rPr>
              <a:t>Time-saving set-up of </a:t>
            </a:r>
            <a:r>
              <a:rPr lang="en-US" sz="1500" dirty="0" smtClean="0">
                <a:solidFill>
                  <a:schemeClr val="accent1"/>
                </a:solidFill>
              </a:rPr>
              <a:t>alarms:</a:t>
            </a:r>
            <a:endParaRPr lang="en-US" sz="1500" dirty="0">
              <a:solidFill>
                <a:schemeClr val="accent1"/>
              </a:solidFill>
            </a:endParaRPr>
          </a:p>
          <a:p>
            <a:pPr marL="701040" lvl="1" indent="-250825">
              <a:buClr>
                <a:srgbClr val="0E78C5"/>
              </a:buClr>
            </a:pPr>
            <a:r>
              <a:rPr lang="en-US" sz="1300" dirty="0"/>
              <a:t>Four pre-defined, prioritized alarm types </a:t>
            </a:r>
          </a:p>
          <a:p>
            <a:pPr marL="714375" lvl="1" indent="0">
              <a:buClr>
                <a:srgbClr val="0E78C5"/>
              </a:buClr>
              <a:buNone/>
            </a:pPr>
            <a:r>
              <a:rPr lang="en-US" sz="1300" dirty="0" smtClean="0"/>
              <a:t>(“</a:t>
            </a:r>
            <a:r>
              <a:rPr lang="en-US" sz="1300" dirty="0"/>
              <a:t>duress”, “alarm”, “warning”, “maintenance”) </a:t>
            </a:r>
          </a:p>
          <a:p>
            <a:pPr marL="701040" lvl="1" indent="-250825">
              <a:buClr>
                <a:srgbClr val="0E78C5"/>
              </a:buClr>
            </a:pPr>
            <a:r>
              <a:rPr lang="en-US" sz="1300" dirty="0"/>
              <a:t>Individual re-assignment of alarm types with a few mouse clicks if categorization needs to be changed</a:t>
            </a:r>
          </a:p>
        </p:txBody>
      </p:sp>
      <p:sp>
        <p:nvSpPr>
          <p:cNvPr id="27" name="TextBox 26">
            <a:extLst>
              <a:ext uri="{FF2B5EF4-FFF2-40B4-BE49-F238E27FC236}">
                <a16:creationId xmlns:a16="http://schemas.microsoft.com/office/drawing/2014/main" id="{EB583510-EF3F-E341-83A6-21874203909D}"/>
              </a:ext>
            </a:extLst>
          </p:cNvPr>
          <p:cNvSpPr txBox="1"/>
          <p:nvPr/>
        </p:nvSpPr>
        <p:spPr>
          <a:xfrm>
            <a:off x="-2059459" y="3764692"/>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Tree>
    <p:custDataLst>
      <p:tags r:id="rId1"/>
    </p:custDataLst>
    <p:extLst>
      <p:ext uri="{BB962C8B-B14F-4D97-AF65-F5344CB8AC3E}">
        <p14:creationId xmlns:p14="http://schemas.microsoft.com/office/powerpoint/2010/main" val="4246571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9" cstate="print">
            <a:extLst>
              <a:ext uri="{28A0092B-C50C-407E-A947-70E740481C1C}">
                <a14:useLocalDpi xmlns:a14="http://schemas.microsoft.com/office/drawing/2010/main"/>
              </a:ext>
            </a:extLst>
          </a:blip>
          <a:srcRect l="-1141"/>
          <a:stretch/>
        </p:blipFill>
        <p:spPr>
          <a:xfrm>
            <a:off x="-121808" y="-875"/>
            <a:ext cx="11091433" cy="5363708"/>
          </a:xfrm>
          <a:prstGeom prst="rect">
            <a:avLst/>
          </a:prstGeom>
        </p:spPr>
      </p:pic>
      <p:sp>
        <p:nvSpPr>
          <p:cNvPr id="22" name="Rectangle 21"/>
          <p:cNvSpPr/>
          <p:nvPr/>
        </p:nvSpPr>
        <p:spPr>
          <a:xfrm>
            <a:off x="7937" y="-1328"/>
            <a:ext cx="10969625" cy="5364162"/>
          </a:xfrm>
          <a:prstGeom prst="rect">
            <a:avLst/>
          </a:prstGeom>
          <a:solidFill>
            <a:schemeClr val="bg1">
              <a:alpha val="60000"/>
            </a:schemeClr>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smtClean="0">
              <a:ln>
                <a:noFill/>
              </a:ln>
              <a:solidFill>
                <a:srgbClr val="000000"/>
              </a:solidFill>
              <a:effectLst/>
              <a:uLnTx/>
              <a:uFillTx/>
              <a:latin typeface="Bosch Office Sans"/>
              <a:ea typeface="+mn-ea"/>
              <a:cs typeface="+mn-cs"/>
            </a:endParaRPr>
          </a:p>
        </p:txBody>
      </p:sp>
      <p:pic>
        <p:nvPicPr>
          <p:cNvPr id="18" name="Grafik 17"/>
          <p:cNvPicPr>
            <a:picLocks/>
          </p:cNvPicPr>
          <p:nvPr>
            <p:custDataLst>
              <p:tags r:id="rId2"/>
            </p:custDataLst>
          </p:nvPr>
        </p:nvPicPr>
        <p:blipFill>
          <a:blip r:embed="rId20"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4"/>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dirty="0">
                <a:solidFill>
                  <a:schemeClr val="bg1"/>
                </a:solidFill>
              </a:rPr>
              <a:t>Benefit for APE installers</a:t>
            </a:r>
            <a:endParaRPr kumimoji="0" lang="en-US" sz="2800" b="0" strike="noStrike" kern="0" cap="none" normalizeH="0" baseline="0" noProof="0" dirty="0">
              <a:ln>
                <a:noFill/>
              </a:ln>
              <a:solidFill>
                <a:schemeClr val="bg1"/>
              </a:solidFill>
              <a:effectLst/>
              <a:uLnTx/>
              <a:uFillTx/>
            </a:endParaRPr>
          </a:p>
        </p:txBody>
      </p:sp>
      <p:sp>
        <p:nvSpPr>
          <p:cNvPr id="2" name="Titel 1"/>
          <p:cNvSpPr>
            <a:spLocks noGrp="1"/>
          </p:cNvSpPr>
          <p:nvPr>
            <p:ph type="title" idx="4294967295"/>
            <p:custDataLst>
              <p:tags r:id="rId5"/>
            </p:custDataLst>
          </p:nvPr>
        </p:nvSpPr>
        <p:spPr>
          <a:xfrm>
            <a:off x="266700"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sz="2800" noProof="0" dirty="0">
                <a:solidFill>
                  <a:schemeClr val="accent5"/>
                </a:solidFill>
              </a:rPr>
              <a:t>Win larger and more complex projects with AMS</a:t>
            </a:r>
          </a:p>
        </p:txBody>
      </p:sp>
      <p:sp>
        <p:nvSpPr>
          <p:cNvPr id="19" name="Rectangle 18">
            <a:extLst>
              <a:ext uri="{FF2B5EF4-FFF2-40B4-BE49-F238E27FC236}">
                <a16:creationId xmlns:a16="http://schemas.microsoft.com/office/drawing/2014/main" id="{4915C2AC-5630-9645-B533-7FB0B6DAB6EF}"/>
              </a:ext>
            </a:extLst>
          </p:cNvPr>
          <p:cNvSpPr>
            <a:spLocks/>
          </p:cNvSpPr>
          <p:nvPr>
            <p:custDataLst>
              <p:tags r:id="rId6"/>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41</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4" name="TextBox 3">
            <a:extLst>
              <a:ext uri="{FF2B5EF4-FFF2-40B4-BE49-F238E27FC236}">
                <a16:creationId xmlns:a16="http://schemas.microsoft.com/office/drawing/2014/main" id="{CB6D3D19-223C-E648-9805-5B74BE1B4465}"/>
              </a:ext>
            </a:extLst>
          </p:cNvPr>
          <p:cNvSpPr txBox="1"/>
          <p:nvPr/>
        </p:nvSpPr>
        <p:spPr>
          <a:xfrm>
            <a:off x="8627165" y="-1258957"/>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
        <p:nvSpPr>
          <p:cNvPr id="6" name="Rechteck 5" hidden="1"/>
          <p:cNvSpPr>
            <a:spLocks/>
          </p:cNvSpPr>
          <p:nvPr>
            <p:custDataLst>
              <p:tags r:id="rId7"/>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8"/>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grpSp>
        <p:nvGrpSpPr>
          <p:cNvPr id="32" name="Group 31">
            <a:extLst>
              <a:ext uri="{FF2B5EF4-FFF2-40B4-BE49-F238E27FC236}">
                <a16:creationId xmlns:a16="http://schemas.microsoft.com/office/drawing/2014/main" id="{6983EE78-61F3-B04C-BCCC-E1AD24F00F0A}"/>
              </a:ext>
            </a:extLst>
          </p:cNvPr>
          <p:cNvGrpSpPr/>
          <p:nvPr/>
        </p:nvGrpSpPr>
        <p:grpSpPr>
          <a:xfrm>
            <a:off x="266467" y="1183090"/>
            <a:ext cx="3061225" cy="4028897"/>
            <a:chOff x="410845" y="1226820"/>
            <a:chExt cx="3061225" cy="4028897"/>
          </a:xfrm>
        </p:grpSpPr>
        <p:sp>
          <p:nvSpPr>
            <p:cNvPr id="20" name="Content Placeholder 3">
              <a:extLst>
                <a:ext uri="{FF2B5EF4-FFF2-40B4-BE49-F238E27FC236}">
                  <a16:creationId xmlns:a16="http://schemas.microsoft.com/office/drawing/2014/main" id="{A760D85C-6D64-BE42-9913-8EBA7D32A137}"/>
                </a:ext>
              </a:extLst>
            </p:cNvPr>
            <p:cNvSpPr txBox="1">
              <a:spLocks/>
            </p:cNvSpPr>
            <p:nvPr>
              <p:custDataLst>
                <p:tags r:id="rId15"/>
              </p:custDataLst>
            </p:nvPr>
          </p:nvSpPr>
          <p:spPr>
            <a:xfrm>
              <a:off x="410845" y="1226820"/>
              <a:ext cx="3061225" cy="129093"/>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1" name="Content Placeholder 3">
              <a:extLst>
                <a:ext uri="{FF2B5EF4-FFF2-40B4-BE49-F238E27FC236}">
                  <a16:creationId xmlns:a16="http://schemas.microsoft.com/office/drawing/2014/main" id="{B1324649-535B-4841-9F0D-1CCB711C4076}"/>
                </a:ext>
              </a:extLst>
            </p:cNvPr>
            <p:cNvSpPr txBox="1">
              <a:spLocks/>
            </p:cNvSpPr>
            <p:nvPr>
              <p:custDataLst>
                <p:tags r:id="rId16"/>
              </p:custDataLst>
            </p:nvPr>
          </p:nvSpPr>
          <p:spPr>
            <a:xfrm>
              <a:off x="410845" y="1355913"/>
              <a:ext cx="3061225" cy="3899804"/>
            </a:xfrm>
            <a:prstGeom prst="rect">
              <a:avLst/>
            </a:prstGeom>
            <a:solidFill>
              <a:schemeClr val="bg1">
                <a:alpha val="85000"/>
              </a:schemeClr>
            </a:solidFill>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93675" indent="0">
                <a:spcAft>
                  <a:spcPts val="1200"/>
                </a:spcAft>
                <a:buClr>
                  <a:srgbClr val="1399A0"/>
                </a:buClr>
                <a:buNone/>
              </a:pPr>
              <a:r>
                <a:rPr lang="en-US" sz="1400" dirty="0">
                  <a:solidFill>
                    <a:schemeClr val="accent1"/>
                  </a:solidFill>
                </a:rPr>
                <a:t>Higher scalability for large projects</a:t>
              </a:r>
              <a:r>
                <a:rPr lang="en-US" sz="1400" dirty="0" smtClean="0">
                  <a:solidFill>
                    <a:schemeClr val="accent1"/>
                  </a:solidFill>
                </a:rPr>
                <a:t>:</a:t>
              </a:r>
              <a:endParaRPr lang="en-US" sz="1400" dirty="0"/>
            </a:p>
            <a:p>
              <a:pPr marL="444500" indent="-250825">
                <a:buClr>
                  <a:schemeClr val="accent1"/>
                </a:buClr>
              </a:pPr>
              <a:r>
                <a:rPr lang="en-US" sz="1400" dirty="0"/>
                <a:t>Control of up to 10,000 doors instead of 512</a:t>
              </a:r>
            </a:p>
            <a:p>
              <a:pPr marL="444500" indent="-250825">
                <a:buClr>
                  <a:schemeClr val="accent1"/>
                </a:buClr>
              </a:pPr>
              <a:r>
                <a:rPr lang="en-US" sz="1400" dirty="0"/>
                <a:t>Administration of up to 200,000 cardholders instead of 10,000</a:t>
              </a:r>
            </a:p>
            <a:p>
              <a:pPr marL="444500" indent="-250825">
                <a:buClr>
                  <a:schemeClr val="accent1"/>
                </a:buClr>
              </a:pPr>
              <a:r>
                <a:rPr lang="en-US" sz="1400" dirty="0" smtClean="0"/>
                <a:t>Set-up </a:t>
              </a:r>
              <a:r>
                <a:rPr lang="en-US" sz="1400" dirty="0"/>
                <a:t>of 1,024 time models instead of </a:t>
              </a:r>
              <a:r>
                <a:rPr lang="en-US" sz="1400" dirty="0" smtClean="0"/>
                <a:t>255</a:t>
              </a:r>
            </a:p>
            <a:p>
              <a:pPr marL="444500" indent="-250825">
                <a:buClr>
                  <a:schemeClr val="accent1"/>
                </a:buClr>
              </a:pPr>
              <a:r>
                <a:rPr lang="en-US" sz="1400" dirty="0"/>
                <a:t>Creation of up to 400 </a:t>
              </a:r>
              <a:r>
                <a:rPr lang="en-US" sz="1400" dirty="0" smtClean="0"/>
                <a:t>divisions</a:t>
              </a:r>
              <a:endParaRPr lang="en-US" sz="1400" dirty="0"/>
            </a:p>
          </p:txBody>
        </p:sp>
      </p:grpSp>
      <p:grpSp>
        <p:nvGrpSpPr>
          <p:cNvPr id="31" name="Group 30">
            <a:extLst>
              <a:ext uri="{FF2B5EF4-FFF2-40B4-BE49-F238E27FC236}">
                <a16:creationId xmlns:a16="http://schemas.microsoft.com/office/drawing/2014/main" id="{D7879D6E-6269-F040-8E4C-94BC5757277E}"/>
              </a:ext>
            </a:extLst>
          </p:cNvPr>
          <p:cNvGrpSpPr/>
          <p:nvPr/>
        </p:nvGrpSpPr>
        <p:grpSpPr>
          <a:xfrm>
            <a:off x="7094886" y="1177423"/>
            <a:ext cx="3616294" cy="2310849"/>
            <a:chOff x="3894952" y="1226820"/>
            <a:chExt cx="3236233" cy="2310849"/>
          </a:xfrm>
        </p:grpSpPr>
        <p:sp>
          <p:nvSpPr>
            <p:cNvPr id="24" name="Content Placeholder 3">
              <a:extLst>
                <a:ext uri="{FF2B5EF4-FFF2-40B4-BE49-F238E27FC236}">
                  <a16:creationId xmlns:a16="http://schemas.microsoft.com/office/drawing/2014/main" id="{A14064E5-B01C-3040-833C-21A5655A6958}"/>
                </a:ext>
              </a:extLst>
            </p:cNvPr>
            <p:cNvSpPr txBox="1">
              <a:spLocks/>
            </p:cNvSpPr>
            <p:nvPr>
              <p:custDataLst>
                <p:tags r:id="rId13"/>
              </p:custDataLst>
            </p:nvPr>
          </p:nvSpPr>
          <p:spPr>
            <a:xfrm>
              <a:off x="3894952" y="1226820"/>
              <a:ext cx="3236233" cy="135692"/>
            </a:xfrm>
            <a:prstGeom prst="rect">
              <a:avLst/>
            </a:prstGeom>
            <a:solidFill>
              <a:schemeClr val="accent1"/>
            </a:solidFill>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5" name="Content Placeholder 3">
              <a:extLst>
                <a:ext uri="{FF2B5EF4-FFF2-40B4-BE49-F238E27FC236}">
                  <a16:creationId xmlns:a16="http://schemas.microsoft.com/office/drawing/2014/main" id="{E09AFE1B-58D4-464E-B222-5577610D8D79}"/>
                </a:ext>
              </a:extLst>
            </p:cNvPr>
            <p:cNvSpPr txBox="1">
              <a:spLocks/>
            </p:cNvSpPr>
            <p:nvPr>
              <p:custDataLst>
                <p:tags r:id="rId14"/>
              </p:custDataLst>
            </p:nvPr>
          </p:nvSpPr>
          <p:spPr>
            <a:xfrm>
              <a:off x="3894952" y="1355913"/>
              <a:ext cx="3236233" cy="2181756"/>
            </a:xfrm>
            <a:prstGeom prst="rect">
              <a:avLst/>
            </a:prstGeom>
            <a:solidFill>
              <a:schemeClr val="bg1">
                <a:alpha val="85000"/>
              </a:schemeClr>
            </a:solidFill>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93675" indent="0">
                <a:spcAft>
                  <a:spcPts val="1200"/>
                </a:spcAft>
                <a:buClr>
                  <a:srgbClr val="1399A0"/>
                </a:buClr>
                <a:buNone/>
              </a:pPr>
              <a:r>
                <a:rPr lang="en-US" sz="1400" dirty="0">
                  <a:solidFill>
                    <a:schemeClr val="accent1"/>
                  </a:solidFill>
                </a:rPr>
                <a:t>More functionalities for more demanding projects</a:t>
              </a:r>
              <a:r>
                <a:rPr lang="en-US" sz="1400" dirty="0" smtClean="0">
                  <a:solidFill>
                    <a:schemeClr val="accent1"/>
                  </a:solidFill>
                </a:rPr>
                <a:t>:</a:t>
              </a:r>
              <a:endParaRPr lang="en-US" sz="1400" dirty="0">
                <a:solidFill>
                  <a:schemeClr val="accent1"/>
                </a:solidFill>
              </a:endParaRPr>
            </a:p>
            <a:p>
              <a:pPr marL="444500" indent="-250825">
                <a:buClr>
                  <a:schemeClr val="accent1"/>
                </a:buClr>
              </a:pPr>
              <a:r>
                <a:rPr lang="en-US" sz="1400" dirty="0"/>
                <a:t>BVMS integration</a:t>
              </a:r>
            </a:p>
            <a:p>
              <a:pPr marL="444500" indent="-250825">
                <a:buClr>
                  <a:schemeClr val="accent1"/>
                </a:buClr>
              </a:pPr>
              <a:r>
                <a:rPr lang="en-US" sz="1400" dirty="0"/>
                <a:t>Threat level management with 15 customizable threat level scenarios</a:t>
              </a:r>
            </a:p>
            <a:p>
              <a:pPr marL="444500" indent="-250825">
                <a:buClr>
                  <a:schemeClr val="accent1"/>
                </a:buClr>
              </a:pPr>
              <a:r>
                <a:rPr lang="en-US" sz="1400" dirty="0"/>
                <a:t>Car </a:t>
              </a:r>
              <a:r>
                <a:rPr lang="en-US" sz="1400" dirty="0" smtClean="0"/>
                <a:t>park management, </a:t>
              </a:r>
              <a:r>
                <a:rPr lang="en-US" sz="1400" dirty="0"/>
                <a:t>guard tour </a:t>
              </a:r>
              <a:r>
                <a:rPr lang="en-US" sz="1400" dirty="0" smtClean="0"/>
                <a:t>management</a:t>
              </a:r>
            </a:p>
          </p:txBody>
        </p:sp>
      </p:grpSp>
      <p:grpSp>
        <p:nvGrpSpPr>
          <p:cNvPr id="33" name="Group 32">
            <a:extLst>
              <a:ext uri="{FF2B5EF4-FFF2-40B4-BE49-F238E27FC236}">
                <a16:creationId xmlns:a16="http://schemas.microsoft.com/office/drawing/2014/main" id="{40C92D15-122C-6440-954A-A273BF9FB99E}"/>
              </a:ext>
            </a:extLst>
          </p:cNvPr>
          <p:cNvGrpSpPr/>
          <p:nvPr/>
        </p:nvGrpSpPr>
        <p:grpSpPr>
          <a:xfrm>
            <a:off x="3689824" y="1183090"/>
            <a:ext cx="3061225" cy="4028897"/>
            <a:chOff x="7490071" y="1226820"/>
            <a:chExt cx="3061225" cy="4028897"/>
          </a:xfrm>
        </p:grpSpPr>
        <p:sp>
          <p:nvSpPr>
            <p:cNvPr id="26" name="Content Placeholder 3">
              <a:extLst>
                <a:ext uri="{FF2B5EF4-FFF2-40B4-BE49-F238E27FC236}">
                  <a16:creationId xmlns:a16="http://schemas.microsoft.com/office/drawing/2014/main" id="{BE8CCCF1-F2A7-5049-ACC3-2CF1C712DC0B}"/>
                </a:ext>
              </a:extLst>
            </p:cNvPr>
            <p:cNvSpPr txBox="1">
              <a:spLocks/>
            </p:cNvSpPr>
            <p:nvPr>
              <p:custDataLst>
                <p:tags r:id="rId11"/>
              </p:custDataLst>
            </p:nvPr>
          </p:nvSpPr>
          <p:spPr>
            <a:xfrm>
              <a:off x="7490071" y="1226820"/>
              <a:ext cx="3061225" cy="129093"/>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7" name="Content Placeholder 3">
              <a:extLst>
                <a:ext uri="{FF2B5EF4-FFF2-40B4-BE49-F238E27FC236}">
                  <a16:creationId xmlns:a16="http://schemas.microsoft.com/office/drawing/2014/main" id="{032C2CF1-CC6F-D743-9272-674A51EACF3C}"/>
                </a:ext>
              </a:extLst>
            </p:cNvPr>
            <p:cNvSpPr txBox="1">
              <a:spLocks/>
            </p:cNvSpPr>
            <p:nvPr>
              <p:custDataLst>
                <p:tags r:id="rId12"/>
              </p:custDataLst>
            </p:nvPr>
          </p:nvSpPr>
          <p:spPr>
            <a:xfrm>
              <a:off x="7490071" y="1355913"/>
              <a:ext cx="3061225" cy="3899804"/>
            </a:xfrm>
            <a:prstGeom prst="rect">
              <a:avLst/>
            </a:prstGeom>
            <a:solidFill>
              <a:schemeClr val="bg1">
                <a:alpha val="85000"/>
              </a:schemeClr>
            </a:solidFill>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93675" indent="0">
                <a:spcAft>
                  <a:spcPts val="1200"/>
                </a:spcAft>
                <a:buClr>
                  <a:srgbClr val="1399A0"/>
                </a:buClr>
                <a:buNone/>
              </a:pPr>
              <a:r>
                <a:rPr lang="en-US" sz="1400" dirty="0">
                  <a:solidFill>
                    <a:schemeClr val="accent1"/>
                  </a:solidFill>
                </a:rPr>
                <a:t>High usability for easy configuration and operation despite large project size: </a:t>
              </a:r>
              <a:endParaRPr lang="en-US" sz="1400" dirty="0"/>
            </a:p>
            <a:p>
              <a:pPr marL="444500" indent="-250825">
                <a:buClr>
                  <a:schemeClr val="accent1"/>
                </a:buClr>
              </a:pPr>
              <a:r>
                <a:rPr lang="en-US" sz="1400" dirty="0"/>
                <a:t>Fully integrated and customizable enrollment dialog </a:t>
              </a:r>
            </a:p>
            <a:p>
              <a:pPr marL="444500" indent="-250825">
                <a:buClr>
                  <a:schemeClr val="accent1"/>
                </a:buClr>
              </a:pPr>
              <a:r>
                <a:rPr lang="en-US" sz="1400" dirty="0"/>
                <a:t>Scheduled and reoccurring data imports with the importer/exporter tool</a:t>
              </a:r>
            </a:p>
            <a:p>
              <a:pPr marL="444500" indent="-250825">
                <a:buClr>
                  <a:schemeClr val="accent1"/>
                </a:buClr>
              </a:pPr>
              <a:r>
                <a:rPr lang="en-US" sz="1400" dirty="0"/>
                <a:t>Many pre-defined reports (e.g. master data, events and system data) </a:t>
              </a:r>
            </a:p>
          </p:txBody>
        </p:sp>
      </p:grpSp>
      <p:grpSp>
        <p:nvGrpSpPr>
          <p:cNvPr id="23" name="Group 30">
            <a:extLst>
              <a:ext uri="{FF2B5EF4-FFF2-40B4-BE49-F238E27FC236}">
                <a16:creationId xmlns:a16="http://schemas.microsoft.com/office/drawing/2014/main" id="{D7879D6E-6269-F040-8E4C-94BC5757277E}"/>
              </a:ext>
            </a:extLst>
          </p:cNvPr>
          <p:cNvGrpSpPr/>
          <p:nvPr/>
        </p:nvGrpSpPr>
        <p:grpSpPr>
          <a:xfrm>
            <a:off x="7092309" y="3601741"/>
            <a:ext cx="3618871" cy="1610246"/>
            <a:chOff x="3698174" y="1226821"/>
            <a:chExt cx="3618871" cy="1610246"/>
          </a:xfrm>
        </p:grpSpPr>
        <p:sp>
          <p:nvSpPr>
            <p:cNvPr id="28" name="Content Placeholder 3">
              <a:extLst>
                <a:ext uri="{FF2B5EF4-FFF2-40B4-BE49-F238E27FC236}">
                  <a16:creationId xmlns:a16="http://schemas.microsoft.com/office/drawing/2014/main" id="{A14064E5-B01C-3040-833C-21A5655A6958}"/>
                </a:ext>
              </a:extLst>
            </p:cNvPr>
            <p:cNvSpPr txBox="1">
              <a:spLocks/>
            </p:cNvSpPr>
            <p:nvPr>
              <p:custDataLst>
                <p:tags r:id="rId9"/>
              </p:custDataLst>
            </p:nvPr>
          </p:nvSpPr>
          <p:spPr>
            <a:xfrm>
              <a:off x="3698174" y="1226821"/>
              <a:ext cx="3618871" cy="127822"/>
            </a:xfrm>
            <a:prstGeom prst="rect">
              <a:avLst/>
            </a:prstGeom>
            <a:solidFill>
              <a:schemeClr val="accent1"/>
            </a:solidFill>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sp>
          <p:nvSpPr>
            <p:cNvPr id="29" name="Content Placeholder 3">
              <a:extLst>
                <a:ext uri="{FF2B5EF4-FFF2-40B4-BE49-F238E27FC236}">
                  <a16:creationId xmlns:a16="http://schemas.microsoft.com/office/drawing/2014/main" id="{E09AFE1B-58D4-464E-B222-5577610D8D79}"/>
                </a:ext>
              </a:extLst>
            </p:cNvPr>
            <p:cNvSpPr txBox="1">
              <a:spLocks/>
            </p:cNvSpPr>
            <p:nvPr>
              <p:custDataLst>
                <p:tags r:id="rId10"/>
              </p:custDataLst>
            </p:nvPr>
          </p:nvSpPr>
          <p:spPr>
            <a:xfrm>
              <a:off x="3698174" y="1355912"/>
              <a:ext cx="3618871" cy="1481155"/>
            </a:xfrm>
            <a:prstGeom prst="rect">
              <a:avLst/>
            </a:prstGeom>
            <a:solidFill>
              <a:schemeClr val="bg1">
                <a:alpha val="85000"/>
              </a:schemeClr>
            </a:solidFill>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193675" indent="0">
                <a:buClr>
                  <a:srgbClr val="1399A0"/>
                </a:buClr>
                <a:buNone/>
              </a:pPr>
              <a:r>
                <a:rPr lang="en-US" sz="1400" dirty="0" smtClean="0">
                  <a:solidFill>
                    <a:schemeClr val="accent1"/>
                  </a:solidFill>
                </a:rPr>
                <a:t>Migration from APE to AMS:</a:t>
              </a:r>
            </a:p>
            <a:p>
              <a:pPr marL="444500" lvl="0" indent="-250825">
                <a:buClr>
                  <a:schemeClr val="accent1"/>
                </a:buClr>
              </a:pPr>
              <a:r>
                <a:rPr lang="en-US" sz="1400" dirty="0" smtClean="0"/>
                <a:t>Export tool to migrate personal data from APE to AMS</a:t>
              </a:r>
              <a:endParaRPr lang="de-DE" sz="1400" dirty="0"/>
            </a:p>
            <a:p>
              <a:pPr marL="444500" indent="-250825">
                <a:buClr>
                  <a:schemeClr val="accent1"/>
                </a:buClr>
              </a:pPr>
              <a:r>
                <a:rPr lang="en-US" sz="1400" dirty="0"/>
                <a:t>Templates </a:t>
              </a:r>
              <a:r>
                <a:rPr lang="en-US" sz="1400" dirty="0" smtClean="0"/>
                <a:t>to </a:t>
              </a:r>
              <a:r>
                <a:rPr lang="en-US" sz="1400" dirty="0"/>
                <a:t>easily import this data into AMS </a:t>
              </a:r>
              <a:r>
                <a:rPr lang="en-US" sz="1400" dirty="0" smtClean="0"/>
                <a:t>via importer / exporter tool</a:t>
              </a:r>
              <a:endParaRPr lang="en-US" sz="1400" dirty="0"/>
            </a:p>
          </p:txBody>
        </p:sp>
      </p:grpSp>
    </p:spTree>
    <p:custDataLst>
      <p:tags r:id="rId1"/>
    </p:custDataLst>
    <p:extLst>
      <p:ext uri="{BB962C8B-B14F-4D97-AF65-F5344CB8AC3E}">
        <p14:creationId xmlns:p14="http://schemas.microsoft.com/office/powerpoint/2010/main" val="3819227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283878" y="1695905"/>
            <a:ext cx="5426985" cy="3353177"/>
          </a:xfrm>
          <a:prstGeom prst="rect">
            <a:avLst/>
          </a:prstGeom>
        </p:spPr>
      </p:pic>
      <p:pic>
        <p:nvPicPr>
          <p:cNvPr id="18" name="Grafik 17"/>
          <p:cNvPicPr>
            <a:picLocks/>
          </p:cNvPicPr>
          <p:nvPr>
            <p:custDataLst>
              <p:tags r:id="rId2"/>
            </p:custDataLst>
          </p:nvPr>
        </p:nvPicPr>
        <p:blipFill>
          <a:blip r:embed="rId14"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3"/>
            </p:custDataLst>
          </p:nvPr>
        </p:nvPicPr>
        <p:blipFill>
          <a:blip r:embed="rId15"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4"/>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dirty="0" smtClean="0"/>
              <a:t>Benefit for BVMS installers</a:t>
            </a:r>
            <a:endParaRPr kumimoji="0" lang="en-US" sz="2800" b="0" strike="noStrike" kern="0" cap="none" normalizeH="0" baseline="0" noProof="0" dirty="0">
              <a:ln>
                <a:noFill/>
              </a:ln>
              <a:effectLst/>
              <a:uLnTx/>
              <a:uFillTx/>
            </a:endParaRPr>
          </a:p>
        </p:txBody>
      </p:sp>
      <p:sp>
        <p:nvSpPr>
          <p:cNvPr id="6" name="Rechteck 5"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6"/>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2" name="Titel 1"/>
          <p:cNvSpPr>
            <a:spLocks noGrp="1"/>
          </p:cNvSpPr>
          <p:nvPr>
            <p:ph type="title" idx="4294967295"/>
            <p:custDataLst>
              <p:tags r:id="rId7"/>
            </p:custDataLst>
          </p:nvPr>
        </p:nvSpPr>
        <p:spPr>
          <a:xfrm>
            <a:off x="258763"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t>Additional value with AMS integration</a:t>
            </a:r>
          </a:p>
        </p:txBody>
      </p:sp>
      <p:sp>
        <p:nvSpPr>
          <p:cNvPr id="19" name="Rectangle 18">
            <a:extLst>
              <a:ext uri="{FF2B5EF4-FFF2-40B4-BE49-F238E27FC236}">
                <a16:creationId xmlns:a16="http://schemas.microsoft.com/office/drawing/2014/main" id="{84E01CCD-98F7-154D-8897-A16565533DDB}"/>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42</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1" name="Content Placeholder 3">
            <a:extLst>
              <a:ext uri="{FF2B5EF4-FFF2-40B4-BE49-F238E27FC236}">
                <a16:creationId xmlns:a16="http://schemas.microsoft.com/office/drawing/2014/main" id="{C3914C82-E657-7B47-A373-0532D4597AE2}"/>
              </a:ext>
            </a:extLst>
          </p:cNvPr>
          <p:cNvSpPr txBox="1">
            <a:spLocks/>
          </p:cNvSpPr>
          <p:nvPr>
            <p:custDataLst>
              <p:tags r:id="rId9"/>
            </p:custDataLst>
          </p:nvPr>
        </p:nvSpPr>
        <p:spPr>
          <a:xfrm>
            <a:off x="258763" y="1489971"/>
            <a:ext cx="4834605" cy="2834329"/>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Clr>
                <a:srgbClr val="1399A0"/>
              </a:buClr>
              <a:buNone/>
            </a:pPr>
            <a:r>
              <a:rPr lang="en-US" sz="1500" b="1" dirty="0" smtClean="0">
                <a:solidFill>
                  <a:schemeClr val="accent1"/>
                </a:solidFill>
              </a:rPr>
              <a:t>AMS integrated in BVMS for increased security:</a:t>
            </a:r>
            <a:endParaRPr lang="en-US" sz="1500" dirty="0">
              <a:solidFill>
                <a:schemeClr val="accent1"/>
              </a:solidFill>
            </a:endParaRPr>
          </a:p>
          <a:p>
            <a:pPr marL="285750" indent="-285750">
              <a:buClr>
                <a:schemeClr val="accent1"/>
              </a:buClr>
              <a:buSzPct val="70000"/>
              <a:buFont typeface="Lucida Grande" panose="020B0600040502020204" pitchFamily="34" charset="0"/>
              <a:buChar char="▶"/>
            </a:pPr>
            <a:r>
              <a:rPr lang="en-US" sz="1500" dirty="0" smtClean="0"/>
              <a:t>Video </a:t>
            </a:r>
            <a:r>
              <a:rPr lang="en-US" sz="1500" dirty="0"/>
              <a:t>Management </a:t>
            </a:r>
            <a:r>
              <a:rPr lang="en-US" sz="1500" dirty="0" smtClean="0"/>
              <a:t>and Access Control (AMS) in one </a:t>
            </a:r>
            <a:r>
              <a:rPr lang="en-US" sz="1500" dirty="0"/>
              <a:t>GUI for smooth and easy </a:t>
            </a:r>
            <a:r>
              <a:rPr lang="en-US" sz="1500" dirty="0" smtClean="0"/>
              <a:t>operation</a:t>
            </a:r>
          </a:p>
          <a:p>
            <a:pPr marL="285750" indent="-285750">
              <a:buClr>
                <a:schemeClr val="accent1"/>
              </a:buClr>
              <a:buSzPct val="70000"/>
              <a:buFont typeface="Lucida Grande" panose="020B0600040502020204" pitchFamily="34" charset="0"/>
              <a:buChar char="▶"/>
            </a:pPr>
            <a:r>
              <a:rPr lang="en-US" sz="1500" dirty="0" smtClean="0"/>
              <a:t>Handling of access devices and alarms in BVMS</a:t>
            </a:r>
          </a:p>
          <a:p>
            <a:pPr marL="285750" indent="-285750">
              <a:buClr>
                <a:schemeClr val="accent1"/>
              </a:buClr>
              <a:buSzPct val="70000"/>
              <a:buFont typeface="Lucida Grande" panose="020B0600040502020204" pitchFamily="34" charset="0"/>
              <a:buChar char="▶"/>
            </a:pPr>
            <a:r>
              <a:rPr lang="en-US" sz="1500" dirty="0" smtClean="0"/>
              <a:t>Manual video verification for two-factor authentication at doors</a:t>
            </a:r>
          </a:p>
          <a:p>
            <a:pPr marL="285750" indent="-285750">
              <a:buClr>
                <a:schemeClr val="accent1"/>
              </a:buClr>
              <a:buSzPct val="70000"/>
              <a:buFont typeface="Lucida Grande" panose="020B0600040502020204" pitchFamily="34" charset="0"/>
              <a:buChar char="▶"/>
            </a:pPr>
            <a:r>
              <a:rPr lang="en-US" sz="1500" dirty="0" smtClean="0"/>
              <a:t>Bosch </a:t>
            </a:r>
            <a:r>
              <a:rPr lang="en-US" sz="1500" dirty="0"/>
              <a:t>certified and secure interface</a:t>
            </a:r>
          </a:p>
          <a:p>
            <a:pPr marL="285750" indent="-285750">
              <a:buClr>
                <a:schemeClr val="accent1"/>
              </a:buClr>
              <a:buSzPct val="70000"/>
              <a:buFont typeface="Lucida Grande" panose="020B0600040502020204" pitchFamily="34" charset="0"/>
              <a:buChar char="▶"/>
            </a:pPr>
            <a:r>
              <a:rPr lang="en-US" sz="1500" dirty="0" smtClean="0"/>
              <a:t>AMS relies </a:t>
            </a:r>
            <a:r>
              <a:rPr lang="en-US" sz="1500" dirty="0"/>
              <a:t>on robust, </a:t>
            </a:r>
            <a:r>
              <a:rPr lang="en-US" sz="1500" dirty="0" smtClean="0"/>
              <a:t>highly capable </a:t>
            </a:r>
            <a:r>
              <a:rPr lang="en-US" sz="1500" dirty="0"/>
              <a:t>and secure </a:t>
            </a:r>
            <a:r>
              <a:rPr lang="en-US" sz="1500" dirty="0" smtClean="0"/>
              <a:t>Access Modular Controller (AMC)</a:t>
            </a:r>
          </a:p>
        </p:txBody>
      </p:sp>
      <p:sp>
        <p:nvSpPr>
          <p:cNvPr id="24" name="Content Placeholder 3">
            <a:extLst>
              <a:ext uri="{FF2B5EF4-FFF2-40B4-BE49-F238E27FC236}">
                <a16:creationId xmlns:a16="http://schemas.microsoft.com/office/drawing/2014/main" id="{D457BE1C-18C5-634B-9FDC-56AE5396ECEF}"/>
              </a:ext>
            </a:extLst>
          </p:cNvPr>
          <p:cNvSpPr txBox="1">
            <a:spLocks/>
          </p:cNvSpPr>
          <p:nvPr>
            <p:custDataLst>
              <p:tags r:id="rId10"/>
            </p:custDataLst>
          </p:nvPr>
        </p:nvSpPr>
        <p:spPr>
          <a:xfrm>
            <a:off x="266700" y="4231120"/>
            <a:ext cx="4634814" cy="1077951"/>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r>
              <a:rPr lang="en-US" sz="1500" b="1" dirty="0">
                <a:solidFill>
                  <a:schemeClr val="accent1"/>
                </a:solidFill>
              </a:rPr>
              <a:t>Offer regular upgrades:</a:t>
            </a:r>
          </a:p>
          <a:p>
            <a:pPr marL="285750" indent="-285750">
              <a:buClr>
                <a:schemeClr val="accent1"/>
              </a:buClr>
              <a:buSzPct val="70000"/>
              <a:buFont typeface="Lucida Grande" panose="020B0600040502020204" pitchFamily="34" charset="0"/>
              <a:buChar char="▶"/>
            </a:pPr>
            <a:r>
              <a:rPr lang="en-US" sz="1500" dirty="0"/>
              <a:t>New functionalities and improvements in every new version with a valid SMA for BVMS</a:t>
            </a:r>
          </a:p>
        </p:txBody>
      </p:sp>
    </p:spTree>
    <p:custDataLst>
      <p:tags r:id="rId1"/>
    </p:custDataLst>
    <p:extLst>
      <p:ext uri="{BB962C8B-B14F-4D97-AF65-F5344CB8AC3E}">
        <p14:creationId xmlns:p14="http://schemas.microsoft.com/office/powerpoint/2010/main" val="2313548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3"/>
          <p:cNvPicPr>
            <a:picLocks noChangeAspect="1"/>
          </p:cNvPicPr>
          <p:nvPr>
            <p:custDataLst>
              <p:tags r:id="rId2"/>
            </p:custDataLst>
          </p:nvPr>
        </p:nvPicPr>
        <p:blipFill rotWithShape="1">
          <a:blip r:embed="rId14" cstate="print">
            <a:extLst>
              <a:ext uri="{28A0092B-C50C-407E-A947-70E740481C1C}">
                <a14:useLocalDpi xmlns:a14="http://schemas.microsoft.com/office/drawing/2010/main"/>
              </a:ext>
            </a:extLst>
          </a:blip>
          <a:srcRect/>
          <a:stretch/>
        </p:blipFill>
        <p:spPr>
          <a:xfrm>
            <a:off x="5283877" y="1666442"/>
            <a:ext cx="5426985" cy="3382639"/>
          </a:xfrm>
          <a:prstGeom prst="rect">
            <a:avLst/>
          </a:prstGeom>
        </p:spPr>
      </p:pic>
      <p:pic>
        <p:nvPicPr>
          <p:cNvPr id="18" name="Grafik 17"/>
          <p:cNvPicPr>
            <a:picLocks/>
          </p:cNvPicPr>
          <p:nvPr>
            <p:custDataLst>
              <p:tags r:id="rId3"/>
            </p:custDataLst>
          </p:nvPr>
        </p:nvPicPr>
        <p:blipFill>
          <a:blip r:embed="rId15"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4"/>
            </p:custDataLst>
          </p:nvPr>
        </p:nvPicPr>
        <p:blipFill>
          <a:blip r:embed="rId16"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5"/>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dirty="0" smtClean="0"/>
              <a:t>Benefit for B and G Series installers</a:t>
            </a:r>
            <a:endParaRPr kumimoji="0" lang="en-US" sz="2800" b="0" strike="noStrike" kern="0" cap="none" normalizeH="0" baseline="0" noProof="0" dirty="0">
              <a:ln>
                <a:noFill/>
              </a:ln>
              <a:effectLst/>
              <a:uLnTx/>
              <a:uFillTx/>
            </a:endParaRPr>
          </a:p>
        </p:txBody>
      </p:sp>
      <p:sp>
        <p:nvSpPr>
          <p:cNvPr id="6" name="Rechteck 5"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2" name="Titel 1"/>
          <p:cNvSpPr>
            <a:spLocks noGrp="1"/>
          </p:cNvSpPr>
          <p:nvPr>
            <p:ph type="title" idx="4294967295"/>
            <p:custDataLst>
              <p:tags r:id="rId8"/>
            </p:custDataLst>
          </p:nvPr>
        </p:nvSpPr>
        <p:spPr>
          <a:xfrm>
            <a:off x="258763"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t>Additional value with AMS integration</a:t>
            </a:r>
          </a:p>
        </p:txBody>
      </p:sp>
      <p:sp>
        <p:nvSpPr>
          <p:cNvPr id="19" name="Rectangle 18">
            <a:extLst>
              <a:ext uri="{FF2B5EF4-FFF2-40B4-BE49-F238E27FC236}">
                <a16:creationId xmlns:a16="http://schemas.microsoft.com/office/drawing/2014/main" id="{84E01CCD-98F7-154D-8897-A16565533DDB}"/>
              </a:ext>
            </a:extLst>
          </p:cNvPr>
          <p:cNvSpPr>
            <a:spLocks/>
          </p:cNvSpPr>
          <p:nvPr>
            <p:custDataLst>
              <p:tags r:id="rId9"/>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43</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1" name="Content Placeholder 3">
            <a:extLst>
              <a:ext uri="{FF2B5EF4-FFF2-40B4-BE49-F238E27FC236}">
                <a16:creationId xmlns:a16="http://schemas.microsoft.com/office/drawing/2014/main" id="{C3914C82-E657-7B47-A373-0532D4597AE2}"/>
              </a:ext>
            </a:extLst>
          </p:cNvPr>
          <p:cNvSpPr txBox="1">
            <a:spLocks/>
          </p:cNvSpPr>
          <p:nvPr>
            <p:custDataLst>
              <p:tags r:id="rId10"/>
            </p:custDataLst>
          </p:nvPr>
        </p:nvSpPr>
        <p:spPr>
          <a:xfrm>
            <a:off x="266700" y="1591850"/>
            <a:ext cx="4922921" cy="2523219"/>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Clr>
                <a:srgbClr val="1399A0"/>
              </a:buClr>
              <a:buNone/>
            </a:pPr>
            <a:r>
              <a:rPr lang="en-US" sz="1500" b="1" dirty="0" smtClean="0">
                <a:solidFill>
                  <a:schemeClr val="accent1"/>
                </a:solidFill>
              </a:rPr>
              <a:t>Intrusion integrated in AMS for increased </a:t>
            </a:r>
            <a:r>
              <a:rPr lang="en-US" sz="1500" b="1" dirty="0">
                <a:solidFill>
                  <a:schemeClr val="accent1"/>
                </a:solidFill>
              </a:rPr>
              <a:t>security:</a:t>
            </a:r>
            <a:endParaRPr lang="en-US" sz="1500" dirty="0">
              <a:solidFill>
                <a:schemeClr val="accent1"/>
              </a:solidFill>
            </a:endParaRPr>
          </a:p>
          <a:p>
            <a:pPr marL="285750" indent="-285750">
              <a:buClr>
                <a:schemeClr val="accent1"/>
              </a:buClr>
              <a:buSzPct val="70000"/>
              <a:buFont typeface="Lucida Grande" panose="020B0600040502020204" pitchFamily="34" charset="0"/>
              <a:buChar char="▶"/>
            </a:pPr>
            <a:r>
              <a:rPr lang="en-US" sz="1500" dirty="0" smtClean="0"/>
              <a:t>Access Control (AMS) and intrusion in one GUI for smooth and easy operation</a:t>
            </a:r>
          </a:p>
          <a:p>
            <a:pPr marL="285750" indent="-285750">
              <a:buClr>
                <a:schemeClr val="accent1"/>
              </a:buClr>
              <a:buSzPct val="70000"/>
              <a:buFont typeface="Lucida Grande" panose="020B0600040502020204" pitchFamily="34" charset="0"/>
              <a:buChar char="▶"/>
            </a:pPr>
            <a:r>
              <a:rPr lang="en-US" sz="1500" dirty="0" smtClean="0"/>
              <a:t>Central user management and central alarm management in AMS</a:t>
            </a:r>
          </a:p>
          <a:p>
            <a:pPr marL="285750" indent="-285750">
              <a:buClr>
                <a:schemeClr val="accent1"/>
              </a:buClr>
              <a:buSzPct val="70000"/>
              <a:buFont typeface="Lucida Grande" panose="020B0600040502020204" pitchFamily="34" charset="0"/>
              <a:buChar char="▶"/>
            </a:pPr>
            <a:r>
              <a:rPr lang="en-US" sz="1500" dirty="0" smtClean="0"/>
              <a:t>Bosch </a:t>
            </a:r>
            <a:r>
              <a:rPr lang="en-US" sz="1500" dirty="0"/>
              <a:t>certified and secure interface</a:t>
            </a:r>
          </a:p>
          <a:p>
            <a:pPr marL="285750" indent="-285750">
              <a:buClr>
                <a:schemeClr val="accent1"/>
              </a:buClr>
              <a:buSzPct val="70000"/>
              <a:buFont typeface="Lucida Grande" panose="020B0600040502020204" pitchFamily="34" charset="0"/>
              <a:buChar char="▶"/>
            </a:pPr>
            <a:r>
              <a:rPr lang="en-US" sz="1500" dirty="0" smtClean="0"/>
              <a:t>AMS relies </a:t>
            </a:r>
            <a:r>
              <a:rPr lang="en-US" sz="1500" dirty="0"/>
              <a:t>on robust, performant and secure </a:t>
            </a:r>
            <a:r>
              <a:rPr lang="en-US" sz="1500" dirty="0" smtClean="0"/>
              <a:t>Access Modular Controller (AMC)</a:t>
            </a:r>
          </a:p>
        </p:txBody>
      </p:sp>
      <p:sp>
        <p:nvSpPr>
          <p:cNvPr id="24" name="Content Placeholder 3">
            <a:extLst>
              <a:ext uri="{FF2B5EF4-FFF2-40B4-BE49-F238E27FC236}">
                <a16:creationId xmlns:a16="http://schemas.microsoft.com/office/drawing/2014/main" id="{D457BE1C-18C5-634B-9FDC-56AE5396ECEF}"/>
              </a:ext>
            </a:extLst>
          </p:cNvPr>
          <p:cNvSpPr txBox="1">
            <a:spLocks/>
          </p:cNvSpPr>
          <p:nvPr>
            <p:custDataLst>
              <p:tags r:id="rId11"/>
            </p:custDataLst>
          </p:nvPr>
        </p:nvSpPr>
        <p:spPr>
          <a:xfrm>
            <a:off x="346827" y="4115069"/>
            <a:ext cx="4634814" cy="1095905"/>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r>
              <a:rPr lang="en-US" sz="1500" b="1" dirty="0">
                <a:solidFill>
                  <a:schemeClr val="accent1"/>
                </a:solidFill>
              </a:rPr>
              <a:t>Offer regular upgrades:</a:t>
            </a:r>
          </a:p>
          <a:p>
            <a:pPr marL="285750" indent="-285750">
              <a:buClr>
                <a:schemeClr val="accent1"/>
              </a:buClr>
              <a:buSzPct val="70000"/>
              <a:buFont typeface="Lucida Grande" panose="020B0600040502020204" pitchFamily="34" charset="0"/>
              <a:buChar char="▶"/>
            </a:pPr>
            <a:r>
              <a:rPr lang="en-US" sz="1500" dirty="0"/>
              <a:t>New functionalities and improvements in every new version with a valid SMA for </a:t>
            </a:r>
            <a:r>
              <a:rPr lang="en-US" sz="1500" dirty="0" smtClean="0"/>
              <a:t>AMS</a:t>
            </a:r>
            <a:endParaRPr lang="en-US" sz="1500" dirty="0"/>
          </a:p>
        </p:txBody>
      </p:sp>
    </p:spTree>
    <p:custDataLst>
      <p:tags r:id="rId1"/>
    </p:custDataLst>
    <p:extLst>
      <p:ext uri="{BB962C8B-B14F-4D97-AF65-F5344CB8AC3E}">
        <p14:creationId xmlns:p14="http://schemas.microsoft.com/office/powerpoint/2010/main" val="576789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2412" y="647700"/>
            <a:ext cx="10450513" cy="388938"/>
          </a:xfrm>
        </p:spPr>
        <p:txBody>
          <a:bodyPr/>
          <a:lstStyle/>
          <a:p>
            <a:r>
              <a:rPr lang="en-US" sz="2800" noProof="0" dirty="0">
                <a:solidFill>
                  <a:srgbClr val="0E78C5"/>
                </a:solidFill>
              </a:rPr>
              <a:t>With new </a:t>
            </a:r>
            <a:r>
              <a:rPr lang="en-US" sz="2800" noProof="0" dirty="0" smtClean="0">
                <a:solidFill>
                  <a:srgbClr val="0E78C5"/>
                </a:solidFill>
              </a:rPr>
              <a:t>two-reader </a:t>
            </a:r>
            <a:r>
              <a:rPr lang="en-US" sz="2800" noProof="0" dirty="0">
                <a:solidFill>
                  <a:srgbClr val="0E78C5"/>
                </a:solidFill>
              </a:rPr>
              <a:t>controller</a:t>
            </a:r>
          </a:p>
        </p:txBody>
      </p:sp>
      <p:sp>
        <p:nvSpPr>
          <p:cNvPr id="12" name="Rectangle 11">
            <a:extLst>
              <a:ext uri="{FF2B5EF4-FFF2-40B4-BE49-F238E27FC236}">
                <a16:creationId xmlns:a16="http://schemas.microsoft.com/office/drawing/2014/main" id="{892D72A4-43B2-E047-A689-6C50FC6D1090}"/>
              </a:ext>
            </a:extLst>
          </p:cNvPr>
          <p:cNvSpPr>
            <a:spLocks/>
          </p:cNvSpPr>
          <p:nvPr>
            <p:custDataLst>
              <p:tags r:id="rId1"/>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44</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pic>
        <p:nvPicPr>
          <p:cNvPr id="10" name="Picture 9"/>
          <p:cNvPicPr>
            <a:picLocks noChangeAspect="1"/>
          </p:cNvPicPr>
          <p:nvPr/>
        </p:nvPicPr>
        <p:blipFill>
          <a:blip r:embed="rId5" cstate="screen">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7719445" y="3676965"/>
            <a:ext cx="2774022" cy="1562239"/>
          </a:xfrm>
          <a:prstGeom prst="rect">
            <a:avLst/>
          </a:prstGeom>
        </p:spPr>
      </p:pic>
      <p:sp>
        <p:nvSpPr>
          <p:cNvPr id="13" name="Textfeld 9">
            <a:extLst>
              <a:ext uri="{FF2B5EF4-FFF2-40B4-BE49-F238E27FC236}">
                <a16:creationId xmlns:a16="http://schemas.microsoft.com/office/drawing/2014/main" id="{2BB5FC5A-FE95-7041-94D1-D22C4C7E44EC}"/>
              </a:ext>
            </a:extLst>
          </p:cNvPr>
          <p:cNvSpPr txBox="1">
            <a:spLocks/>
          </p:cNvSpPr>
          <p:nvPr>
            <p:custDataLst>
              <p:tags r:id="rId2"/>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fontAlgn="auto">
              <a:lnSpc>
                <a:spcPct val="89000"/>
              </a:lnSpc>
              <a:spcBef>
                <a:spcPts val="0"/>
              </a:spcBef>
              <a:spcAft>
                <a:spcPts val="0"/>
              </a:spcAft>
            </a:pPr>
            <a:r>
              <a:rPr lang="en-US" sz="2800" dirty="0"/>
              <a:t>Win more tenders</a:t>
            </a:r>
          </a:p>
        </p:txBody>
      </p:sp>
      <p:sp>
        <p:nvSpPr>
          <p:cNvPr id="26" name="Content Placeholder 3">
            <a:extLst>
              <a:ext uri="{FF2B5EF4-FFF2-40B4-BE49-F238E27FC236}">
                <a16:creationId xmlns:a16="http://schemas.microsoft.com/office/drawing/2014/main" id="{C3914C82-E657-7B47-A373-0532D4597AE2}"/>
              </a:ext>
            </a:extLst>
          </p:cNvPr>
          <p:cNvSpPr txBox="1">
            <a:spLocks/>
          </p:cNvSpPr>
          <p:nvPr>
            <p:custDataLst>
              <p:tags r:id="rId3"/>
            </p:custDataLst>
          </p:nvPr>
        </p:nvSpPr>
        <p:spPr>
          <a:xfrm>
            <a:off x="267949" y="1518861"/>
            <a:ext cx="4708497" cy="4037992"/>
          </a:xfrm>
          <a:prstGeom prst="rect">
            <a:avLst/>
          </a:prstGeom>
          <a:noFill/>
          <a:ln>
            <a:noFill/>
          </a:ln>
          <a:effectLst/>
          <a:extLst>
            <a:ext uri="{53640926-AAD7-44D8-BBD7-CCE9431645EC}">
              <a14:shadowObscured xmlns:a14="http://schemas.microsoft.com/office/drawing/2010/main"/>
            </a:ext>
          </a:extLst>
        </p:spPr>
        <p:txBody>
          <a:bodyPr wrap="square" lIns="144000" tIns="144000" rIns="144000" bIns="144000" anchor="t">
            <a:sp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defTabSz="914400">
              <a:lnSpc>
                <a:spcPct val="100000"/>
              </a:lnSpc>
              <a:spcAft>
                <a:spcPts val="600"/>
              </a:spcAft>
              <a:buSzPct val="70000"/>
              <a:buNone/>
            </a:pPr>
            <a:r>
              <a:rPr lang="en-US" sz="1500" b="1" kern="0" dirty="0">
                <a:solidFill>
                  <a:schemeClr val="accent1"/>
                </a:solidFill>
              </a:rPr>
              <a:t>Dual Wiegand Reader </a:t>
            </a:r>
            <a:r>
              <a:rPr lang="en-US" sz="1500" b="1" kern="0" dirty="0" smtClean="0">
                <a:solidFill>
                  <a:schemeClr val="accent1"/>
                </a:solidFill>
              </a:rPr>
              <a:t>Controller:</a:t>
            </a:r>
            <a:endParaRPr lang="en-US" sz="1500" b="1" kern="0" dirty="0">
              <a:solidFill>
                <a:schemeClr val="accent1"/>
              </a:solidFill>
            </a:endParaRPr>
          </a:p>
          <a:p>
            <a:pPr marL="285750" indent="-285750">
              <a:buClr>
                <a:schemeClr val="accent1"/>
              </a:buClr>
              <a:buSzPct val="70000"/>
              <a:buFont typeface="Lucida Grande" panose="020B0600040502020204" pitchFamily="34" charset="0"/>
              <a:buChar char="▶"/>
            </a:pPr>
            <a:r>
              <a:rPr lang="en-US" sz="1500" dirty="0"/>
              <a:t>Can manage one two-way door or two one-way doors</a:t>
            </a:r>
          </a:p>
          <a:p>
            <a:pPr marL="285750" indent="-285750">
              <a:buClr>
                <a:schemeClr val="accent1"/>
              </a:buClr>
              <a:buSzPct val="70000"/>
              <a:buFont typeface="Lucida Grande" panose="020B0600040502020204" pitchFamily="34" charset="0"/>
              <a:buChar char="▶"/>
            </a:pPr>
            <a:r>
              <a:rPr lang="en-US" sz="1500" dirty="0"/>
              <a:t>In total up to three two-way doors or </a:t>
            </a:r>
            <a:r>
              <a:rPr lang="en-US" sz="1500" dirty="0" smtClean="0"/>
              <a:t>up to six </a:t>
            </a:r>
            <a:r>
              <a:rPr lang="en-US" sz="1500" dirty="0"/>
              <a:t>one-way doors can be managed via extension </a:t>
            </a:r>
            <a:r>
              <a:rPr lang="en-US" sz="1500" dirty="0" smtClean="0"/>
              <a:t>module</a:t>
            </a:r>
          </a:p>
          <a:p>
            <a:pPr marL="285750" indent="-285750">
              <a:buClr>
                <a:schemeClr val="accent1"/>
              </a:buClr>
              <a:buSzPct val="70000"/>
              <a:buFont typeface="Lucida Grande" panose="020B0600040502020204" pitchFamily="34" charset="0"/>
              <a:buChar char="▶"/>
            </a:pPr>
            <a:endParaRPr lang="en-US" sz="1500" dirty="0" smtClean="0"/>
          </a:p>
          <a:p>
            <a:pPr marL="0" indent="0" defTabSz="914400">
              <a:lnSpc>
                <a:spcPct val="100000"/>
              </a:lnSpc>
              <a:spcAft>
                <a:spcPts val="600"/>
              </a:spcAft>
              <a:buSzPct val="70000"/>
              <a:buNone/>
            </a:pPr>
            <a:r>
              <a:rPr lang="en-US" sz="1500" b="1" kern="0" dirty="0">
                <a:solidFill>
                  <a:schemeClr val="accent1"/>
                </a:solidFill>
              </a:rPr>
              <a:t>Win tenders by being able to offer a one-door </a:t>
            </a:r>
            <a:r>
              <a:rPr lang="en-US" sz="1500" b="1" kern="0" dirty="0" smtClean="0">
                <a:solidFill>
                  <a:schemeClr val="accent1"/>
                </a:solidFill>
              </a:rPr>
              <a:t>controller:</a:t>
            </a:r>
            <a:endParaRPr lang="en-US" sz="1500" b="1" kern="0" dirty="0">
              <a:solidFill>
                <a:schemeClr val="accent1"/>
              </a:solidFill>
            </a:endParaRPr>
          </a:p>
          <a:p>
            <a:pPr marL="285750" indent="-285750">
              <a:buClr>
                <a:schemeClr val="accent1"/>
              </a:buClr>
              <a:buSzPct val="70000"/>
              <a:buFont typeface="Lucida Grande" panose="020B0600040502020204" pitchFamily="34" charset="0"/>
              <a:buChar char="▶"/>
            </a:pPr>
            <a:r>
              <a:rPr lang="en-US" sz="1500" dirty="0"/>
              <a:t>One-door controller is often requested as basic requirement</a:t>
            </a:r>
          </a:p>
          <a:p>
            <a:pPr marL="0" indent="0">
              <a:buClr>
                <a:schemeClr val="accent1"/>
              </a:buClr>
              <a:buSzPct val="70000"/>
              <a:buNone/>
            </a:pPr>
            <a:endParaRPr lang="en-US" sz="1500" dirty="0"/>
          </a:p>
          <a:p>
            <a:pPr marL="0" indent="0">
              <a:buClr>
                <a:schemeClr val="accent1"/>
              </a:buClr>
              <a:buSzPct val="70000"/>
              <a:buNone/>
            </a:pPr>
            <a:endParaRPr lang="en-US" sz="1500" dirty="0"/>
          </a:p>
        </p:txBody>
      </p:sp>
      <p:sp>
        <p:nvSpPr>
          <p:cNvPr id="3" name="Rechteck 2"/>
          <p:cNvSpPr/>
          <p:nvPr/>
        </p:nvSpPr>
        <p:spPr>
          <a:xfrm>
            <a:off x="5811697" y="1595017"/>
            <a:ext cx="3162056" cy="1942840"/>
          </a:xfrm>
          <a:prstGeom prst="rect">
            <a:avLst/>
          </a:prstGeom>
        </p:spPr>
        <p:txBody>
          <a:bodyPr wrap="square">
            <a:spAutoFit/>
          </a:bodyPr>
          <a:lstStyle/>
          <a:p>
            <a:pPr marL="0" indent="0">
              <a:spcAft>
                <a:spcPts val="600"/>
              </a:spcAft>
              <a:buSzPct val="70000"/>
              <a:buNone/>
            </a:pPr>
            <a:r>
              <a:rPr lang="en-GB" sz="1500" b="1" kern="0" dirty="0">
                <a:solidFill>
                  <a:schemeClr val="accent1"/>
                </a:solidFill>
              </a:rPr>
              <a:t>Product specifications:</a:t>
            </a:r>
          </a:p>
          <a:p>
            <a:pPr marL="285750" lvl="1" indent="-285750">
              <a:lnSpc>
                <a:spcPct val="107000"/>
              </a:lnSpc>
              <a:spcAft>
                <a:spcPts val="600"/>
              </a:spcAft>
              <a:buClr>
                <a:schemeClr val="accent1"/>
              </a:buClr>
              <a:buSzPct val="70000"/>
              <a:buFont typeface="Lucida Grande" panose="020B0600040502020204" pitchFamily="34" charset="0"/>
              <a:buChar char="▶"/>
            </a:pPr>
            <a:r>
              <a:rPr lang="en-US" sz="1500" dirty="0"/>
              <a:t>Wiegand interface</a:t>
            </a:r>
          </a:p>
          <a:p>
            <a:pPr marL="285750" lvl="1" indent="-285750">
              <a:lnSpc>
                <a:spcPct val="107000"/>
              </a:lnSpc>
              <a:spcAft>
                <a:spcPts val="600"/>
              </a:spcAft>
              <a:buClr>
                <a:schemeClr val="accent1"/>
              </a:buClr>
              <a:buSzPct val="70000"/>
              <a:buFont typeface="Lucida Grande" panose="020B0600040502020204" pitchFamily="34" charset="0"/>
              <a:buChar char="▶"/>
            </a:pPr>
            <a:r>
              <a:rPr lang="en-US" sz="1500" dirty="0"/>
              <a:t>RS-485 extension supported</a:t>
            </a:r>
          </a:p>
          <a:p>
            <a:pPr marL="285750" lvl="1" indent="-285750">
              <a:lnSpc>
                <a:spcPct val="107000"/>
              </a:lnSpc>
              <a:spcAft>
                <a:spcPts val="600"/>
              </a:spcAft>
              <a:buClr>
                <a:schemeClr val="accent1"/>
              </a:buClr>
              <a:buSzPct val="70000"/>
              <a:buFont typeface="Lucida Grande" panose="020B0600040502020204" pitchFamily="34" charset="0"/>
              <a:buChar char="▶"/>
            </a:pPr>
            <a:r>
              <a:rPr lang="en-US" sz="1500" dirty="0"/>
              <a:t>2 connectable readers</a:t>
            </a:r>
          </a:p>
          <a:p>
            <a:pPr marL="285750" lvl="1" indent="-285750">
              <a:lnSpc>
                <a:spcPct val="107000"/>
              </a:lnSpc>
              <a:spcAft>
                <a:spcPts val="600"/>
              </a:spcAft>
              <a:buClr>
                <a:schemeClr val="accent1"/>
              </a:buClr>
              <a:buSzPct val="70000"/>
              <a:buFont typeface="Lucida Grande" panose="020B0600040502020204" pitchFamily="34" charset="0"/>
              <a:buChar char="▶"/>
            </a:pPr>
            <a:r>
              <a:rPr lang="en-US" sz="1500" dirty="0"/>
              <a:t>4 inputs</a:t>
            </a:r>
          </a:p>
          <a:p>
            <a:pPr marL="285750" lvl="1" indent="-285750">
              <a:lnSpc>
                <a:spcPct val="107000"/>
              </a:lnSpc>
              <a:spcAft>
                <a:spcPts val="600"/>
              </a:spcAft>
              <a:buClr>
                <a:schemeClr val="accent1"/>
              </a:buClr>
              <a:buSzPct val="70000"/>
              <a:buFont typeface="Lucida Grande" panose="020B0600040502020204" pitchFamily="34" charset="0"/>
              <a:buChar char="▶"/>
            </a:pPr>
            <a:r>
              <a:rPr lang="en-US" sz="1500" dirty="0"/>
              <a:t>4 outputs</a:t>
            </a:r>
            <a:endParaRPr lang="en-GB" sz="1500" dirty="0"/>
          </a:p>
        </p:txBody>
      </p:sp>
    </p:spTree>
    <p:extLst>
      <p:ext uri="{BB962C8B-B14F-4D97-AF65-F5344CB8AC3E}">
        <p14:creationId xmlns:p14="http://schemas.microsoft.com/office/powerpoint/2010/main" val="3417428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p:cNvPicPr>
          <p:nvPr>
            <p:custDataLst>
              <p:tags r:id="rId2"/>
            </p:custDataLst>
          </p:nvPr>
        </p:nvPicPr>
        <p:blipFill>
          <a:blip r:embed="rId14"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3"/>
            </p:custDataLst>
          </p:nvPr>
        </p:nvPicPr>
        <p:blipFill>
          <a:blip r:embed="rId15"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4"/>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dirty="0"/>
              <a:t>Win more tenders</a:t>
            </a:r>
          </a:p>
          <a:p>
            <a:pPr>
              <a:lnSpc>
                <a:spcPct val="89000"/>
              </a:lnSpc>
            </a:pPr>
            <a:endParaRPr lang="en-US" sz="2800" dirty="0"/>
          </a:p>
        </p:txBody>
      </p:sp>
      <p:sp>
        <p:nvSpPr>
          <p:cNvPr id="6" name="Rechteck 5" hidden="1"/>
          <p:cNvSpPr>
            <a:spLocks/>
          </p:cNvSpPr>
          <p:nvPr>
            <p:custDataLst>
              <p:tags r:id="rId5"/>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6"/>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2" name="Titel 1"/>
          <p:cNvSpPr>
            <a:spLocks noGrp="1"/>
          </p:cNvSpPr>
          <p:nvPr>
            <p:ph type="title" idx="4294967295"/>
            <p:custDataLst>
              <p:tags r:id="rId7"/>
            </p:custDataLst>
          </p:nvPr>
        </p:nvSpPr>
        <p:spPr>
          <a:xfrm>
            <a:off x="266700"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solidFill>
                  <a:srgbClr val="0E78C5"/>
                </a:solidFill>
              </a:rPr>
              <a:t>With Milestone XProtect Integration</a:t>
            </a:r>
          </a:p>
        </p:txBody>
      </p:sp>
      <p:sp>
        <p:nvSpPr>
          <p:cNvPr id="25" name="Rectangle 24"/>
          <p:cNvSpPr/>
          <p:nvPr>
            <p:custDataLst>
              <p:tags r:id="rId8"/>
            </p:custDataLst>
          </p:nvPr>
        </p:nvSpPr>
        <p:spPr>
          <a:xfrm>
            <a:off x="5360419" y="2899847"/>
            <a:ext cx="248786" cy="369332"/>
          </a:xfrm>
          <a:prstGeom prst="rect">
            <a:avLst/>
          </a:prstGeom>
        </p:spPr>
        <p:txBody>
          <a:bodyPr wrap="none">
            <a:spAutoFit/>
          </a:bodyPr>
          <a:lstStyle/>
          <a:p>
            <a:r>
              <a:rPr lang="en-US" dirty="0">
                <a:solidFill>
                  <a:prstClr val="black"/>
                </a:solidFill>
                <a:latin typeface="Bosch Office Sans" pitchFamily="2" charset="0"/>
              </a:rPr>
              <a:t> </a:t>
            </a:r>
          </a:p>
        </p:txBody>
      </p:sp>
      <p:sp>
        <p:nvSpPr>
          <p:cNvPr id="17" name="Rectangle 16">
            <a:extLst>
              <a:ext uri="{FF2B5EF4-FFF2-40B4-BE49-F238E27FC236}">
                <a16:creationId xmlns:a16="http://schemas.microsoft.com/office/drawing/2014/main" id="{1F1778CD-D613-AB4B-9470-B06CCF90541C}"/>
              </a:ext>
            </a:extLst>
          </p:cNvPr>
          <p:cNvSpPr>
            <a:spLocks/>
          </p:cNvSpPr>
          <p:nvPr>
            <p:custDataLst>
              <p:tags r:id="rId9"/>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45</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grpSp>
        <p:nvGrpSpPr>
          <p:cNvPr id="3" name="Group 2"/>
          <p:cNvGrpSpPr/>
          <p:nvPr/>
        </p:nvGrpSpPr>
        <p:grpSpPr>
          <a:xfrm>
            <a:off x="5314278" y="1542683"/>
            <a:ext cx="5404522" cy="3986405"/>
            <a:chOff x="1080641" y="1356887"/>
            <a:chExt cx="5688072" cy="4195553"/>
          </a:xfrm>
        </p:grpSpPr>
        <p:pic>
          <p:nvPicPr>
            <p:cNvPr id="21" name="Grafik 87"/>
            <p:cNvPicPr>
              <a:picLocks noChangeAspect="1"/>
            </p:cNvPicPr>
            <p:nvPr>
              <p:custDataLst>
                <p:tags r:id="rId12"/>
              </p:custDataLst>
            </p:nvPr>
          </p:nvPicPr>
          <p:blipFill>
            <a:blip r:embed="rId16" cstate="screen">
              <a:extLst>
                <a:ext uri="{28A0092B-C50C-407E-A947-70E740481C1C}">
                  <a14:useLocalDpi xmlns:a14="http://schemas.microsoft.com/office/drawing/2010/main"/>
                </a:ext>
              </a:extLst>
            </a:blip>
            <a:stretch>
              <a:fillRect/>
            </a:stretch>
          </p:blipFill>
          <p:spPr>
            <a:xfrm>
              <a:off x="1080641" y="1356887"/>
              <a:ext cx="5688072" cy="4195553"/>
            </a:xfrm>
            <a:prstGeom prst="rect">
              <a:avLst/>
            </a:prstGeom>
          </p:spPr>
        </p:pic>
        <p:pic>
          <p:nvPicPr>
            <p:cNvPr id="27" name="Content Placeholder 9">
              <a:extLst>
                <a:ext uri="{FF2B5EF4-FFF2-40B4-BE49-F238E27FC236}">
                  <a16:creationId xmlns:a16="http://schemas.microsoft.com/office/drawing/2014/main" id="{0AB16237-01FA-4700-9A4B-4C0BE5676F0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521976" y="1803289"/>
              <a:ext cx="4836595" cy="2675127"/>
            </a:xfrm>
            <a:prstGeom prst="rect">
              <a:avLst/>
            </a:prstGeom>
            <a:ln>
              <a:noFill/>
            </a:ln>
            <a:effectLst/>
          </p:spPr>
        </p:pic>
      </p:grpSp>
      <p:sp>
        <p:nvSpPr>
          <p:cNvPr id="29" name="Content Placeholder 3">
            <a:extLst>
              <a:ext uri="{FF2B5EF4-FFF2-40B4-BE49-F238E27FC236}">
                <a16:creationId xmlns:a16="http://schemas.microsoft.com/office/drawing/2014/main" id="{C3914C82-E657-7B47-A373-0532D4597AE2}"/>
              </a:ext>
            </a:extLst>
          </p:cNvPr>
          <p:cNvSpPr txBox="1">
            <a:spLocks/>
          </p:cNvSpPr>
          <p:nvPr>
            <p:custDataLst>
              <p:tags r:id="rId10"/>
            </p:custDataLst>
          </p:nvPr>
        </p:nvSpPr>
        <p:spPr>
          <a:xfrm>
            <a:off x="208473" y="1454391"/>
            <a:ext cx="5151946" cy="2090914"/>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Clr>
                <a:srgbClr val="1399A0"/>
              </a:buClr>
              <a:buSzPct val="70000"/>
              <a:buNone/>
            </a:pPr>
            <a:r>
              <a:rPr lang="en-US" sz="1500" dirty="0"/>
              <a:t>AMS plugin is deployed on Milestone XProtect </a:t>
            </a:r>
            <a:r>
              <a:rPr lang="en-US" sz="1500" dirty="0" smtClean="0"/>
              <a:t>backend</a:t>
            </a:r>
          </a:p>
          <a:p>
            <a:pPr marL="0" indent="0">
              <a:buClr>
                <a:srgbClr val="1399A0"/>
              </a:buClr>
              <a:buSzPct val="70000"/>
              <a:buNone/>
            </a:pPr>
            <a:endParaRPr lang="en-US" sz="1500" b="1" dirty="0"/>
          </a:p>
          <a:p>
            <a:pPr marL="0" indent="0">
              <a:buClr>
                <a:srgbClr val="1399A0"/>
              </a:buClr>
              <a:buSzPct val="70000"/>
              <a:buNone/>
            </a:pPr>
            <a:r>
              <a:rPr lang="en-US" sz="1500" b="1" dirty="0" smtClean="0">
                <a:solidFill>
                  <a:schemeClr val="accent1"/>
                </a:solidFill>
              </a:rPr>
              <a:t>The </a:t>
            </a:r>
            <a:r>
              <a:rPr lang="en-US" sz="1500" b="1" dirty="0">
                <a:solidFill>
                  <a:schemeClr val="accent1"/>
                </a:solidFill>
              </a:rPr>
              <a:t>integration provides:</a:t>
            </a:r>
          </a:p>
          <a:p>
            <a:pPr marL="542290" lvl="1" indent="-285750">
              <a:buClr>
                <a:schemeClr val="accent1"/>
              </a:buClr>
              <a:buSzPct val="70000"/>
              <a:buFont typeface="Lucida Grande" panose="020B0600040502020204" pitchFamily="34" charset="0"/>
              <a:buChar char="▶"/>
            </a:pPr>
            <a:r>
              <a:rPr lang="en-US" sz="1500" dirty="0"/>
              <a:t>Configuration such as event types, state types and command types</a:t>
            </a:r>
          </a:p>
          <a:p>
            <a:pPr marL="542290" lvl="1" indent="-285750">
              <a:buClr>
                <a:schemeClr val="accent1"/>
              </a:buClr>
              <a:buSzPct val="70000"/>
              <a:buFont typeface="Lucida Grande" panose="020B0600040502020204" pitchFamily="34" charset="0"/>
              <a:buChar char="▶"/>
            </a:pPr>
            <a:r>
              <a:rPr lang="en-US" sz="1500" dirty="0"/>
              <a:t>Runtime data such as events and device states</a:t>
            </a:r>
          </a:p>
        </p:txBody>
      </p:sp>
      <p:sp>
        <p:nvSpPr>
          <p:cNvPr id="32" name="Content Placeholder 3">
            <a:extLst>
              <a:ext uri="{FF2B5EF4-FFF2-40B4-BE49-F238E27FC236}">
                <a16:creationId xmlns:a16="http://schemas.microsoft.com/office/drawing/2014/main" id="{C3914C82-E657-7B47-A373-0532D4597AE2}"/>
              </a:ext>
            </a:extLst>
          </p:cNvPr>
          <p:cNvSpPr txBox="1">
            <a:spLocks/>
          </p:cNvSpPr>
          <p:nvPr>
            <p:custDataLst>
              <p:tags r:id="rId11"/>
            </p:custDataLst>
          </p:nvPr>
        </p:nvSpPr>
        <p:spPr>
          <a:xfrm>
            <a:off x="245119" y="3418830"/>
            <a:ext cx="4957200" cy="1924535"/>
          </a:xfrm>
          <a:prstGeom prst="rect">
            <a:avLst/>
          </a:prstGeom>
          <a:solidFill>
            <a:schemeClr val="bg1">
              <a:alpha val="85000"/>
            </a:schemeClr>
          </a:solidFill>
          <a:ln>
            <a:no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Clr>
                <a:srgbClr val="0E78C5"/>
              </a:buClr>
              <a:buSzPct val="70000"/>
              <a:buNone/>
            </a:pPr>
            <a:r>
              <a:rPr lang="en-US" sz="1500" b="1" dirty="0" smtClean="0">
                <a:solidFill>
                  <a:schemeClr val="accent1"/>
                </a:solidFill>
              </a:rPr>
              <a:t>Use cases:</a:t>
            </a:r>
          </a:p>
          <a:p>
            <a:pPr marL="447675" indent="-285750">
              <a:lnSpc>
                <a:spcPct val="100000"/>
              </a:lnSpc>
              <a:spcBef>
                <a:spcPts val="0"/>
              </a:spcBef>
              <a:spcAft>
                <a:spcPts val="300"/>
              </a:spcAft>
              <a:buClr>
                <a:srgbClr val="0E78C5"/>
              </a:buClr>
              <a:buSzPct val="70000"/>
              <a:buFont typeface="Lucida Grande" panose="020B0600040502020204" pitchFamily="34" charset="0"/>
              <a:buChar char="▶"/>
            </a:pPr>
            <a:r>
              <a:rPr lang="en-US" sz="1500" dirty="0" smtClean="0"/>
              <a:t>Video </a:t>
            </a:r>
            <a:r>
              <a:rPr lang="en-US" sz="1500" dirty="0"/>
              <a:t>verification</a:t>
            </a:r>
          </a:p>
          <a:p>
            <a:pPr marL="447675" indent="-285750">
              <a:lnSpc>
                <a:spcPct val="100000"/>
              </a:lnSpc>
              <a:spcBef>
                <a:spcPts val="0"/>
              </a:spcBef>
              <a:spcAft>
                <a:spcPts val="300"/>
              </a:spcAft>
              <a:buClr>
                <a:srgbClr val="0E78C5"/>
              </a:buClr>
              <a:buSzPct val="70000"/>
              <a:buFont typeface="Lucida Grande" panose="020B0600040502020204" pitchFamily="34" charset="0"/>
              <a:buChar char="▶"/>
            </a:pPr>
            <a:r>
              <a:rPr lang="en-US" sz="1500" dirty="0"/>
              <a:t>Live access monitoring</a:t>
            </a:r>
          </a:p>
          <a:p>
            <a:pPr marL="447675" indent="-285750">
              <a:lnSpc>
                <a:spcPct val="100000"/>
              </a:lnSpc>
              <a:spcBef>
                <a:spcPts val="0"/>
              </a:spcBef>
              <a:spcAft>
                <a:spcPts val="300"/>
              </a:spcAft>
              <a:buClr>
                <a:srgbClr val="0E78C5"/>
              </a:buClr>
              <a:buSzPct val="70000"/>
              <a:buFont typeface="Lucida Grande" panose="020B0600040502020204" pitchFamily="34" charset="0"/>
              <a:buChar char="▶"/>
            </a:pPr>
            <a:r>
              <a:rPr lang="en-US" sz="1500" dirty="0"/>
              <a:t>XProtect map with states of access devices</a:t>
            </a:r>
          </a:p>
          <a:p>
            <a:pPr marL="447675" indent="-285750">
              <a:lnSpc>
                <a:spcPct val="100000"/>
              </a:lnSpc>
              <a:spcBef>
                <a:spcPts val="0"/>
              </a:spcBef>
              <a:spcAft>
                <a:spcPts val="300"/>
              </a:spcAft>
              <a:buClr>
                <a:srgbClr val="0E78C5"/>
              </a:buClr>
              <a:buSzPct val="70000"/>
              <a:buFont typeface="Lucida Grande" panose="020B0600040502020204" pitchFamily="34" charset="0"/>
              <a:buChar char="▶"/>
            </a:pPr>
            <a:r>
              <a:rPr lang="en-US" sz="1500" dirty="0"/>
              <a:t>Display of AMS events in XProtect</a:t>
            </a:r>
          </a:p>
          <a:p>
            <a:pPr marL="447675" indent="-285750">
              <a:lnSpc>
                <a:spcPct val="100000"/>
              </a:lnSpc>
              <a:spcBef>
                <a:spcPts val="0"/>
              </a:spcBef>
              <a:spcAft>
                <a:spcPts val="300"/>
              </a:spcAft>
              <a:buClr>
                <a:srgbClr val="0E78C5"/>
              </a:buClr>
              <a:buSzPct val="70000"/>
              <a:buFont typeface="Lucida Grande" panose="020B0600040502020204" pitchFamily="34" charset="0"/>
              <a:buChar char="▶"/>
            </a:pPr>
            <a:r>
              <a:rPr lang="en-US" sz="1500" dirty="0"/>
              <a:t>Execution of AMS commands in XProtect</a:t>
            </a:r>
          </a:p>
          <a:p>
            <a:pPr marL="447675" indent="-285750">
              <a:lnSpc>
                <a:spcPct val="100000"/>
              </a:lnSpc>
              <a:spcBef>
                <a:spcPts val="0"/>
              </a:spcBef>
              <a:spcAft>
                <a:spcPts val="300"/>
              </a:spcAft>
              <a:buClr>
                <a:srgbClr val="0E78C5"/>
              </a:buClr>
              <a:buSzPct val="70000"/>
              <a:buFont typeface="Lucida Grande" panose="020B0600040502020204" pitchFamily="34" charset="0"/>
              <a:buChar char="▶"/>
            </a:pPr>
            <a:r>
              <a:rPr lang="en-US" sz="1500" dirty="0"/>
              <a:t>Alarm handling of AMS events in XProtect</a:t>
            </a:r>
          </a:p>
        </p:txBody>
      </p:sp>
    </p:spTree>
    <p:custDataLst>
      <p:tags r:id="rId1"/>
    </p:custDataLst>
    <p:extLst>
      <p:ext uri="{BB962C8B-B14F-4D97-AF65-F5344CB8AC3E}">
        <p14:creationId xmlns:p14="http://schemas.microsoft.com/office/powerpoint/2010/main" val="16356874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Grafik 17"/>
          <p:cNvPicPr>
            <a:picLocks/>
          </p:cNvPicPr>
          <p:nvPr>
            <p:custDataLst>
              <p:tags r:id="rId3"/>
            </p:custDataLst>
          </p:nvPr>
        </p:nvPicPr>
        <p:blipFill>
          <a:blip r:embed="rId17" cstate="screen">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3" name="Grafik 12"/>
          <p:cNvPicPr>
            <a:picLocks/>
          </p:cNvPicPr>
          <p:nvPr>
            <p:custDataLst>
              <p:tags r:id="rId4"/>
            </p:custDataLst>
          </p:nvPr>
        </p:nvPicPr>
        <p:blipFill>
          <a:blip r:embed="rId18" cstate="screen">
            <a:extLst>
              <a:ext uri="{28A0092B-C50C-407E-A947-70E740481C1C}">
                <a14:useLocalDpi xmlns:a14="http://schemas.microsoft.com/office/drawing/2010/main"/>
              </a:ext>
            </a:extLst>
          </a:blip>
          <a:stretch>
            <a:fillRect/>
          </a:stretch>
        </p:blipFill>
        <p:spPr>
          <a:xfrm>
            <a:off x="0" y="6041390"/>
            <a:ext cx="10970260" cy="12954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 name="Textfeld 9"/>
          <p:cNvSpPr txBox="1">
            <a:spLocks/>
          </p:cNvSpPr>
          <p:nvPr>
            <p:custDataLst>
              <p:tags r:id="rId5"/>
            </p:custDataLst>
          </p:nvPr>
        </p:nvSpPr>
        <p:spPr>
          <a:xfrm>
            <a:off x="259080" y="25908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marR="0" defTabSz="914400" eaLnBrk="1" fontAlgn="auto" latinLnBrk="0" hangingPunct="1">
              <a:lnSpc>
                <a:spcPct val="89000"/>
              </a:lnSpc>
              <a:spcBef>
                <a:spcPts val="0"/>
              </a:spcBef>
              <a:spcAft>
                <a:spcPts val="0"/>
              </a:spcAft>
              <a:buClrTx/>
              <a:buSzTx/>
              <a:buFontTx/>
              <a:buNone/>
              <a:tabLst/>
            </a:pPr>
            <a:r>
              <a:rPr lang="en-US" sz="2800" dirty="0"/>
              <a:t>Access Management System</a:t>
            </a:r>
            <a:endParaRPr kumimoji="0" lang="en-US" sz="2800" b="0" strike="noStrike" kern="0" cap="none" normalizeH="0" baseline="0" noProof="0" dirty="0">
              <a:ln>
                <a:noFill/>
              </a:ln>
              <a:effectLst/>
              <a:uLnTx/>
              <a:uFillTx/>
            </a:endParaRPr>
          </a:p>
        </p:txBody>
      </p:sp>
      <p:sp>
        <p:nvSpPr>
          <p:cNvPr id="6" name="Rechteck 5"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spcBef>
                <a:spcPts val="0"/>
              </a:spcBef>
              <a:spcAft>
                <a:spcPts val="0"/>
              </a:spcAft>
              <a:buClrTx/>
              <a:buSzTx/>
              <a:buFontTx/>
              <a:buNone/>
              <a:tabLst/>
            </a:pPr>
            <a:endParaRPr kumimoji="0" lang="en-US" sz="550" b="0" i="0" u="none" strike="noStrike" kern="0" cap="none" normalizeH="0" baseline="0" noProof="0" dirty="0">
              <a:ln>
                <a:noFill/>
              </a:ln>
              <a:effectLst/>
              <a:uLnTx/>
              <a:uFillTx/>
              <a:latin typeface="Bosch Office Sans"/>
              <a:ea typeface="+mn-ea"/>
              <a:cs typeface="+mn-cs"/>
            </a:endParaRPr>
          </a:p>
        </p:txBody>
      </p:sp>
      <p:sp>
        <p:nvSpPr>
          <p:cNvPr id="5" name="Textfeld 4"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spcBef>
                <a:spcPts val="0"/>
              </a:spcBef>
              <a:spcAft>
                <a:spcPts val="0"/>
              </a:spcAft>
              <a:buClrTx/>
              <a:buSzTx/>
              <a:buFontTx/>
              <a:buNone/>
              <a:tabLst/>
            </a:pPr>
            <a:endParaRPr kumimoji="0" lang="en-US" sz="1300" b="0" i="0" u="none" strike="noStrike" kern="0" cap="none" normalizeH="0" baseline="0" noProof="0" dirty="0" err="1">
              <a:ln>
                <a:noFill/>
              </a:ln>
              <a:effectLst/>
              <a:uLnTx/>
              <a:uFillTx/>
            </a:endParaRPr>
          </a:p>
        </p:txBody>
      </p:sp>
      <p:sp>
        <p:nvSpPr>
          <p:cNvPr id="24" name="Rectangle 23">
            <a:extLst>
              <a:ext uri="{FF2B5EF4-FFF2-40B4-BE49-F238E27FC236}">
                <a16:creationId xmlns:a16="http://schemas.microsoft.com/office/drawing/2014/main" id="{30D4FB46-E2C5-2F49-AD2C-F182C0FC8B88}"/>
              </a:ext>
            </a:extLst>
          </p:cNvPr>
          <p:cNvSpPr>
            <a:spLocks/>
          </p:cNvSpPr>
          <p:nvPr>
            <p:custDataLst>
              <p:tags r:id="rId8"/>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46</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el 1"/>
          <p:cNvSpPr>
            <a:spLocks noGrp="1"/>
          </p:cNvSpPr>
          <p:nvPr>
            <p:ph type="title" idx="4294967295"/>
            <p:custDataLst>
              <p:tags r:id="rId9"/>
            </p:custDataLst>
          </p:nvPr>
        </p:nvSpPr>
        <p:spPr>
          <a:xfrm>
            <a:off x="250825"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a:solidFill>
                  <a:srgbClr val="0E78C5"/>
                </a:solidFill>
              </a:rPr>
              <a:t>System Design example</a:t>
            </a:r>
          </a:p>
        </p:txBody>
      </p:sp>
      <p:pic>
        <p:nvPicPr>
          <p:cNvPr id="59" name="Picture 23">
            <a:extLst>
              <a:ext uri="{FF2B5EF4-FFF2-40B4-BE49-F238E27FC236}">
                <a16:creationId xmlns:a16="http://schemas.microsoft.com/office/drawing/2014/main" id="{8FD59665-1B88-4827-A880-048C5B469572}"/>
              </a:ext>
            </a:extLst>
          </p:cNvPr>
          <p:cNvPicPr>
            <a:picLocks noChangeAspect="1"/>
          </p:cNvPicPr>
          <p:nvPr>
            <p:custDataLst>
              <p:tags r:id="rId10"/>
            </p:custDataLst>
          </p:nvPr>
        </p:nvPicPr>
        <p:blipFill rotWithShape="1">
          <a:blip r:embed="rId19" cstate="print">
            <a:extLst>
              <a:ext uri="{28A0092B-C50C-407E-A947-70E740481C1C}">
                <a14:useLocalDpi xmlns:a14="http://schemas.microsoft.com/office/drawing/2010/main"/>
              </a:ext>
            </a:extLst>
          </a:blip>
          <a:srcRect l="-1"/>
          <a:stretch/>
        </p:blipFill>
        <p:spPr>
          <a:xfrm>
            <a:off x="259200" y="1230798"/>
            <a:ext cx="10446900" cy="4230202"/>
          </a:xfrm>
          <a:prstGeom prst="rect">
            <a:avLst/>
          </a:prstGeom>
        </p:spPr>
      </p:pic>
      <p:pic>
        <p:nvPicPr>
          <p:cNvPr id="60" name="Grafik 48">
            <a:extLst>
              <a:ext uri="{FF2B5EF4-FFF2-40B4-BE49-F238E27FC236}">
                <a16:creationId xmlns:a16="http://schemas.microsoft.com/office/drawing/2014/main" id="{1CAEAC5E-F670-40C2-9252-969207492595}"/>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88138" y="1406741"/>
            <a:ext cx="4345200" cy="3831642"/>
          </a:xfrm>
          <a:prstGeom prst="rect">
            <a:avLst/>
          </a:prstGeom>
        </p:spPr>
      </p:pic>
      <p:sp>
        <p:nvSpPr>
          <p:cNvPr id="61" name="Textfeld 27">
            <a:extLst>
              <a:ext uri="{FF2B5EF4-FFF2-40B4-BE49-F238E27FC236}">
                <a16:creationId xmlns:a16="http://schemas.microsoft.com/office/drawing/2014/main" id="{B89F1343-98BB-4B49-B155-38B7438D2EB2}"/>
              </a:ext>
            </a:extLst>
          </p:cNvPr>
          <p:cNvSpPr txBox="1"/>
          <p:nvPr/>
        </p:nvSpPr>
        <p:spPr>
          <a:xfrm>
            <a:off x="548168" y="1384023"/>
            <a:ext cx="1335302"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Access Management System</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Server Client</a:t>
            </a:r>
          </a:p>
        </p:txBody>
      </p:sp>
      <p:sp>
        <p:nvSpPr>
          <p:cNvPr id="62" name="Textfeld 148">
            <a:extLst>
              <a:ext uri="{FF2B5EF4-FFF2-40B4-BE49-F238E27FC236}">
                <a16:creationId xmlns:a16="http://schemas.microsoft.com/office/drawing/2014/main" id="{33C0E087-9EB5-475D-8D1E-D429E5111F75}"/>
              </a:ext>
            </a:extLst>
          </p:cNvPr>
          <p:cNvSpPr txBox="1"/>
          <p:nvPr/>
        </p:nvSpPr>
        <p:spPr>
          <a:xfrm>
            <a:off x="308929" y="2953428"/>
            <a:ext cx="492122"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Enrollment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reader</a:t>
            </a:r>
          </a:p>
        </p:txBody>
      </p:sp>
      <p:sp>
        <p:nvSpPr>
          <p:cNvPr id="63" name="Textfeld 149">
            <a:extLst>
              <a:ext uri="{FF2B5EF4-FFF2-40B4-BE49-F238E27FC236}">
                <a16:creationId xmlns:a16="http://schemas.microsoft.com/office/drawing/2014/main" id="{2D7E19A6-8734-457D-8A9C-EBF89E0237C7}"/>
              </a:ext>
            </a:extLst>
          </p:cNvPr>
          <p:cNvSpPr txBox="1"/>
          <p:nvPr/>
        </p:nvSpPr>
        <p:spPr>
          <a:xfrm>
            <a:off x="859049" y="2967304"/>
            <a:ext cx="442429"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Signature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pad</a:t>
            </a:r>
          </a:p>
        </p:txBody>
      </p:sp>
      <p:sp>
        <p:nvSpPr>
          <p:cNvPr id="64" name="Textfeld 150">
            <a:extLst>
              <a:ext uri="{FF2B5EF4-FFF2-40B4-BE49-F238E27FC236}">
                <a16:creationId xmlns:a16="http://schemas.microsoft.com/office/drawing/2014/main" id="{4BF78E69-1F4E-42F5-A6A9-4E9444CFA422}"/>
              </a:ext>
            </a:extLst>
          </p:cNvPr>
          <p:cNvSpPr txBox="1"/>
          <p:nvPr/>
        </p:nvSpPr>
        <p:spPr>
          <a:xfrm>
            <a:off x="1386119" y="2965686"/>
            <a:ext cx="365485"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Camera</a:t>
            </a:r>
          </a:p>
        </p:txBody>
      </p:sp>
      <p:sp>
        <p:nvSpPr>
          <p:cNvPr id="65" name="Textfeld 151">
            <a:extLst>
              <a:ext uri="{FF2B5EF4-FFF2-40B4-BE49-F238E27FC236}">
                <a16:creationId xmlns:a16="http://schemas.microsoft.com/office/drawing/2014/main" id="{5CC9331C-54D8-449B-A69E-90A723739C28}"/>
              </a:ext>
            </a:extLst>
          </p:cNvPr>
          <p:cNvSpPr txBox="1"/>
          <p:nvPr/>
        </p:nvSpPr>
        <p:spPr>
          <a:xfrm>
            <a:off x="1852288" y="2967304"/>
            <a:ext cx="291747" cy="24622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Card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printer</a:t>
            </a:r>
          </a:p>
        </p:txBody>
      </p:sp>
      <p:sp>
        <p:nvSpPr>
          <p:cNvPr id="66" name="Textfeld 152">
            <a:extLst>
              <a:ext uri="{FF2B5EF4-FFF2-40B4-BE49-F238E27FC236}">
                <a16:creationId xmlns:a16="http://schemas.microsoft.com/office/drawing/2014/main" id="{B15A9B72-0CFF-4A2D-8D7B-8F8AF4ADD828}"/>
              </a:ext>
            </a:extLst>
          </p:cNvPr>
          <p:cNvSpPr txBox="1"/>
          <p:nvPr/>
        </p:nvSpPr>
        <p:spPr>
          <a:xfrm>
            <a:off x="542981" y="5158723"/>
            <a:ext cx="1117294"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BVMS Server and Client</a:t>
            </a:r>
          </a:p>
        </p:txBody>
      </p:sp>
      <p:pic>
        <p:nvPicPr>
          <p:cNvPr id="68" name="Grafik 6" descr="Ein Bild, das Wand, schwarz, Monitor, drinnen enthält.&#10;&#10;Automatisch generierte Beschreibung">
            <a:extLst>
              <a:ext uri="{FF2B5EF4-FFF2-40B4-BE49-F238E27FC236}">
                <a16:creationId xmlns:a16="http://schemas.microsoft.com/office/drawing/2014/main" id="{138C2985-91BE-4BC6-B650-606C34F481DF}"/>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520810" y="4195882"/>
            <a:ext cx="202153" cy="204429"/>
          </a:xfrm>
          <a:prstGeom prst="rect">
            <a:avLst/>
          </a:prstGeom>
        </p:spPr>
      </p:pic>
      <p:sp>
        <p:nvSpPr>
          <p:cNvPr id="77" name="Textfeld 33">
            <a:extLst>
              <a:ext uri="{FF2B5EF4-FFF2-40B4-BE49-F238E27FC236}">
                <a16:creationId xmlns:a16="http://schemas.microsoft.com/office/drawing/2014/main" id="{E530CA93-615D-4263-BFD6-01811EC5BCE0}"/>
              </a:ext>
            </a:extLst>
          </p:cNvPr>
          <p:cNvSpPr txBox="1"/>
          <p:nvPr/>
        </p:nvSpPr>
        <p:spPr>
          <a:xfrm>
            <a:off x="3461021" y="1282714"/>
            <a:ext cx="94577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RS-485 max. 1200m</a:t>
            </a:r>
          </a:p>
        </p:txBody>
      </p:sp>
      <p:sp>
        <p:nvSpPr>
          <p:cNvPr id="78" name="Textfeld 34">
            <a:extLst>
              <a:ext uri="{FF2B5EF4-FFF2-40B4-BE49-F238E27FC236}">
                <a16:creationId xmlns:a16="http://schemas.microsoft.com/office/drawing/2014/main" id="{DB89E42A-42A2-4462-90E9-29725D166C3A}"/>
              </a:ext>
            </a:extLst>
          </p:cNvPr>
          <p:cNvSpPr txBox="1"/>
          <p:nvPr/>
        </p:nvSpPr>
        <p:spPr>
          <a:xfrm>
            <a:off x="3461020" y="2090426"/>
            <a:ext cx="94577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RS-485 max. 1200m</a:t>
            </a:r>
          </a:p>
        </p:txBody>
      </p:sp>
      <p:sp>
        <p:nvSpPr>
          <p:cNvPr id="80" name="Textfeld 36">
            <a:extLst>
              <a:ext uri="{FF2B5EF4-FFF2-40B4-BE49-F238E27FC236}">
                <a16:creationId xmlns:a16="http://schemas.microsoft.com/office/drawing/2014/main" id="{17CCE0DE-90A0-424D-ADB2-AC01149A3C82}"/>
              </a:ext>
            </a:extLst>
          </p:cNvPr>
          <p:cNvSpPr txBox="1"/>
          <p:nvPr/>
        </p:nvSpPr>
        <p:spPr>
          <a:xfrm>
            <a:off x="4663544" y="1337856"/>
            <a:ext cx="687689"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max. 8 readers</a:t>
            </a:r>
          </a:p>
        </p:txBody>
      </p:sp>
      <p:sp>
        <p:nvSpPr>
          <p:cNvPr id="82" name="Textfeld 38">
            <a:extLst>
              <a:ext uri="{FF2B5EF4-FFF2-40B4-BE49-F238E27FC236}">
                <a16:creationId xmlns:a16="http://schemas.microsoft.com/office/drawing/2014/main" id="{2EC43DE1-37EB-499B-B2E2-CAD83297B6D2}"/>
              </a:ext>
            </a:extLst>
          </p:cNvPr>
          <p:cNvSpPr txBox="1"/>
          <p:nvPr/>
        </p:nvSpPr>
        <p:spPr>
          <a:xfrm>
            <a:off x="4663544" y="3212897"/>
            <a:ext cx="687689"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max. 8 readers</a:t>
            </a:r>
          </a:p>
        </p:txBody>
      </p:sp>
      <p:sp>
        <p:nvSpPr>
          <p:cNvPr id="83" name="Textfeld 39">
            <a:extLst>
              <a:ext uri="{FF2B5EF4-FFF2-40B4-BE49-F238E27FC236}">
                <a16:creationId xmlns:a16="http://schemas.microsoft.com/office/drawing/2014/main" id="{DB585D83-49ED-4A8E-A181-8B543F1BE535}"/>
              </a:ext>
            </a:extLst>
          </p:cNvPr>
          <p:cNvSpPr txBox="1"/>
          <p:nvPr/>
        </p:nvSpPr>
        <p:spPr>
          <a:xfrm>
            <a:off x="4085502" y="1548635"/>
            <a:ext cx="206788" cy="123111"/>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1 - 8</a:t>
            </a:r>
          </a:p>
        </p:txBody>
      </p:sp>
      <p:sp>
        <p:nvSpPr>
          <p:cNvPr id="84" name="Textfeld 40">
            <a:extLst>
              <a:ext uri="{FF2B5EF4-FFF2-40B4-BE49-F238E27FC236}">
                <a16:creationId xmlns:a16="http://schemas.microsoft.com/office/drawing/2014/main" id="{4BC313CF-02CF-44A9-AB4C-F0BF28B3D4F3}"/>
              </a:ext>
            </a:extLst>
          </p:cNvPr>
          <p:cNvSpPr txBox="1"/>
          <p:nvPr/>
        </p:nvSpPr>
        <p:spPr>
          <a:xfrm>
            <a:off x="4056647" y="2359506"/>
            <a:ext cx="264496" cy="123111"/>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9 - 16</a:t>
            </a:r>
          </a:p>
        </p:txBody>
      </p:sp>
      <p:sp>
        <p:nvSpPr>
          <p:cNvPr id="85" name="Textfeld 41">
            <a:extLst>
              <a:ext uri="{FF2B5EF4-FFF2-40B4-BE49-F238E27FC236}">
                <a16:creationId xmlns:a16="http://schemas.microsoft.com/office/drawing/2014/main" id="{51DCE6E6-E0BB-4AFB-B9DC-C1AC61A72BFF}"/>
              </a:ext>
            </a:extLst>
          </p:cNvPr>
          <p:cNvSpPr txBox="1"/>
          <p:nvPr/>
        </p:nvSpPr>
        <p:spPr>
          <a:xfrm>
            <a:off x="3970085" y="3433185"/>
            <a:ext cx="437620" cy="123111"/>
          </a:xfrm>
          <a:prstGeom prst="rect">
            <a:avLst/>
          </a:prstGeom>
          <a:noFill/>
        </p:spPr>
        <p:txBody>
          <a:bodyPr wrap="non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193 - 200</a:t>
            </a:r>
          </a:p>
        </p:txBody>
      </p:sp>
      <p:pic>
        <p:nvPicPr>
          <p:cNvPr id="86" name="Grafik 15" descr="Ein Bild, das drinnen, Elektronik enthält.&#10;&#10;Automatisch generierte Beschreibung">
            <a:extLst>
              <a:ext uri="{FF2B5EF4-FFF2-40B4-BE49-F238E27FC236}">
                <a16:creationId xmlns:a16="http://schemas.microsoft.com/office/drawing/2014/main" id="{0C6132EF-157C-4BCF-8874-B41C414A26E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724077" y="1602563"/>
            <a:ext cx="518084" cy="300982"/>
          </a:xfrm>
          <a:prstGeom prst="rect">
            <a:avLst/>
          </a:prstGeom>
        </p:spPr>
      </p:pic>
      <p:pic>
        <p:nvPicPr>
          <p:cNvPr id="87" name="Grafik 44" descr="Ein Bild, das drinnen, Elektronik enthält.&#10;&#10;Automatisch generierte Beschreibung">
            <a:extLst>
              <a:ext uri="{FF2B5EF4-FFF2-40B4-BE49-F238E27FC236}">
                <a16:creationId xmlns:a16="http://schemas.microsoft.com/office/drawing/2014/main" id="{C8110361-D65E-4EAC-904F-825C8794CBD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724077" y="2405672"/>
            <a:ext cx="518084" cy="300982"/>
          </a:xfrm>
          <a:prstGeom prst="rect">
            <a:avLst/>
          </a:prstGeom>
        </p:spPr>
      </p:pic>
      <p:pic>
        <p:nvPicPr>
          <p:cNvPr id="88" name="Grafik 45" descr="Ein Bild, das drinnen, Elektronik enthält.&#10;&#10;Automatisch generierte Beschreibung">
            <a:extLst>
              <a:ext uri="{FF2B5EF4-FFF2-40B4-BE49-F238E27FC236}">
                <a16:creationId xmlns:a16="http://schemas.microsoft.com/office/drawing/2014/main" id="{30AE1692-5F7D-485A-8C0C-6A6BA9BCE68F}"/>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726526" y="3489974"/>
            <a:ext cx="518084" cy="300982"/>
          </a:xfrm>
          <a:prstGeom prst="rect">
            <a:avLst/>
          </a:prstGeom>
        </p:spPr>
      </p:pic>
      <p:pic>
        <p:nvPicPr>
          <p:cNvPr id="89" name="Grafik 46" descr="Ein Bild, das drinnen, Elektronik enthält.&#10;&#10;Automatisch generierte Beschreibung">
            <a:extLst>
              <a:ext uri="{FF2B5EF4-FFF2-40B4-BE49-F238E27FC236}">
                <a16:creationId xmlns:a16="http://schemas.microsoft.com/office/drawing/2014/main" id="{461568A8-FF11-43E2-8A34-EAF4604CA3B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724077" y="4295138"/>
            <a:ext cx="518084" cy="300982"/>
          </a:xfrm>
          <a:prstGeom prst="rect">
            <a:avLst/>
          </a:prstGeom>
        </p:spPr>
      </p:pic>
      <p:pic>
        <p:nvPicPr>
          <p:cNvPr id="90" name="Grafik 20" descr="Ein Bild, das Spiel, drinnen, Controller, Tisch enthält.&#10;&#10;Automatisch generierte Beschreibung">
            <a:extLst>
              <a:ext uri="{FF2B5EF4-FFF2-40B4-BE49-F238E27FC236}">
                <a16:creationId xmlns:a16="http://schemas.microsoft.com/office/drawing/2014/main" id="{7B83042A-42B9-4147-86B0-78021A125A6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51436" y="2532961"/>
            <a:ext cx="401914" cy="351582"/>
          </a:xfrm>
          <a:prstGeom prst="rect">
            <a:avLst/>
          </a:prstGeom>
        </p:spPr>
      </p:pic>
      <p:pic>
        <p:nvPicPr>
          <p:cNvPr id="91" name="Grafik 23" descr="Ein Bild, das Objekt enthält.&#10;&#10;Automatisch generierte Beschreibung">
            <a:extLst>
              <a:ext uri="{FF2B5EF4-FFF2-40B4-BE49-F238E27FC236}">
                <a16:creationId xmlns:a16="http://schemas.microsoft.com/office/drawing/2014/main" id="{E0E9F4B2-A5A7-43F9-BCCD-E50AB08C7DCD}"/>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932449" y="2532961"/>
            <a:ext cx="355562" cy="364882"/>
          </a:xfrm>
          <a:prstGeom prst="rect">
            <a:avLst/>
          </a:prstGeom>
        </p:spPr>
      </p:pic>
      <p:pic>
        <p:nvPicPr>
          <p:cNvPr id="92" name="Grafik 25" descr="Ein Bild, das Elektronik, Drucker enthält.&#10;&#10;Automatisch generierte Beschreibung">
            <a:extLst>
              <a:ext uri="{FF2B5EF4-FFF2-40B4-BE49-F238E27FC236}">
                <a16:creationId xmlns:a16="http://schemas.microsoft.com/office/drawing/2014/main" id="{6D3D8D29-C389-4842-B697-517A9A2EA942}"/>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714369" y="2564647"/>
            <a:ext cx="322560" cy="296029"/>
          </a:xfrm>
          <a:prstGeom prst="rect">
            <a:avLst/>
          </a:prstGeom>
        </p:spPr>
      </p:pic>
      <p:pic>
        <p:nvPicPr>
          <p:cNvPr id="93" name="Grafik 43" descr="Ein Bild, das Elektronik, Foto, Kamera, sitzend enthält.&#10;&#10;Automatisch generierte Beschreibung">
            <a:extLst>
              <a:ext uri="{FF2B5EF4-FFF2-40B4-BE49-F238E27FC236}">
                <a16:creationId xmlns:a16="http://schemas.microsoft.com/office/drawing/2014/main" id="{DCC9B7B2-C0E4-4664-A4D7-D020F4C5CD1C}"/>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369660" y="2551723"/>
            <a:ext cx="295360" cy="345078"/>
          </a:xfrm>
          <a:prstGeom prst="rect">
            <a:avLst/>
          </a:prstGeom>
        </p:spPr>
      </p:pic>
      <p:cxnSp>
        <p:nvCxnSpPr>
          <p:cNvPr id="96" name="Gerader Verbinder 56">
            <a:extLst>
              <a:ext uri="{FF2B5EF4-FFF2-40B4-BE49-F238E27FC236}">
                <a16:creationId xmlns:a16="http://schemas.microsoft.com/office/drawing/2014/main" id="{629F0EDB-9B59-4E5C-894F-538B98A10DE8}"/>
              </a:ext>
            </a:extLst>
          </p:cNvPr>
          <p:cNvCxnSpPr/>
          <p:nvPr/>
        </p:nvCxnSpPr>
        <p:spPr>
          <a:xfrm>
            <a:off x="4018389" y="1674469"/>
            <a:ext cx="341013" cy="0"/>
          </a:xfrm>
          <a:prstGeom prst="line">
            <a:avLst/>
          </a:prstGeom>
          <a:noFill/>
          <a:ln w="19050" cap="flat" cmpd="sng" algn="ctr">
            <a:solidFill>
              <a:sysClr val="windowText" lastClr="000000"/>
            </a:solidFill>
            <a:prstDash val="sysDot"/>
            <a:miter lim="800000"/>
          </a:ln>
          <a:effectLst/>
        </p:spPr>
      </p:cxnSp>
      <p:cxnSp>
        <p:nvCxnSpPr>
          <p:cNvPr id="97" name="Gerader Verbinder 65">
            <a:extLst>
              <a:ext uri="{FF2B5EF4-FFF2-40B4-BE49-F238E27FC236}">
                <a16:creationId xmlns:a16="http://schemas.microsoft.com/office/drawing/2014/main" id="{FE8BBF75-F85F-43C7-BEEA-6037B85BF338}"/>
              </a:ext>
            </a:extLst>
          </p:cNvPr>
          <p:cNvCxnSpPr/>
          <p:nvPr/>
        </p:nvCxnSpPr>
        <p:spPr>
          <a:xfrm>
            <a:off x="4018389" y="2492358"/>
            <a:ext cx="341013" cy="0"/>
          </a:xfrm>
          <a:prstGeom prst="line">
            <a:avLst/>
          </a:prstGeom>
          <a:noFill/>
          <a:ln w="19050" cap="flat" cmpd="sng" algn="ctr">
            <a:solidFill>
              <a:sysClr val="windowText" lastClr="000000"/>
            </a:solidFill>
            <a:prstDash val="sysDot"/>
            <a:miter lim="800000"/>
          </a:ln>
          <a:effectLst/>
        </p:spPr>
      </p:cxnSp>
      <p:cxnSp>
        <p:nvCxnSpPr>
          <p:cNvPr id="98" name="Gerader Verbinder 66">
            <a:extLst>
              <a:ext uri="{FF2B5EF4-FFF2-40B4-BE49-F238E27FC236}">
                <a16:creationId xmlns:a16="http://schemas.microsoft.com/office/drawing/2014/main" id="{B14AFDB8-F1FB-43EF-949A-019D93791B54}"/>
              </a:ext>
            </a:extLst>
          </p:cNvPr>
          <p:cNvCxnSpPr/>
          <p:nvPr/>
        </p:nvCxnSpPr>
        <p:spPr>
          <a:xfrm>
            <a:off x="4018389" y="3562706"/>
            <a:ext cx="341013" cy="0"/>
          </a:xfrm>
          <a:prstGeom prst="line">
            <a:avLst/>
          </a:prstGeom>
          <a:noFill/>
          <a:ln w="19050" cap="flat" cmpd="sng" algn="ctr">
            <a:solidFill>
              <a:sysClr val="windowText" lastClr="000000"/>
            </a:solidFill>
            <a:prstDash val="sysDot"/>
            <a:miter lim="800000"/>
          </a:ln>
          <a:effectLst/>
        </p:spPr>
      </p:cxnSp>
      <p:cxnSp>
        <p:nvCxnSpPr>
          <p:cNvPr id="99" name="Gerader Verbinder 67">
            <a:extLst>
              <a:ext uri="{FF2B5EF4-FFF2-40B4-BE49-F238E27FC236}">
                <a16:creationId xmlns:a16="http://schemas.microsoft.com/office/drawing/2014/main" id="{399D0107-B8DD-4624-BFCE-03E8FE5C4C9A}"/>
              </a:ext>
            </a:extLst>
          </p:cNvPr>
          <p:cNvCxnSpPr>
            <a:cxnSpLocks/>
          </p:cNvCxnSpPr>
          <p:nvPr/>
        </p:nvCxnSpPr>
        <p:spPr>
          <a:xfrm rot="5400000">
            <a:off x="3787757" y="2973965"/>
            <a:ext cx="288000" cy="0"/>
          </a:xfrm>
          <a:prstGeom prst="line">
            <a:avLst/>
          </a:prstGeom>
          <a:noFill/>
          <a:ln w="19050" cap="flat" cmpd="sng" algn="ctr">
            <a:solidFill>
              <a:sysClr val="windowText" lastClr="000000"/>
            </a:solidFill>
            <a:prstDash val="sysDot"/>
            <a:miter lim="800000"/>
          </a:ln>
          <a:effectLst/>
        </p:spPr>
      </p:cxnSp>
      <p:graphicFrame>
        <p:nvGraphicFramePr>
          <p:cNvPr id="101" name="Tabelle 59">
            <a:extLst>
              <a:ext uri="{FF2B5EF4-FFF2-40B4-BE49-F238E27FC236}">
                <a16:creationId xmlns:a16="http://schemas.microsoft.com/office/drawing/2014/main" id="{BF6EB8FE-476E-495E-B12B-0835D4EDA2E6}"/>
              </a:ext>
            </a:extLst>
          </p:cNvPr>
          <p:cNvGraphicFramePr>
            <a:graphicFrameLocks noGrp="1"/>
          </p:cNvGraphicFramePr>
          <p:nvPr>
            <p:extLst>
              <p:ext uri="{D42A27DB-BD31-4B8C-83A1-F6EECF244321}">
                <p14:modId xmlns:p14="http://schemas.microsoft.com/office/powerpoint/2010/main" val="2657577499"/>
              </p:ext>
            </p:extLst>
          </p:nvPr>
        </p:nvGraphicFramePr>
        <p:xfrm>
          <a:off x="5481300" y="1361996"/>
          <a:ext cx="5111999" cy="1773120"/>
        </p:xfrm>
        <a:graphic>
          <a:graphicData uri="http://schemas.openxmlformats.org/drawingml/2006/table">
            <a:tbl>
              <a:tblPr firstRow="1" bandRow="1"/>
              <a:tblGrid>
                <a:gridCol w="1948200">
                  <a:extLst>
                    <a:ext uri="{9D8B030D-6E8A-4147-A177-3AD203B41FA5}">
                      <a16:colId xmlns:a16="http://schemas.microsoft.com/office/drawing/2014/main" val="1888285741"/>
                    </a:ext>
                  </a:extLst>
                </a:gridCol>
                <a:gridCol w="1123950">
                  <a:extLst>
                    <a:ext uri="{9D8B030D-6E8A-4147-A177-3AD203B41FA5}">
                      <a16:colId xmlns:a16="http://schemas.microsoft.com/office/drawing/2014/main" val="234628679"/>
                    </a:ext>
                  </a:extLst>
                </a:gridCol>
                <a:gridCol w="2039849">
                  <a:extLst>
                    <a:ext uri="{9D8B030D-6E8A-4147-A177-3AD203B41FA5}">
                      <a16:colId xmlns:a16="http://schemas.microsoft.com/office/drawing/2014/main" val="14365532"/>
                    </a:ext>
                  </a:extLst>
                </a:gridCol>
              </a:tblGrid>
              <a:tr h="180000">
                <a:tc gridSpan="3">
                  <a:txBody>
                    <a:bodyPr/>
                    <a:lstStyle>
                      <a:lvl1pPr marL="0" algn="l" defTabSz="914333" rtl="0" eaLnBrk="1" latinLnBrk="0" hangingPunct="1">
                        <a:defRPr sz="1800" b="1" kern="1200">
                          <a:solidFill>
                            <a:schemeClr val="lt1"/>
                          </a:solidFill>
                          <a:latin typeface="+mn-lt"/>
                          <a:ea typeface="+mn-ea"/>
                          <a:cs typeface="+mn-cs"/>
                        </a:defRPr>
                      </a:lvl1pPr>
                      <a:lvl2pPr marL="457166" algn="l" defTabSz="914333" rtl="0" eaLnBrk="1" latinLnBrk="0" hangingPunct="1">
                        <a:defRPr sz="1800" b="1" kern="1200">
                          <a:solidFill>
                            <a:schemeClr val="lt1"/>
                          </a:solidFill>
                          <a:latin typeface="+mn-lt"/>
                          <a:ea typeface="+mn-ea"/>
                          <a:cs typeface="+mn-cs"/>
                        </a:defRPr>
                      </a:lvl2pPr>
                      <a:lvl3pPr marL="914333" algn="l" defTabSz="914333" rtl="0" eaLnBrk="1" latinLnBrk="0" hangingPunct="1">
                        <a:defRPr sz="1800" b="1" kern="1200">
                          <a:solidFill>
                            <a:schemeClr val="lt1"/>
                          </a:solidFill>
                          <a:latin typeface="+mn-lt"/>
                          <a:ea typeface="+mn-ea"/>
                          <a:cs typeface="+mn-cs"/>
                        </a:defRPr>
                      </a:lvl3pPr>
                      <a:lvl4pPr marL="1371499" algn="l" defTabSz="914333" rtl="0" eaLnBrk="1" latinLnBrk="0" hangingPunct="1">
                        <a:defRPr sz="1800" b="1" kern="1200">
                          <a:solidFill>
                            <a:schemeClr val="lt1"/>
                          </a:solidFill>
                          <a:latin typeface="+mn-lt"/>
                          <a:ea typeface="+mn-ea"/>
                          <a:cs typeface="+mn-cs"/>
                        </a:defRPr>
                      </a:lvl4pPr>
                      <a:lvl5pPr marL="1828665" algn="l" defTabSz="914333" rtl="0" eaLnBrk="1" latinLnBrk="0" hangingPunct="1">
                        <a:defRPr sz="1800" b="1" kern="1200">
                          <a:solidFill>
                            <a:schemeClr val="lt1"/>
                          </a:solidFill>
                          <a:latin typeface="+mn-lt"/>
                          <a:ea typeface="+mn-ea"/>
                          <a:cs typeface="+mn-cs"/>
                        </a:defRPr>
                      </a:lvl5pPr>
                      <a:lvl6pPr marL="2285832" algn="l" defTabSz="914333" rtl="0" eaLnBrk="1" latinLnBrk="0" hangingPunct="1">
                        <a:defRPr sz="1800" b="1" kern="1200">
                          <a:solidFill>
                            <a:schemeClr val="lt1"/>
                          </a:solidFill>
                          <a:latin typeface="+mn-lt"/>
                          <a:ea typeface="+mn-ea"/>
                          <a:cs typeface="+mn-cs"/>
                        </a:defRPr>
                      </a:lvl6pPr>
                      <a:lvl7pPr marL="2742998" algn="l" defTabSz="914333" rtl="0" eaLnBrk="1" latinLnBrk="0" hangingPunct="1">
                        <a:defRPr sz="1800" b="1" kern="1200">
                          <a:solidFill>
                            <a:schemeClr val="lt1"/>
                          </a:solidFill>
                          <a:latin typeface="+mn-lt"/>
                          <a:ea typeface="+mn-ea"/>
                          <a:cs typeface="+mn-cs"/>
                        </a:defRPr>
                      </a:lvl7pPr>
                      <a:lvl8pPr marL="3200165" algn="l" defTabSz="914333" rtl="0" eaLnBrk="1" latinLnBrk="0" hangingPunct="1">
                        <a:defRPr sz="1800" b="1" kern="1200">
                          <a:solidFill>
                            <a:schemeClr val="lt1"/>
                          </a:solidFill>
                          <a:latin typeface="+mn-lt"/>
                          <a:ea typeface="+mn-ea"/>
                          <a:cs typeface="+mn-cs"/>
                        </a:defRPr>
                      </a:lvl8pPr>
                      <a:lvl9pPr marL="3657332" algn="l" defTabSz="914333" rtl="0" eaLnBrk="1" latinLnBrk="0" hangingPunct="1">
                        <a:defRPr sz="1800" b="1" kern="1200">
                          <a:solidFill>
                            <a:schemeClr val="lt1"/>
                          </a:solidFill>
                          <a:latin typeface="+mn-lt"/>
                          <a:ea typeface="+mn-ea"/>
                          <a:cs typeface="+mn-cs"/>
                        </a:defRPr>
                      </a:lvl9pPr>
                    </a:lstStyle>
                    <a:p>
                      <a:pPr marL="0" marR="0" lvl="0" indent="0" algn="l" defTabSz="822716" rtl="0" eaLnBrk="1" fontAlgn="auto" latinLnBrk="0" hangingPunct="1">
                        <a:lnSpc>
                          <a:spcPct val="100000"/>
                        </a:lnSpc>
                        <a:spcBef>
                          <a:spcPts val="0"/>
                        </a:spcBef>
                        <a:spcAft>
                          <a:spcPts val="0"/>
                        </a:spcAft>
                        <a:buClrTx/>
                        <a:buSzTx/>
                        <a:buFontTx/>
                        <a:buNone/>
                        <a:tabLst/>
                        <a:defRPr/>
                      </a:pPr>
                      <a:r>
                        <a:rPr lang="en-US" sz="800" noProof="0" dirty="0" smtClean="0"/>
                        <a:t>System requirements</a:t>
                      </a:r>
                      <a:endParaRPr lang="en-US" sz="800" noProof="0" dirty="0"/>
                    </a:p>
                  </a:txBody>
                  <a:tcPr marT="18000" marB="1800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399A0"/>
                    </a:solidFill>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478491038"/>
                  </a:ext>
                </a:extLst>
              </a:tr>
              <a:tr h="396000">
                <a:tc gridSpan="3">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285750" marR="0" lvl="0" indent="-285750" algn="l" defTabSz="8227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t>150 doors </a:t>
                      </a:r>
                    </a:p>
                    <a:p>
                      <a:pPr marL="285750" marR="0" lvl="0" indent="-285750" algn="l" defTabSz="8227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t>1200 cardholders</a:t>
                      </a:r>
                    </a:p>
                    <a:p>
                      <a:pPr marL="285750" marR="0" lvl="0" indent="-285750" algn="l" defTabSz="8227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noProof="0" dirty="0" smtClean="0"/>
                        <a:t>Three operators</a:t>
                      </a:r>
                      <a:endParaRPr lang="en-US" sz="800" noProof="0" dirty="0"/>
                    </a:p>
                  </a:txBody>
                  <a:tcPr marT="18000" marB="1800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tint val="40000"/>
                      </a:srgbClr>
                    </a:solidFill>
                  </a:tcPr>
                </a:tc>
                <a:tc hMerge="1">
                  <a:txBody>
                    <a:bodyPr/>
                    <a:lstStyle/>
                    <a:p>
                      <a:endParaRPr lang="de-DE" sz="800" dirty="0"/>
                    </a:p>
                  </a:txBody>
                  <a:tcPr/>
                </a:tc>
                <a:tc hMerge="1">
                  <a:txBody>
                    <a:bodyPr/>
                    <a:lstStyle/>
                    <a:p>
                      <a:endParaRPr lang="de-DE" sz="800" dirty="0"/>
                    </a:p>
                  </a:txBody>
                  <a:tcPr/>
                </a:tc>
                <a:extLst>
                  <a:ext uri="{0D108BD9-81ED-4DB2-BD59-A6C34878D82A}">
                    <a16:rowId xmlns:a16="http://schemas.microsoft.com/office/drawing/2014/main" val="1672614211"/>
                  </a:ext>
                </a:extLst>
              </a:tr>
              <a:tr h="180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0" indent="0">
                        <a:buFont typeface="Arial" panose="020B0604020202020204" pitchFamily="34" charset="0"/>
                        <a:buNone/>
                      </a:pPr>
                      <a:r>
                        <a:rPr lang="en-US" sz="800" b="1" noProof="0" dirty="0" smtClean="0">
                          <a:solidFill>
                            <a:schemeClr val="bg1"/>
                          </a:solidFill>
                        </a:rPr>
                        <a:t>AMS features</a:t>
                      </a:r>
                      <a:endParaRPr lang="en-US" sz="800" b="1" noProof="0" dirty="0">
                        <a:solidFill>
                          <a:schemeClr val="bg1"/>
                        </a:solidFill>
                      </a:endParaRPr>
                    </a:p>
                  </a:txBody>
                  <a:tcPr marT="18000" marB="18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solidFill>
                  </a:tcPr>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0" indent="0">
                        <a:buFont typeface="Arial" panose="020B0604020202020204" pitchFamily="34" charset="0"/>
                        <a:buNone/>
                      </a:pPr>
                      <a:r>
                        <a:rPr lang="en-US" sz="800" b="1" noProof="0" dirty="0" smtClean="0">
                          <a:solidFill>
                            <a:schemeClr val="bg1"/>
                          </a:solidFill>
                        </a:rPr>
                        <a:t>AMC features</a:t>
                      </a:r>
                      <a:endParaRPr lang="en-US" sz="800" b="1" noProof="0" dirty="0">
                        <a:solidFill>
                          <a:schemeClr val="bg1"/>
                        </a:solidFill>
                      </a:endParaRPr>
                    </a:p>
                  </a:txBody>
                  <a:tcPr marT="18000" marB="18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solidFill>
                  </a:tcPr>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0" indent="0">
                        <a:buFont typeface="Arial" panose="020B0604020202020204" pitchFamily="34" charset="0"/>
                        <a:buNone/>
                      </a:pPr>
                      <a:r>
                        <a:rPr lang="en-US" sz="800" b="1" noProof="0" dirty="0" smtClean="0">
                          <a:solidFill>
                            <a:schemeClr val="bg1"/>
                          </a:solidFill>
                        </a:rPr>
                        <a:t>Reader features</a:t>
                      </a:r>
                      <a:endParaRPr lang="en-US" sz="800" b="1" noProof="0" dirty="0">
                        <a:solidFill>
                          <a:schemeClr val="bg1"/>
                        </a:solidFill>
                      </a:endParaRPr>
                    </a:p>
                  </a:txBody>
                  <a:tcPr marT="18000" marB="1800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solidFill>
                  </a:tcPr>
                </a:tc>
                <a:extLst>
                  <a:ext uri="{0D108BD9-81ED-4DB2-BD59-A6C34878D82A}">
                    <a16:rowId xmlns:a16="http://schemas.microsoft.com/office/drawing/2014/main" val="2451043114"/>
                  </a:ext>
                </a:extLst>
              </a:tr>
              <a:tr h="37084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171450" indent="-171450" algn="l">
                        <a:buFont typeface="Arial" panose="020B0604020202020204" pitchFamily="34" charset="0"/>
                        <a:buChar char="•"/>
                      </a:pPr>
                      <a:r>
                        <a:rPr lang="en-US" sz="800" noProof="0" dirty="0" smtClean="0"/>
                        <a:t>Max. 10,000 doors</a:t>
                      </a:r>
                    </a:p>
                    <a:p>
                      <a:pPr marL="171450" indent="-171450" algn="l">
                        <a:buFont typeface="Arial" panose="020B0604020202020204" pitchFamily="34" charset="0"/>
                        <a:buChar char="•"/>
                      </a:pPr>
                      <a:r>
                        <a:rPr lang="en-US" sz="800" noProof="0" dirty="0" smtClean="0"/>
                        <a:t>Max. 200,000 cardholders</a:t>
                      </a:r>
                    </a:p>
                    <a:p>
                      <a:pPr marL="171450" indent="-171450" algn="l">
                        <a:buFont typeface="Arial" panose="020B0604020202020204" pitchFamily="34" charset="0"/>
                        <a:buChar char="•"/>
                      </a:pPr>
                      <a:r>
                        <a:rPr lang="en-US" sz="800" noProof="0" dirty="0" smtClean="0"/>
                        <a:t>5 cards per person</a:t>
                      </a:r>
                    </a:p>
                    <a:p>
                      <a:pPr marL="171450" indent="-171450" algn="l">
                        <a:buFont typeface="Arial" panose="020B0604020202020204" pitchFamily="34" charset="0"/>
                        <a:buChar char="•"/>
                      </a:pPr>
                      <a:r>
                        <a:rPr lang="en-US" sz="800" noProof="0" dirty="0" smtClean="0"/>
                        <a:t>1024 authorizations</a:t>
                      </a:r>
                      <a:r>
                        <a:rPr lang="en-US" sz="800" baseline="0" noProof="0" dirty="0" smtClean="0"/>
                        <a:t> per M</a:t>
                      </a:r>
                      <a:r>
                        <a:rPr lang="en-US" sz="800" noProof="0" dirty="0" smtClean="0"/>
                        <a:t>AC </a:t>
                      </a:r>
                    </a:p>
                    <a:p>
                      <a:pPr marL="171450" indent="-171450" algn="l">
                        <a:buFont typeface="Arial" panose="020B0604020202020204" pitchFamily="34" charset="0"/>
                        <a:buChar char="•"/>
                      </a:pPr>
                      <a:r>
                        <a:rPr lang="en-US" sz="800" noProof="0" dirty="0" smtClean="0"/>
                        <a:t>Graphical location map</a:t>
                      </a:r>
                    </a:p>
                    <a:p>
                      <a:pPr marL="171450" indent="-171450" algn="l">
                        <a:buFont typeface="Arial" panose="020B0604020202020204" pitchFamily="34" charset="0"/>
                        <a:buChar char="•"/>
                      </a:pPr>
                      <a:r>
                        <a:rPr lang="en-US" sz="800" noProof="0" dirty="0" smtClean="0"/>
                        <a:t>Video integration for video verification via BVMS</a:t>
                      </a:r>
                    </a:p>
                    <a:p>
                      <a:pPr marL="171450" indent="-171450" algn="l">
                        <a:buFont typeface="Arial" panose="020B0604020202020204" pitchFamily="34" charset="0"/>
                        <a:buChar char="•"/>
                      </a:pPr>
                      <a:r>
                        <a:rPr lang="en-US" sz="800" noProof="0" dirty="0" smtClean="0"/>
                        <a:t>Intrusion integration via G Series</a:t>
                      </a:r>
                      <a:endParaRPr lang="en-US" sz="800" noProof="0" dirty="0"/>
                    </a:p>
                  </a:txBody>
                  <a:tcPr marT="18000" marB="18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tint val="40000"/>
                      </a:srgbClr>
                    </a:solidFill>
                  </a:tcPr>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171450" indent="-171450" algn="l">
                        <a:buFont typeface="Arial" panose="020B0604020202020204" pitchFamily="34" charset="0"/>
                        <a:buChar char="•"/>
                      </a:pPr>
                      <a:r>
                        <a:rPr lang="en-US" sz="800" noProof="0" dirty="0" smtClean="0"/>
                        <a:t>2 RS-485 buses</a:t>
                      </a:r>
                    </a:p>
                    <a:p>
                      <a:pPr marL="171450" indent="-171450" algn="l">
                        <a:buFont typeface="Arial" panose="020B0604020202020204" pitchFamily="34" charset="0"/>
                        <a:buChar char="•"/>
                      </a:pPr>
                      <a:r>
                        <a:rPr lang="en-US" sz="800" noProof="0" dirty="0" smtClean="0"/>
                        <a:t>8 inputs</a:t>
                      </a:r>
                    </a:p>
                    <a:p>
                      <a:pPr marL="171450" indent="-171450" algn="l">
                        <a:buFont typeface="Arial" panose="020B0604020202020204" pitchFamily="34" charset="0"/>
                        <a:buChar char="•"/>
                      </a:pPr>
                      <a:r>
                        <a:rPr lang="en-US" sz="800" noProof="0" dirty="0" smtClean="0"/>
                        <a:t>8 relays</a:t>
                      </a:r>
                    </a:p>
                    <a:p>
                      <a:pPr marL="171450" indent="-171450" algn="l">
                        <a:buFont typeface="Arial" panose="020B0604020202020204" pitchFamily="34" charset="0"/>
                        <a:buChar char="•"/>
                      </a:pPr>
                      <a:r>
                        <a:rPr lang="en-US" sz="800" noProof="0" dirty="0" smtClean="0"/>
                        <a:t>TCP/IP, RS-485 connection</a:t>
                      </a:r>
                      <a:endParaRPr lang="en-US" sz="800" noProof="0" dirty="0"/>
                    </a:p>
                  </a:txBody>
                  <a:tcPr marT="18000" marB="18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tint val="40000"/>
                      </a:srgbClr>
                    </a:solidFill>
                  </a:tcPr>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pPr marL="171450" indent="-171450">
                        <a:buFont typeface="Arial" panose="020B0604020202020204" pitchFamily="34" charset="0"/>
                        <a:buChar char="•"/>
                      </a:pPr>
                      <a:r>
                        <a:rPr lang="en-US" sz="800" noProof="0" dirty="0" smtClean="0"/>
                        <a:t>Support OSDPv2 secure channel</a:t>
                      </a:r>
                    </a:p>
                    <a:p>
                      <a:pPr marL="171450" indent="-171450">
                        <a:buFont typeface="Arial" panose="020B0604020202020204" pitchFamily="34" charset="0"/>
                        <a:buChar char="•"/>
                      </a:pPr>
                      <a:r>
                        <a:rPr lang="en-US" sz="800" noProof="0" dirty="0" smtClean="0"/>
                        <a:t>Outdoor resistant (up to IP67)</a:t>
                      </a:r>
                    </a:p>
                    <a:p>
                      <a:pPr marL="171450" indent="-171450">
                        <a:buFont typeface="Arial" panose="020B0604020202020204" pitchFamily="34" charset="0"/>
                        <a:buChar char="•"/>
                      </a:pPr>
                      <a:r>
                        <a:rPr lang="en-US" sz="800" noProof="0" dirty="0" smtClean="0"/>
                        <a:t>Multitechnology support (125kHz and 13.56MHz)</a:t>
                      </a:r>
                    </a:p>
                    <a:p>
                      <a:pPr marL="171450" indent="-171450">
                        <a:buFont typeface="Arial" panose="020B0604020202020204" pitchFamily="34" charset="0"/>
                        <a:buChar char="•"/>
                      </a:pPr>
                      <a:r>
                        <a:rPr lang="en-US" sz="800" noProof="0" dirty="0" smtClean="0"/>
                        <a:t>Wiegand and RS485 support</a:t>
                      </a:r>
                    </a:p>
                    <a:p>
                      <a:pPr marL="171450" indent="-171450">
                        <a:buFont typeface="Arial" panose="020B0604020202020204" pitchFamily="34" charset="0"/>
                        <a:buChar char="•"/>
                      </a:pPr>
                      <a:r>
                        <a:rPr lang="en-US" sz="800" noProof="0" dirty="0" smtClean="0"/>
                        <a:t>Keypad or fingerprint for verification</a:t>
                      </a:r>
                      <a:endParaRPr lang="en-US" sz="800" noProof="0" dirty="0"/>
                    </a:p>
                  </a:txBody>
                  <a:tcPr marT="18000" marB="18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399A0">
                        <a:tint val="40000"/>
                      </a:srgbClr>
                    </a:solidFill>
                  </a:tcPr>
                </a:tc>
                <a:extLst>
                  <a:ext uri="{0D108BD9-81ED-4DB2-BD59-A6C34878D82A}">
                    <a16:rowId xmlns:a16="http://schemas.microsoft.com/office/drawing/2014/main" val="3782711255"/>
                  </a:ext>
                </a:extLst>
              </a:tr>
            </a:tbl>
          </a:graphicData>
        </a:graphic>
      </p:graphicFrame>
      <p:graphicFrame>
        <p:nvGraphicFramePr>
          <p:cNvPr id="102" name="Tabelle 62">
            <a:extLst>
              <a:ext uri="{FF2B5EF4-FFF2-40B4-BE49-F238E27FC236}">
                <a16:creationId xmlns:a16="http://schemas.microsoft.com/office/drawing/2014/main" id="{F2A47731-6385-44A4-AA13-E4B8AEA47EAA}"/>
              </a:ext>
            </a:extLst>
          </p:cNvPr>
          <p:cNvGraphicFramePr>
            <a:graphicFrameLocks noGrp="1"/>
          </p:cNvGraphicFramePr>
          <p:nvPr>
            <p:extLst>
              <p:ext uri="{D42A27DB-BD31-4B8C-83A1-F6EECF244321}">
                <p14:modId xmlns:p14="http://schemas.microsoft.com/office/powerpoint/2010/main" val="2081095124"/>
              </p:ext>
            </p:extLst>
          </p:nvPr>
        </p:nvGraphicFramePr>
        <p:xfrm>
          <a:off x="5477181" y="3153713"/>
          <a:ext cx="5116118" cy="2227794"/>
        </p:xfrm>
        <a:graphic>
          <a:graphicData uri="http://schemas.openxmlformats.org/drawingml/2006/table">
            <a:tbl>
              <a:tblPr firstRow="1" bandRow="1">
                <a:tableStyleId>{5C22544A-7EE6-4342-B048-85BDC9FD1C3A}</a:tableStyleId>
              </a:tblPr>
              <a:tblGrid>
                <a:gridCol w="1578574">
                  <a:extLst>
                    <a:ext uri="{9D8B030D-6E8A-4147-A177-3AD203B41FA5}">
                      <a16:colId xmlns:a16="http://schemas.microsoft.com/office/drawing/2014/main" val="3622271524"/>
                    </a:ext>
                  </a:extLst>
                </a:gridCol>
                <a:gridCol w="3537544">
                  <a:extLst>
                    <a:ext uri="{9D8B030D-6E8A-4147-A177-3AD203B41FA5}">
                      <a16:colId xmlns:a16="http://schemas.microsoft.com/office/drawing/2014/main" val="240487655"/>
                    </a:ext>
                  </a:extLst>
                </a:gridCol>
              </a:tblGrid>
              <a:tr h="144000">
                <a:tc>
                  <a:txBody>
                    <a:bodyPr/>
                    <a:lstStyle>
                      <a:lvl1pPr marL="0" algn="l" defTabSz="914333" rtl="0" eaLnBrk="1" latinLnBrk="0" hangingPunct="1">
                        <a:defRPr sz="1800" b="1" kern="1200">
                          <a:solidFill>
                            <a:schemeClr val="lt1"/>
                          </a:solidFill>
                          <a:latin typeface="+mn-lt"/>
                          <a:ea typeface="+mn-ea"/>
                          <a:cs typeface="+mn-cs"/>
                        </a:defRPr>
                      </a:lvl1pPr>
                      <a:lvl2pPr marL="457166" algn="l" defTabSz="914333" rtl="0" eaLnBrk="1" latinLnBrk="0" hangingPunct="1">
                        <a:defRPr sz="1800" b="1" kern="1200">
                          <a:solidFill>
                            <a:schemeClr val="lt1"/>
                          </a:solidFill>
                          <a:latin typeface="+mn-lt"/>
                          <a:ea typeface="+mn-ea"/>
                          <a:cs typeface="+mn-cs"/>
                        </a:defRPr>
                      </a:lvl2pPr>
                      <a:lvl3pPr marL="914333" algn="l" defTabSz="914333" rtl="0" eaLnBrk="1" latinLnBrk="0" hangingPunct="1">
                        <a:defRPr sz="1800" b="1" kern="1200">
                          <a:solidFill>
                            <a:schemeClr val="lt1"/>
                          </a:solidFill>
                          <a:latin typeface="+mn-lt"/>
                          <a:ea typeface="+mn-ea"/>
                          <a:cs typeface="+mn-cs"/>
                        </a:defRPr>
                      </a:lvl3pPr>
                      <a:lvl4pPr marL="1371499" algn="l" defTabSz="914333" rtl="0" eaLnBrk="1" latinLnBrk="0" hangingPunct="1">
                        <a:defRPr sz="1800" b="1" kern="1200">
                          <a:solidFill>
                            <a:schemeClr val="lt1"/>
                          </a:solidFill>
                          <a:latin typeface="+mn-lt"/>
                          <a:ea typeface="+mn-ea"/>
                          <a:cs typeface="+mn-cs"/>
                        </a:defRPr>
                      </a:lvl4pPr>
                      <a:lvl5pPr marL="1828665" algn="l" defTabSz="914333" rtl="0" eaLnBrk="1" latinLnBrk="0" hangingPunct="1">
                        <a:defRPr sz="1800" b="1" kern="1200">
                          <a:solidFill>
                            <a:schemeClr val="lt1"/>
                          </a:solidFill>
                          <a:latin typeface="+mn-lt"/>
                          <a:ea typeface="+mn-ea"/>
                          <a:cs typeface="+mn-cs"/>
                        </a:defRPr>
                      </a:lvl5pPr>
                      <a:lvl6pPr marL="2285832" algn="l" defTabSz="914333" rtl="0" eaLnBrk="1" latinLnBrk="0" hangingPunct="1">
                        <a:defRPr sz="1800" b="1" kern="1200">
                          <a:solidFill>
                            <a:schemeClr val="lt1"/>
                          </a:solidFill>
                          <a:latin typeface="+mn-lt"/>
                          <a:ea typeface="+mn-ea"/>
                          <a:cs typeface="+mn-cs"/>
                        </a:defRPr>
                      </a:lvl6pPr>
                      <a:lvl7pPr marL="2742998" algn="l" defTabSz="914333" rtl="0" eaLnBrk="1" latinLnBrk="0" hangingPunct="1">
                        <a:defRPr sz="1800" b="1" kern="1200">
                          <a:solidFill>
                            <a:schemeClr val="lt1"/>
                          </a:solidFill>
                          <a:latin typeface="+mn-lt"/>
                          <a:ea typeface="+mn-ea"/>
                          <a:cs typeface="+mn-cs"/>
                        </a:defRPr>
                      </a:lvl7pPr>
                      <a:lvl8pPr marL="3200165" algn="l" defTabSz="914333" rtl="0" eaLnBrk="1" latinLnBrk="0" hangingPunct="1">
                        <a:defRPr sz="1800" b="1" kern="1200">
                          <a:solidFill>
                            <a:schemeClr val="lt1"/>
                          </a:solidFill>
                          <a:latin typeface="+mn-lt"/>
                          <a:ea typeface="+mn-ea"/>
                          <a:cs typeface="+mn-cs"/>
                        </a:defRPr>
                      </a:lvl8pPr>
                      <a:lvl9pPr marL="3657332" algn="l" defTabSz="914333" rtl="0" eaLnBrk="1" latinLnBrk="0" hangingPunct="1">
                        <a:defRPr sz="1800" b="1" kern="1200">
                          <a:solidFill>
                            <a:schemeClr val="lt1"/>
                          </a:solidFill>
                          <a:latin typeface="+mn-lt"/>
                          <a:ea typeface="+mn-ea"/>
                          <a:cs typeface="+mn-cs"/>
                        </a:defRPr>
                      </a:lvl9pPr>
                    </a:lstStyle>
                    <a:p>
                      <a:r>
                        <a:rPr lang="en-US" sz="800" noProof="0" dirty="0" smtClean="0"/>
                        <a:t>Products</a:t>
                      </a:r>
                      <a:endParaRPr lang="en-US" sz="800" noProof="0" dirty="0"/>
                    </a:p>
                  </a:txBody>
                  <a:tcPr marT="18000" marB="18000"/>
                </a:tc>
                <a:tc>
                  <a:txBody>
                    <a:bodyPr/>
                    <a:lstStyle>
                      <a:lvl1pPr marL="0" algn="l" defTabSz="914333" rtl="0" eaLnBrk="1" latinLnBrk="0" hangingPunct="1">
                        <a:defRPr sz="1800" b="1" kern="1200">
                          <a:solidFill>
                            <a:schemeClr val="lt1"/>
                          </a:solidFill>
                          <a:latin typeface="+mn-lt"/>
                          <a:ea typeface="+mn-ea"/>
                          <a:cs typeface="+mn-cs"/>
                        </a:defRPr>
                      </a:lvl1pPr>
                      <a:lvl2pPr marL="457166" algn="l" defTabSz="914333" rtl="0" eaLnBrk="1" latinLnBrk="0" hangingPunct="1">
                        <a:defRPr sz="1800" b="1" kern="1200">
                          <a:solidFill>
                            <a:schemeClr val="lt1"/>
                          </a:solidFill>
                          <a:latin typeface="+mn-lt"/>
                          <a:ea typeface="+mn-ea"/>
                          <a:cs typeface="+mn-cs"/>
                        </a:defRPr>
                      </a:lvl2pPr>
                      <a:lvl3pPr marL="914333" algn="l" defTabSz="914333" rtl="0" eaLnBrk="1" latinLnBrk="0" hangingPunct="1">
                        <a:defRPr sz="1800" b="1" kern="1200">
                          <a:solidFill>
                            <a:schemeClr val="lt1"/>
                          </a:solidFill>
                          <a:latin typeface="+mn-lt"/>
                          <a:ea typeface="+mn-ea"/>
                          <a:cs typeface="+mn-cs"/>
                        </a:defRPr>
                      </a:lvl3pPr>
                      <a:lvl4pPr marL="1371499" algn="l" defTabSz="914333" rtl="0" eaLnBrk="1" latinLnBrk="0" hangingPunct="1">
                        <a:defRPr sz="1800" b="1" kern="1200">
                          <a:solidFill>
                            <a:schemeClr val="lt1"/>
                          </a:solidFill>
                          <a:latin typeface="+mn-lt"/>
                          <a:ea typeface="+mn-ea"/>
                          <a:cs typeface="+mn-cs"/>
                        </a:defRPr>
                      </a:lvl4pPr>
                      <a:lvl5pPr marL="1828665" algn="l" defTabSz="914333" rtl="0" eaLnBrk="1" latinLnBrk="0" hangingPunct="1">
                        <a:defRPr sz="1800" b="1" kern="1200">
                          <a:solidFill>
                            <a:schemeClr val="lt1"/>
                          </a:solidFill>
                          <a:latin typeface="+mn-lt"/>
                          <a:ea typeface="+mn-ea"/>
                          <a:cs typeface="+mn-cs"/>
                        </a:defRPr>
                      </a:lvl5pPr>
                      <a:lvl6pPr marL="2285832" algn="l" defTabSz="914333" rtl="0" eaLnBrk="1" latinLnBrk="0" hangingPunct="1">
                        <a:defRPr sz="1800" b="1" kern="1200">
                          <a:solidFill>
                            <a:schemeClr val="lt1"/>
                          </a:solidFill>
                          <a:latin typeface="+mn-lt"/>
                          <a:ea typeface="+mn-ea"/>
                          <a:cs typeface="+mn-cs"/>
                        </a:defRPr>
                      </a:lvl6pPr>
                      <a:lvl7pPr marL="2742998" algn="l" defTabSz="914333" rtl="0" eaLnBrk="1" latinLnBrk="0" hangingPunct="1">
                        <a:defRPr sz="1800" b="1" kern="1200">
                          <a:solidFill>
                            <a:schemeClr val="lt1"/>
                          </a:solidFill>
                          <a:latin typeface="+mn-lt"/>
                          <a:ea typeface="+mn-ea"/>
                          <a:cs typeface="+mn-cs"/>
                        </a:defRPr>
                      </a:lvl7pPr>
                      <a:lvl8pPr marL="3200165" algn="l" defTabSz="914333" rtl="0" eaLnBrk="1" latinLnBrk="0" hangingPunct="1">
                        <a:defRPr sz="1800" b="1" kern="1200">
                          <a:solidFill>
                            <a:schemeClr val="lt1"/>
                          </a:solidFill>
                          <a:latin typeface="+mn-lt"/>
                          <a:ea typeface="+mn-ea"/>
                          <a:cs typeface="+mn-cs"/>
                        </a:defRPr>
                      </a:lvl8pPr>
                      <a:lvl9pPr marL="3657332" algn="l" defTabSz="914333" rtl="0" eaLnBrk="1" latinLnBrk="0" hangingPunct="1">
                        <a:defRPr sz="1800" b="1" kern="1200">
                          <a:solidFill>
                            <a:schemeClr val="lt1"/>
                          </a:solidFill>
                          <a:latin typeface="+mn-lt"/>
                          <a:ea typeface="+mn-ea"/>
                          <a:cs typeface="+mn-cs"/>
                        </a:defRPr>
                      </a:lvl9pPr>
                    </a:lstStyle>
                    <a:p>
                      <a:r>
                        <a:rPr lang="en-US" sz="800" noProof="0" dirty="0" smtClean="0"/>
                        <a:t>Item type</a:t>
                      </a:r>
                      <a:endParaRPr lang="en-US" sz="800" noProof="0" dirty="0"/>
                    </a:p>
                  </a:txBody>
                  <a:tcPr marT="18000" marB="18000"/>
                </a:tc>
                <a:extLst>
                  <a:ext uri="{0D108BD9-81ED-4DB2-BD59-A6C34878D82A}">
                    <a16:rowId xmlns:a16="http://schemas.microsoft.com/office/drawing/2014/main" val="1652525432"/>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Readers</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ARD-AYBS6380, ARD-FPBEW2-H2, </a:t>
                      </a:r>
                      <a:r>
                        <a:rPr lang="en-US" sz="800" dirty="0" smtClean="0"/>
                        <a:t>ARD-SER90-WI </a:t>
                      </a:r>
                      <a:endParaRPr lang="en-US" sz="800" noProof="0" dirty="0"/>
                    </a:p>
                  </a:txBody>
                  <a:tcPr marT="18000" marB="18000"/>
                </a:tc>
                <a:extLst>
                  <a:ext uri="{0D108BD9-81ED-4DB2-BD59-A6C34878D82A}">
                    <a16:rowId xmlns:a16="http://schemas.microsoft.com/office/drawing/2014/main" val="1543057844"/>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Lock</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4710760066</a:t>
                      </a:r>
                      <a:endParaRPr lang="en-US" sz="800" noProof="0" dirty="0"/>
                    </a:p>
                  </a:txBody>
                  <a:tcPr marT="18000" marB="18000"/>
                </a:tc>
                <a:extLst>
                  <a:ext uri="{0D108BD9-81ED-4DB2-BD59-A6C34878D82A}">
                    <a16:rowId xmlns:a16="http://schemas.microsoft.com/office/drawing/2014/main" val="2780272457"/>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Magnet contact</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ISN-CSM35-W</a:t>
                      </a:r>
                      <a:endParaRPr lang="en-US" sz="800" noProof="0" dirty="0"/>
                    </a:p>
                  </a:txBody>
                  <a:tcPr marT="18000" marB="18000"/>
                </a:tc>
                <a:extLst>
                  <a:ext uri="{0D108BD9-81ED-4DB2-BD59-A6C34878D82A}">
                    <a16:rowId xmlns:a16="http://schemas.microsoft.com/office/drawing/2014/main" val="3144574294"/>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REX button</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4710760047</a:t>
                      </a:r>
                      <a:endParaRPr lang="en-US" sz="800" noProof="0" dirty="0"/>
                    </a:p>
                  </a:txBody>
                  <a:tcPr marT="18000" marB="18000"/>
                </a:tc>
                <a:extLst>
                  <a:ext uri="{0D108BD9-81ED-4DB2-BD59-A6C34878D82A}">
                    <a16:rowId xmlns:a16="http://schemas.microsoft.com/office/drawing/2014/main" val="3863847258"/>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AMS Software</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1</a:t>
                      </a:r>
                      <a:r>
                        <a:rPr lang="en-US" sz="800" baseline="0" noProof="0" dirty="0" smtClean="0"/>
                        <a:t> x </a:t>
                      </a:r>
                      <a:r>
                        <a:rPr lang="en-US" sz="800" noProof="0" dirty="0" smtClean="0"/>
                        <a:t>AMS-BASE-PLUS30, 1 x AMS-XDRS-128V30, 2 x AMS-XCLI-1V30</a:t>
                      </a:r>
                      <a:endParaRPr lang="en-US" sz="800" noProof="0" dirty="0"/>
                    </a:p>
                  </a:txBody>
                  <a:tcPr marT="18000" marB="18000"/>
                </a:tc>
                <a:extLst>
                  <a:ext uri="{0D108BD9-81ED-4DB2-BD59-A6C34878D82A}">
                    <a16:rowId xmlns:a16="http://schemas.microsoft.com/office/drawing/2014/main" val="3593122812"/>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Controller</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APC-AMC2-4R4CF, APC-AMC2-4WCF</a:t>
                      </a:r>
                      <a:endParaRPr lang="en-US" sz="800" noProof="0" dirty="0"/>
                    </a:p>
                  </a:txBody>
                  <a:tcPr marT="18000" marB="18000"/>
                </a:tc>
                <a:extLst>
                  <a:ext uri="{0D108BD9-81ED-4DB2-BD59-A6C34878D82A}">
                    <a16:rowId xmlns:a16="http://schemas.microsoft.com/office/drawing/2014/main" val="1517783859"/>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Power supply</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APS-PSU-60</a:t>
                      </a:r>
                      <a:endParaRPr lang="en-US" sz="800" noProof="0" dirty="0"/>
                    </a:p>
                  </a:txBody>
                  <a:tcPr marT="18000" marB="18000"/>
                </a:tc>
                <a:extLst>
                  <a:ext uri="{0D108BD9-81ED-4DB2-BD59-A6C34878D82A}">
                    <a16:rowId xmlns:a16="http://schemas.microsoft.com/office/drawing/2014/main" val="1508085308"/>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Battery</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D126</a:t>
                      </a:r>
                      <a:endParaRPr lang="en-US" sz="800" noProof="0" dirty="0"/>
                    </a:p>
                  </a:txBody>
                  <a:tcPr marT="18000" marB="18000"/>
                </a:tc>
                <a:extLst>
                  <a:ext uri="{0D108BD9-81ED-4DB2-BD59-A6C34878D82A}">
                    <a16:rowId xmlns:a16="http://schemas.microsoft.com/office/drawing/2014/main" val="3616357897"/>
                  </a:ext>
                </a:extLst>
              </a:tr>
              <a:tr h="144000">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BVMS Software</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MBV-BPLU-100</a:t>
                      </a:r>
                      <a:endParaRPr lang="en-US" sz="800" noProof="0" dirty="0"/>
                    </a:p>
                  </a:txBody>
                  <a:tcPr marT="18000" marB="18000"/>
                </a:tc>
                <a:extLst>
                  <a:ext uri="{0D108BD9-81ED-4DB2-BD59-A6C34878D82A}">
                    <a16:rowId xmlns:a16="http://schemas.microsoft.com/office/drawing/2014/main" val="2913266297"/>
                  </a:ext>
                </a:extLst>
              </a:tr>
              <a:tr h="174834">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Cameras</a:t>
                      </a:r>
                      <a:endParaRPr lang="en-US" sz="800" noProof="0" dirty="0"/>
                    </a:p>
                  </a:txBody>
                  <a:tcPr marT="18000" marB="18000"/>
                </a:tc>
                <a:tc>
                  <a:txBody>
                    <a:bodyPr/>
                    <a:lstStyle>
                      <a:lvl1pPr marL="0" algn="l" defTabSz="914333" rtl="0" eaLnBrk="1" latinLnBrk="0" hangingPunct="1">
                        <a:defRPr sz="1800" kern="1200">
                          <a:solidFill>
                            <a:schemeClr val="dk1"/>
                          </a:solidFill>
                          <a:latin typeface="+mn-lt"/>
                          <a:ea typeface="+mn-ea"/>
                          <a:cs typeface="+mn-cs"/>
                        </a:defRPr>
                      </a:lvl1pPr>
                      <a:lvl2pPr marL="457166" algn="l" defTabSz="914333" rtl="0" eaLnBrk="1" latinLnBrk="0" hangingPunct="1">
                        <a:defRPr sz="1800" kern="1200">
                          <a:solidFill>
                            <a:schemeClr val="dk1"/>
                          </a:solidFill>
                          <a:latin typeface="+mn-lt"/>
                          <a:ea typeface="+mn-ea"/>
                          <a:cs typeface="+mn-cs"/>
                        </a:defRPr>
                      </a:lvl2pPr>
                      <a:lvl3pPr marL="914333" algn="l" defTabSz="914333" rtl="0" eaLnBrk="1" latinLnBrk="0" hangingPunct="1">
                        <a:defRPr sz="1800" kern="1200">
                          <a:solidFill>
                            <a:schemeClr val="dk1"/>
                          </a:solidFill>
                          <a:latin typeface="+mn-lt"/>
                          <a:ea typeface="+mn-ea"/>
                          <a:cs typeface="+mn-cs"/>
                        </a:defRPr>
                      </a:lvl3pPr>
                      <a:lvl4pPr marL="1371499" algn="l" defTabSz="914333" rtl="0" eaLnBrk="1" latinLnBrk="0" hangingPunct="1">
                        <a:defRPr sz="1800" kern="1200">
                          <a:solidFill>
                            <a:schemeClr val="dk1"/>
                          </a:solidFill>
                          <a:latin typeface="+mn-lt"/>
                          <a:ea typeface="+mn-ea"/>
                          <a:cs typeface="+mn-cs"/>
                        </a:defRPr>
                      </a:lvl4pPr>
                      <a:lvl5pPr marL="1828665" algn="l" defTabSz="914333" rtl="0" eaLnBrk="1" latinLnBrk="0" hangingPunct="1">
                        <a:defRPr sz="1800" kern="1200">
                          <a:solidFill>
                            <a:schemeClr val="dk1"/>
                          </a:solidFill>
                          <a:latin typeface="+mn-lt"/>
                          <a:ea typeface="+mn-ea"/>
                          <a:cs typeface="+mn-cs"/>
                        </a:defRPr>
                      </a:lvl5pPr>
                      <a:lvl6pPr marL="2285832" algn="l" defTabSz="914333" rtl="0" eaLnBrk="1" latinLnBrk="0" hangingPunct="1">
                        <a:defRPr sz="1800" kern="1200">
                          <a:solidFill>
                            <a:schemeClr val="dk1"/>
                          </a:solidFill>
                          <a:latin typeface="+mn-lt"/>
                          <a:ea typeface="+mn-ea"/>
                          <a:cs typeface="+mn-cs"/>
                        </a:defRPr>
                      </a:lvl6pPr>
                      <a:lvl7pPr marL="2742998" algn="l" defTabSz="914333" rtl="0" eaLnBrk="1" latinLnBrk="0" hangingPunct="1">
                        <a:defRPr sz="1800" kern="1200">
                          <a:solidFill>
                            <a:schemeClr val="dk1"/>
                          </a:solidFill>
                          <a:latin typeface="+mn-lt"/>
                          <a:ea typeface="+mn-ea"/>
                          <a:cs typeface="+mn-cs"/>
                        </a:defRPr>
                      </a:lvl7pPr>
                      <a:lvl8pPr marL="3200165" algn="l" defTabSz="914333" rtl="0" eaLnBrk="1" latinLnBrk="0" hangingPunct="1">
                        <a:defRPr sz="1800" kern="1200">
                          <a:solidFill>
                            <a:schemeClr val="dk1"/>
                          </a:solidFill>
                          <a:latin typeface="+mn-lt"/>
                          <a:ea typeface="+mn-ea"/>
                          <a:cs typeface="+mn-cs"/>
                        </a:defRPr>
                      </a:lvl8pPr>
                      <a:lvl9pPr marL="3657332" algn="l" defTabSz="914333" rtl="0" eaLnBrk="1" latinLnBrk="0" hangingPunct="1">
                        <a:defRPr sz="1800" kern="1200">
                          <a:solidFill>
                            <a:schemeClr val="dk1"/>
                          </a:solidFill>
                          <a:latin typeface="+mn-lt"/>
                          <a:ea typeface="+mn-ea"/>
                          <a:cs typeface="+mn-cs"/>
                        </a:defRPr>
                      </a:lvl9pPr>
                    </a:lstStyle>
                    <a:p>
                      <a:r>
                        <a:rPr lang="en-US" sz="800" noProof="0" dirty="0" smtClean="0"/>
                        <a:t>NDE-8504-R</a:t>
                      </a:r>
                      <a:endParaRPr lang="en-US" sz="800" noProof="0" dirty="0"/>
                    </a:p>
                  </a:txBody>
                  <a:tcPr marT="18000" marB="18000"/>
                </a:tc>
                <a:extLst>
                  <a:ext uri="{0D108BD9-81ED-4DB2-BD59-A6C34878D82A}">
                    <a16:rowId xmlns:a16="http://schemas.microsoft.com/office/drawing/2014/main" val="278163437"/>
                  </a:ext>
                </a:extLst>
              </a:tr>
              <a:tr h="144000">
                <a:tc>
                  <a:txBody>
                    <a:bodyPr/>
                    <a:lstStyle/>
                    <a:p>
                      <a:pPr marL="0" algn="l" defTabSz="914333" rtl="0" eaLnBrk="1" latinLnBrk="0" hangingPunct="1"/>
                      <a:r>
                        <a:rPr lang="en-US" sz="800" kern="1200" noProof="0" dirty="0" smtClean="0">
                          <a:solidFill>
                            <a:schemeClr val="dk1"/>
                          </a:solidFill>
                          <a:latin typeface="+mn-lt"/>
                          <a:ea typeface="+mn-ea"/>
                          <a:cs typeface="+mn-cs"/>
                        </a:rPr>
                        <a:t>Intrusion control panel</a:t>
                      </a:r>
                      <a:endParaRPr lang="en-US" sz="800" kern="1200" noProof="0" dirty="0">
                        <a:solidFill>
                          <a:schemeClr val="dk1"/>
                        </a:solidFill>
                        <a:latin typeface="+mn-lt"/>
                        <a:ea typeface="+mn-ea"/>
                        <a:cs typeface="+mn-cs"/>
                      </a:endParaRPr>
                    </a:p>
                  </a:txBody>
                  <a:tcPr marT="18000" marB="18000"/>
                </a:tc>
                <a:tc>
                  <a:txBody>
                    <a:bodyPr/>
                    <a:lstStyle/>
                    <a:p>
                      <a:pPr marL="0" algn="l" defTabSz="914333" rtl="0" eaLnBrk="1" latinLnBrk="0" hangingPunct="1"/>
                      <a:r>
                        <a:rPr lang="en-US" sz="800" kern="1200" noProof="0" dirty="0" smtClean="0">
                          <a:solidFill>
                            <a:schemeClr val="dk1"/>
                          </a:solidFill>
                          <a:latin typeface="+mn-lt"/>
                          <a:ea typeface="+mn-ea"/>
                          <a:cs typeface="+mn-cs"/>
                        </a:rPr>
                        <a:t>B8512G</a:t>
                      </a:r>
                      <a:endParaRPr lang="en-US" sz="800" kern="1200" noProof="0" dirty="0">
                        <a:solidFill>
                          <a:schemeClr val="dk1"/>
                        </a:solidFill>
                        <a:latin typeface="+mn-lt"/>
                        <a:ea typeface="+mn-ea"/>
                        <a:cs typeface="+mn-cs"/>
                      </a:endParaRPr>
                    </a:p>
                  </a:txBody>
                  <a:tcPr marT="18000" marB="18000"/>
                </a:tc>
                <a:extLst>
                  <a:ext uri="{0D108BD9-81ED-4DB2-BD59-A6C34878D82A}">
                    <a16:rowId xmlns:a16="http://schemas.microsoft.com/office/drawing/2014/main" val="1348028416"/>
                  </a:ext>
                </a:extLst>
              </a:tr>
              <a:tr h="144000">
                <a:tc>
                  <a:txBody>
                    <a:bodyPr/>
                    <a:lstStyle/>
                    <a:p>
                      <a:pPr marL="0" algn="l" defTabSz="914333" rtl="0" eaLnBrk="1" latinLnBrk="0" hangingPunct="1"/>
                      <a:r>
                        <a:rPr lang="en-US" sz="800" kern="1200" noProof="0" dirty="0" smtClean="0">
                          <a:solidFill>
                            <a:schemeClr val="dk1"/>
                          </a:solidFill>
                          <a:latin typeface="+mn-lt"/>
                          <a:ea typeface="+mn-ea"/>
                          <a:cs typeface="+mn-cs"/>
                        </a:rPr>
                        <a:t>Intrusion touch screen</a:t>
                      </a:r>
                      <a:r>
                        <a:rPr lang="en-US" sz="800" kern="1200" baseline="0" noProof="0" dirty="0" smtClean="0">
                          <a:solidFill>
                            <a:schemeClr val="dk1"/>
                          </a:solidFill>
                          <a:latin typeface="+mn-lt"/>
                          <a:ea typeface="+mn-ea"/>
                          <a:cs typeface="+mn-cs"/>
                        </a:rPr>
                        <a:t> keypad</a:t>
                      </a:r>
                      <a:endParaRPr lang="en-US" sz="800" kern="1200" noProof="0" dirty="0">
                        <a:solidFill>
                          <a:schemeClr val="dk1"/>
                        </a:solidFill>
                        <a:latin typeface="+mn-lt"/>
                        <a:ea typeface="+mn-ea"/>
                        <a:cs typeface="+mn-cs"/>
                      </a:endParaRPr>
                    </a:p>
                  </a:txBody>
                  <a:tcPr marT="18000" marB="18000"/>
                </a:tc>
                <a:tc>
                  <a:txBody>
                    <a:bodyPr/>
                    <a:lstStyle/>
                    <a:p>
                      <a:pPr marL="0" algn="l" defTabSz="914333" rtl="0" eaLnBrk="1" latinLnBrk="0" hangingPunct="1"/>
                      <a:r>
                        <a:rPr lang="en-US" sz="800" kern="1200" noProof="0" dirty="0" smtClean="0">
                          <a:solidFill>
                            <a:schemeClr val="dk1"/>
                          </a:solidFill>
                          <a:latin typeface="+mn-lt"/>
                          <a:ea typeface="+mn-ea"/>
                          <a:cs typeface="+mn-cs"/>
                        </a:rPr>
                        <a:t>B942</a:t>
                      </a:r>
                      <a:endParaRPr lang="en-US" sz="800" kern="1200" noProof="0" dirty="0">
                        <a:solidFill>
                          <a:schemeClr val="dk1"/>
                        </a:solidFill>
                        <a:latin typeface="+mn-lt"/>
                        <a:ea typeface="+mn-ea"/>
                        <a:cs typeface="+mn-cs"/>
                      </a:endParaRPr>
                    </a:p>
                  </a:txBody>
                  <a:tcPr marT="18000" marB="18000"/>
                </a:tc>
                <a:extLst>
                  <a:ext uri="{0D108BD9-81ED-4DB2-BD59-A6C34878D82A}">
                    <a16:rowId xmlns:a16="http://schemas.microsoft.com/office/drawing/2014/main" val="1095111036"/>
                  </a:ext>
                </a:extLst>
              </a:tr>
              <a:tr h="144000">
                <a:tc>
                  <a:txBody>
                    <a:bodyPr/>
                    <a:lstStyle/>
                    <a:p>
                      <a:r>
                        <a:rPr lang="en-US" sz="800" noProof="0" dirty="0" smtClean="0"/>
                        <a:t>Intrusion detectors</a:t>
                      </a:r>
                      <a:endParaRPr lang="en-US" sz="800" noProof="0" dirty="0"/>
                    </a:p>
                  </a:txBody>
                  <a:tcPr marT="18000" marB="18000"/>
                </a:tc>
                <a:tc>
                  <a:txBody>
                    <a:bodyPr/>
                    <a:lstStyle/>
                    <a:p>
                      <a:r>
                        <a:rPr lang="en-US" sz="800" noProof="0" dirty="0" smtClean="0"/>
                        <a:t>ISC-CDL1-W15G</a:t>
                      </a:r>
                      <a:endParaRPr lang="en-US" sz="800" noProof="0" dirty="0"/>
                    </a:p>
                  </a:txBody>
                  <a:tcPr marT="18000" marB="18000"/>
                </a:tc>
                <a:extLst>
                  <a:ext uri="{0D108BD9-81ED-4DB2-BD59-A6C34878D82A}">
                    <a16:rowId xmlns:a16="http://schemas.microsoft.com/office/drawing/2014/main" val="3119334867"/>
                  </a:ext>
                </a:extLst>
              </a:tr>
            </a:tbl>
          </a:graphicData>
        </a:graphic>
      </p:graphicFrame>
      <p:grpSp>
        <p:nvGrpSpPr>
          <p:cNvPr id="103" name="Group 102"/>
          <p:cNvGrpSpPr/>
          <p:nvPr/>
        </p:nvGrpSpPr>
        <p:grpSpPr>
          <a:xfrm>
            <a:off x="405226" y="1692226"/>
            <a:ext cx="1144320" cy="624174"/>
            <a:chOff x="992377" y="5116583"/>
            <a:chExt cx="1144320" cy="624174"/>
          </a:xfrm>
        </p:grpSpPr>
        <p:grpSp>
          <p:nvGrpSpPr>
            <p:cNvPr id="104" name="Group 103"/>
            <p:cNvGrpSpPr/>
            <p:nvPr/>
          </p:nvGrpSpPr>
          <p:grpSpPr>
            <a:xfrm>
              <a:off x="992377" y="5116583"/>
              <a:ext cx="1144320" cy="624174"/>
              <a:chOff x="2933479" y="1817975"/>
              <a:chExt cx="1047750" cy="571142"/>
            </a:xfrm>
          </p:grpSpPr>
          <p:pic>
            <p:nvPicPr>
              <p:cNvPr id="106" name="Picture 7_"/>
              <p:cNvPicPr>
                <a:picLocks noChangeAspect="1"/>
              </p:cNvPicPr>
              <p:nvPr>
                <p:custDataLst>
                  <p:tags r:id="rId13"/>
                </p:custDataLst>
              </p:nvPr>
            </p:nvPicPr>
            <p:blipFill>
              <a:blip r:embed="rId27" cstate="screen">
                <a:extLst>
                  <a:ext uri="{28A0092B-C50C-407E-A947-70E740481C1C}">
                    <a14:useLocalDpi xmlns:a14="http://schemas.microsoft.com/office/drawing/2010/main"/>
                  </a:ext>
                </a:extLst>
              </a:blip>
              <a:stretch>
                <a:fillRect/>
              </a:stretch>
            </p:blipFill>
            <p:spPr>
              <a:xfrm>
                <a:off x="2933479" y="1817975"/>
                <a:ext cx="1047750" cy="571142"/>
              </a:xfrm>
              <a:prstGeom prst="rect">
                <a:avLst/>
              </a:prstGeom>
            </p:spPr>
          </p:pic>
          <p:sp>
            <p:nvSpPr>
              <p:cNvPr id="107" name="Rectangle 106"/>
              <p:cNvSpPr/>
              <p:nvPr>
                <p:custDataLst>
                  <p:tags r:id="rId14"/>
                </p:custDataLst>
              </p:nvPr>
            </p:nvSpPr>
            <p:spPr>
              <a:xfrm>
                <a:off x="3271628" y="1889112"/>
                <a:ext cx="658800" cy="372413"/>
              </a:xfrm>
              <a:prstGeom prst="rect">
                <a:avLst/>
              </a:prstGeom>
              <a:solidFill>
                <a:srgbClr val="000000">
                  <a:lumMod val="75000"/>
                  <a:lumOff val="25000"/>
                </a:srgbClr>
              </a:solidFill>
              <a:ln w="9525" cap="flat" cmpd="sng" algn="ctr">
                <a:noFill/>
                <a:prstDash val="solid"/>
              </a:ln>
              <a:effectLst/>
            </p:spPr>
            <p:txBody>
              <a:bodyPr rtlCol="0" anchor="ctr"/>
              <a:lstStyle/>
              <a:p>
                <a:pPr marL="0" marR="0" lvl="0" indent="0" algn="ctr" defTabSz="1016264" eaLnBrk="1" fontAlgn="auto" latinLnBrk="0" hangingPunct="1">
                  <a:lnSpc>
                    <a:spcPct val="100000"/>
                  </a:lnSpc>
                  <a:spcBef>
                    <a:spcPts val="0"/>
                  </a:spcBef>
                  <a:spcAft>
                    <a:spcPts val="0"/>
                  </a:spcAft>
                  <a:buClrTx/>
                  <a:buSzTx/>
                  <a:buFontTx/>
                  <a:buNone/>
                  <a:tabLst/>
                  <a:defRPr/>
                </a:pPr>
                <a:endParaRPr kumimoji="0" sz="2001" b="0" i="0" u="none" strike="noStrike" kern="0" cap="none" spc="0" normalizeH="0" baseline="0" noProof="0" dirty="0" smtClean="0">
                  <a:ln>
                    <a:noFill/>
                  </a:ln>
                  <a:solidFill>
                    <a:srgbClr val="000000"/>
                  </a:solidFill>
                  <a:effectLst/>
                  <a:uLnTx/>
                  <a:uFillTx/>
                  <a:latin typeface="Bosch Office Sans"/>
                </a:endParaRPr>
              </a:p>
            </p:txBody>
          </p:sp>
        </p:grpSp>
        <p:pic>
          <p:nvPicPr>
            <p:cNvPr id="105" name="Picture 104"/>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1356413" y="5187312"/>
              <a:ext cx="724801" cy="406869"/>
            </a:xfrm>
            <a:prstGeom prst="rect">
              <a:avLst/>
            </a:prstGeom>
          </p:spPr>
        </p:pic>
      </p:grpSp>
      <p:grpSp>
        <p:nvGrpSpPr>
          <p:cNvPr id="108" name="Group 107"/>
          <p:cNvGrpSpPr/>
          <p:nvPr/>
        </p:nvGrpSpPr>
        <p:grpSpPr>
          <a:xfrm>
            <a:off x="405226" y="4481895"/>
            <a:ext cx="1144320" cy="624174"/>
            <a:chOff x="988507" y="5131831"/>
            <a:chExt cx="1144320" cy="624174"/>
          </a:xfrm>
        </p:grpSpPr>
        <p:grpSp>
          <p:nvGrpSpPr>
            <p:cNvPr id="109" name="Group 108"/>
            <p:cNvGrpSpPr/>
            <p:nvPr/>
          </p:nvGrpSpPr>
          <p:grpSpPr>
            <a:xfrm>
              <a:off x="988507" y="5131831"/>
              <a:ext cx="1144320" cy="624174"/>
              <a:chOff x="2933479" y="1817975"/>
              <a:chExt cx="1047750" cy="571142"/>
            </a:xfrm>
          </p:grpSpPr>
          <p:pic>
            <p:nvPicPr>
              <p:cNvPr id="111" name="Picture 7_"/>
              <p:cNvPicPr>
                <a:picLocks noChangeAspect="1"/>
              </p:cNvPicPr>
              <p:nvPr>
                <p:custDataLst>
                  <p:tags r:id="rId11"/>
                </p:custDataLst>
              </p:nvPr>
            </p:nvPicPr>
            <p:blipFill>
              <a:blip r:embed="rId27" cstate="screen">
                <a:extLst>
                  <a:ext uri="{28A0092B-C50C-407E-A947-70E740481C1C}">
                    <a14:useLocalDpi xmlns:a14="http://schemas.microsoft.com/office/drawing/2010/main"/>
                  </a:ext>
                </a:extLst>
              </a:blip>
              <a:stretch>
                <a:fillRect/>
              </a:stretch>
            </p:blipFill>
            <p:spPr>
              <a:xfrm>
                <a:off x="2933479" y="1817975"/>
                <a:ext cx="1047750" cy="571142"/>
              </a:xfrm>
              <a:prstGeom prst="rect">
                <a:avLst/>
              </a:prstGeom>
            </p:spPr>
          </p:pic>
          <p:sp>
            <p:nvSpPr>
              <p:cNvPr id="112" name="Rectangle 111"/>
              <p:cNvSpPr/>
              <p:nvPr>
                <p:custDataLst>
                  <p:tags r:id="rId12"/>
                </p:custDataLst>
              </p:nvPr>
            </p:nvSpPr>
            <p:spPr>
              <a:xfrm>
                <a:off x="3271628" y="1884557"/>
                <a:ext cx="658800" cy="368695"/>
              </a:xfrm>
              <a:prstGeom prst="rect">
                <a:avLst/>
              </a:prstGeom>
              <a:solidFill>
                <a:srgbClr val="000000">
                  <a:lumMod val="75000"/>
                  <a:lumOff val="25000"/>
                </a:srgbClr>
              </a:solidFill>
              <a:ln w="9525" cap="flat" cmpd="sng" algn="ctr">
                <a:noFill/>
                <a:prstDash val="solid"/>
              </a:ln>
              <a:effectLst/>
            </p:spPr>
            <p:txBody>
              <a:bodyPr rtlCol="0" anchor="ctr"/>
              <a:lstStyle/>
              <a:p>
                <a:pPr marL="0" marR="0" lvl="0" indent="0" algn="ctr" defTabSz="1016264" eaLnBrk="1" fontAlgn="auto" latinLnBrk="0" hangingPunct="1">
                  <a:lnSpc>
                    <a:spcPct val="100000"/>
                  </a:lnSpc>
                  <a:spcBef>
                    <a:spcPts val="0"/>
                  </a:spcBef>
                  <a:spcAft>
                    <a:spcPts val="0"/>
                  </a:spcAft>
                  <a:buClrTx/>
                  <a:buSzTx/>
                  <a:buFontTx/>
                  <a:buNone/>
                  <a:tabLst/>
                  <a:defRPr/>
                </a:pPr>
                <a:endParaRPr kumimoji="0" sz="2001" b="0" i="0" u="none" strike="noStrike" kern="0" cap="none" spc="0" normalizeH="0" baseline="0" noProof="0" dirty="0" smtClean="0">
                  <a:ln>
                    <a:noFill/>
                  </a:ln>
                  <a:solidFill>
                    <a:srgbClr val="000000"/>
                  </a:solidFill>
                  <a:effectLst/>
                  <a:uLnTx/>
                  <a:uFillTx/>
                  <a:latin typeface="Bosch Office Sans"/>
                </a:endParaRPr>
              </a:p>
            </p:txBody>
          </p:sp>
        </p:grpSp>
        <p:pic>
          <p:nvPicPr>
            <p:cNvPr id="110" name="Grafik 1"/>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352576" y="5219365"/>
              <a:ext cx="720000" cy="409332"/>
            </a:xfrm>
            <a:prstGeom prst="rect">
              <a:avLst/>
            </a:prstGeom>
          </p:spPr>
        </p:pic>
      </p:grpSp>
      <p:pic>
        <p:nvPicPr>
          <p:cNvPr id="94" name="Picture 93"/>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842732" y="3325739"/>
            <a:ext cx="362815" cy="320487"/>
          </a:xfrm>
          <a:prstGeom prst="rect">
            <a:avLst/>
          </a:prstGeom>
        </p:spPr>
      </p:pic>
      <p:pic>
        <p:nvPicPr>
          <p:cNvPr id="95" name="Picture 94"/>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147756" y="4094518"/>
            <a:ext cx="362815" cy="320487"/>
          </a:xfrm>
          <a:prstGeom prst="rect">
            <a:avLst/>
          </a:prstGeom>
        </p:spPr>
      </p:pic>
      <p:sp>
        <p:nvSpPr>
          <p:cNvPr id="69" name="Textfeld 35">
            <a:extLst>
              <a:ext uri="{FF2B5EF4-FFF2-40B4-BE49-F238E27FC236}">
                <a16:creationId xmlns:a16="http://schemas.microsoft.com/office/drawing/2014/main" id="{9225D3AA-B32C-4B6D-B155-ADA6049F50BB}"/>
              </a:ext>
            </a:extLst>
          </p:cNvPr>
          <p:cNvSpPr txBox="1"/>
          <p:nvPr/>
        </p:nvSpPr>
        <p:spPr>
          <a:xfrm>
            <a:off x="3110875" y="4029320"/>
            <a:ext cx="94577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Wiegand max. 120m</a:t>
            </a:r>
          </a:p>
        </p:txBody>
      </p:sp>
      <p:pic>
        <p:nvPicPr>
          <p:cNvPr id="164" name="Grafik 34">
            <a:extLst>
              <a:ext uri="{FF2B5EF4-FFF2-40B4-BE49-F238E27FC236}">
                <a16:creationId xmlns:a16="http://schemas.microsoft.com/office/drawing/2014/main" id="{8806BEFE-0F6E-4630-AE7E-ED4D337827E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381451" y="1385494"/>
            <a:ext cx="276900" cy="415351"/>
          </a:xfrm>
          <a:prstGeom prst="rect">
            <a:avLst/>
          </a:prstGeom>
          <a:noFill/>
        </p:spPr>
      </p:pic>
      <p:pic>
        <p:nvPicPr>
          <p:cNvPr id="166" name="Grafik 34">
            <a:extLst>
              <a:ext uri="{FF2B5EF4-FFF2-40B4-BE49-F238E27FC236}">
                <a16:creationId xmlns:a16="http://schemas.microsoft.com/office/drawing/2014/main" id="{8806BEFE-0F6E-4630-AE7E-ED4D337827E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388570" y="2209806"/>
            <a:ext cx="276900" cy="415351"/>
          </a:xfrm>
          <a:prstGeom prst="rect">
            <a:avLst/>
          </a:prstGeom>
          <a:noFill/>
        </p:spPr>
      </p:pic>
      <p:pic>
        <p:nvPicPr>
          <p:cNvPr id="167" name="image42.png"/>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4483202" y="1479457"/>
            <a:ext cx="95866" cy="312596"/>
          </a:xfrm>
          <a:prstGeom prst="rect">
            <a:avLst/>
          </a:prstGeom>
        </p:spPr>
      </p:pic>
      <p:pic>
        <p:nvPicPr>
          <p:cNvPr id="169" name="image42.png"/>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4483202" y="2312561"/>
            <a:ext cx="95866" cy="312596"/>
          </a:xfrm>
          <a:prstGeom prst="rect">
            <a:avLst/>
          </a:prstGeom>
        </p:spPr>
      </p:pic>
      <p:pic>
        <p:nvPicPr>
          <p:cNvPr id="3" name="Grafik 2"/>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3390045" y="4920226"/>
            <a:ext cx="360395" cy="274118"/>
          </a:xfrm>
          <a:prstGeom prst="rect">
            <a:avLst/>
          </a:prstGeom>
        </p:spPr>
      </p:pic>
      <p:sp>
        <p:nvSpPr>
          <p:cNvPr id="81" name="Textfeld 37">
            <a:extLst>
              <a:ext uri="{FF2B5EF4-FFF2-40B4-BE49-F238E27FC236}">
                <a16:creationId xmlns:a16="http://schemas.microsoft.com/office/drawing/2014/main" id="{503C9D69-CD7E-4E6A-B38D-04A30AAC6061}"/>
              </a:ext>
            </a:extLst>
          </p:cNvPr>
          <p:cNvSpPr txBox="1"/>
          <p:nvPr/>
        </p:nvSpPr>
        <p:spPr>
          <a:xfrm>
            <a:off x="4663544" y="2147253"/>
            <a:ext cx="687689"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max. 8 readers</a:t>
            </a:r>
          </a:p>
        </p:txBody>
      </p:sp>
      <p:cxnSp>
        <p:nvCxnSpPr>
          <p:cNvPr id="71" name="Gerader Verbinder 70"/>
          <p:cNvCxnSpPr/>
          <p:nvPr/>
        </p:nvCxnSpPr>
        <p:spPr>
          <a:xfrm flipV="1">
            <a:off x="2418515" y="4346780"/>
            <a:ext cx="0" cy="796720"/>
          </a:xfrm>
          <a:prstGeom prst="line">
            <a:avLst/>
          </a:prstGeom>
        </p:spPr>
        <p:style>
          <a:lnRef idx="1">
            <a:schemeClr val="dk1"/>
          </a:lnRef>
          <a:fillRef idx="0">
            <a:schemeClr val="dk1"/>
          </a:fillRef>
          <a:effectRef idx="0">
            <a:schemeClr val="dk1"/>
          </a:effectRef>
          <a:fontRef idx="minor">
            <a:schemeClr val="tx1"/>
          </a:fontRef>
        </p:style>
      </p:cxnSp>
      <p:sp>
        <p:nvSpPr>
          <p:cNvPr id="74" name="Textfeld 35">
            <a:extLst>
              <a:ext uri="{FF2B5EF4-FFF2-40B4-BE49-F238E27FC236}">
                <a16:creationId xmlns:a16="http://schemas.microsoft.com/office/drawing/2014/main" id="{9225D3AA-B32C-4B6D-B155-ADA6049F50BB}"/>
              </a:ext>
            </a:extLst>
          </p:cNvPr>
          <p:cNvSpPr txBox="1"/>
          <p:nvPr/>
        </p:nvSpPr>
        <p:spPr>
          <a:xfrm>
            <a:off x="3461020" y="3164105"/>
            <a:ext cx="945772"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RS-485 max. 1200m</a:t>
            </a:r>
          </a:p>
        </p:txBody>
      </p:sp>
      <p:pic>
        <p:nvPicPr>
          <p:cNvPr id="75" name="Grafik 34">
            <a:extLst>
              <a:ext uri="{FF2B5EF4-FFF2-40B4-BE49-F238E27FC236}">
                <a16:creationId xmlns:a16="http://schemas.microsoft.com/office/drawing/2014/main" id="{8806BEFE-0F6E-4630-AE7E-ED4D337827E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402737" y="3270070"/>
            <a:ext cx="276900" cy="415351"/>
          </a:xfrm>
          <a:prstGeom prst="rect">
            <a:avLst/>
          </a:prstGeom>
          <a:noFill/>
        </p:spPr>
      </p:pic>
      <p:pic>
        <p:nvPicPr>
          <p:cNvPr id="76" name="image42.png"/>
          <p:cNvPicPr>
            <a:picLocks noChangeAspect="1"/>
          </p:cNvPicPr>
          <p:nvPr/>
        </p:nvPicPr>
        <p:blipFill>
          <a:blip r:embed="rId32" cstate="hqprint">
            <a:extLst>
              <a:ext uri="{28A0092B-C50C-407E-A947-70E740481C1C}">
                <a14:useLocalDpi xmlns:a14="http://schemas.microsoft.com/office/drawing/2010/main"/>
              </a:ext>
            </a:extLst>
          </a:blip>
          <a:stretch>
            <a:fillRect/>
          </a:stretch>
        </p:blipFill>
        <p:spPr>
          <a:xfrm>
            <a:off x="4483347" y="3372825"/>
            <a:ext cx="95866" cy="312596"/>
          </a:xfrm>
          <a:prstGeom prst="rect">
            <a:avLst/>
          </a:prstGeom>
        </p:spPr>
      </p:pic>
      <p:cxnSp>
        <p:nvCxnSpPr>
          <p:cNvPr id="79" name="Gerader Verbinder 78"/>
          <p:cNvCxnSpPr/>
          <p:nvPr/>
        </p:nvCxnSpPr>
        <p:spPr>
          <a:xfrm>
            <a:off x="3173591" y="5219007"/>
            <a:ext cx="829045" cy="0"/>
          </a:xfrm>
          <a:prstGeom prst="line">
            <a:avLst/>
          </a:prstGeom>
        </p:spPr>
        <p:style>
          <a:lnRef idx="1">
            <a:schemeClr val="dk1"/>
          </a:lnRef>
          <a:fillRef idx="0">
            <a:schemeClr val="dk1"/>
          </a:fillRef>
          <a:effectRef idx="0">
            <a:schemeClr val="dk1"/>
          </a:effectRef>
          <a:fontRef idx="minor">
            <a:schemeClr val="tx1"/>
          </a:fontRef>
        </p:style>
      </p:cxnSp>
      <p:cxnSp>
        <p:nvCxnSpPr>
          <p:cNvPr id="116" name="Gerader Verbinder 115"/>
          <p:cNvCxnSpPr/>
          <p:nvPr/>
        </p:nvCxnSpPr>
        <p:spPr>
          <a:xfrm flipV="1">
            <a:off x="3999197" y="5072355"/>
            <a:ext cx="0" cy="206409"/>
          </a:xfrm>
          <a:prstGeom prst="line">
            <a:avLst/>
          </a:prstGeom>
        </p:spPr>
        <p:style>
          <a:lnRef idx="1">
            <a:schemeClr val="dk1"/>
          </a:lnRef>
          <a:fillRef idx="0">
            <a:schemeClr val="dk1"/>
          </a:fillRef>
          <a:effectRef idx="0">
            <a:schemeClr val="dk1"/>
          </a:effectRef>
          <a:fontRef idx="minor">
            <a:schemeClr val="tx1"/>
          </a:fontRef>
        </p:style>
      </p:cxnSp>
      <p:cxnSp>
        <p:nvCxnSpPr>
          <p:cNvPr id="117" name="Gerader Verbinder 116"/>
          <p:cNvCxnSpPr/>
          <p:nvPr/>
        </p:nvCxnSpPr>
        <p:spPr>
          <a:xfrm>
            <a:off x="3997129" y="5071002"/>
            <a:ext cx="321952" cy="0"/>
          </a:xfrm>
          <a:prstGeom prst="line">
            <a:avLst/>
          </a:prstGeom>
        </p:spPr>
        <p:style>
          <a:lnRef idx="1">
            <a:schemeClr val="dk1"/>
          </a:lnRef>
          <a:fillRef idx="0">
            <a:schemeClr val="dk1"/>
          </a:fillRef>
          <a:effectRef idx="0">
            <a:schemeClr val="dk1"/>
          </a:effectRef>
          <a:fontRef idx="minor">
            <a:schemeClr val="tx1"/>
          </a:fontRef>
        </p:style>
      </p:cxnSp>
      <p:pic>
        <p:nvPicPr>
          <p:cNvPr id="12" name="Grafik 11"/>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329465" y="4954931"/>
            <a:ext cx="153737" cy="259169"/>
          </a:xfrm>
          <a:prstGeom prst="rect">
            <a:avLst/>
          </a:prstGeom>
        </p:spPr>
      </p:pic>
      <p:cxnSp>
        <p:nvCxnSpPr>
          <p:cNvPr id="118" name="Gerader Verbinder 117"/>
          <p:cNvCxnSpPr/>
          <p:nvPr/>
        </p:nvCxnSpPr>
        <p:spPr>
          <a:xfrm>
            <a:off x="4002636" y="5286384"/>
            <a:ext cx="621663" cy="0"/>
          </a:xfrm>
          <a:prstGeom prst="line">
            <a:avLst/>
          </a:prstGeom>
        </p:spPr>
        <p:style>
          <a:lnRef idx="1">
            <a:schemeClr val="dk1"/>
          </a:lnRef>
          <a:fillRef idx="0">
            <a:schemeClr val="dk1"/>
          </a:fillRef>
          <a:effectRef idx="0">
            <a:schemeClr val="dk1"/>
          </a:effectRef>
          <a:fontRef idx="minor">
            <a:schemeClr val="tx1"/>
          </a:fontRef>
        </p:style>
      </p:cxnSp>
      <p:pic>
        <p:nvPicPr>
          <p:cNvPr id="119" name="Grafik 118"/>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615287" y="5131746"/>
            <a:ext cx="153737" cy="259169"/>
          </a:xfrm>
          <a:prstGeom prst="rect">
            <a:avLst/>
          </a:prstGeom>
        </p:spPr>
      </p:pic>
      <p:pic>
        <p:nvPicPr>
          <p:cNvPr id="7" name="Grafik 6"/>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31225" y="4969861"/>
            <a:ext cx="469215" cy="358921"/>
          </a:xfrm>
          <a:prstGeom prst="rect">
            <a:avLst/>
          </a:prstGeom>
        </p:spPr>
      </p:pic>
      <p:cxnSp>
        <p:nvCxnSpPr>
          <p:cNvPr id="113" name="Gerader Verbinder 112"/>
          <p:cNvCxnSpPr/>
          <p:nvPr/>
        </p:nvCxnSpPr>
        <p:spPr>
          <a:xfrm>
            <a:off x="3173591" y="5086326"/>
            <a:ext cx="339100" cy="0"/>
          </a:xfrm>
          <a:prstGeom prst="line">
            <a:avLst/>
          </a:prstGeom>
        </p:spPr>
        <p:style>
          <a:lnRef idx="1">
            <a:schemeClr val="dk1"/>
          </a:lnRef>
          <a:fillRef idx="0">
            <a:schemeClr val="dk1"/>
          </a:fillRef>
          <a:effectRef idx="0">
            <a:schemeClr val="dk1"/>
          </a:effectRef>
          <a:fontRef idx="minor">
            <a:schemeClr val="tx1"/>
          </a:fontRef>
        </p:style>
      </p:cxnSp>
      <p:sp>
        <p:nvSpPr>
          <p:cNvPr id="114" name="Textfeld 152">
            <a:extLst>
              <a:ext uri="{FF2B5EF4-FFF2-40B4-BE49-F238E27FC236}">
                <a16:creationId xmlns:a16="http://schemas.microsoft.com/office/drawing/2014/main" id="{B15A9B72-0CFF-4A2D-8D7B-8F8AF4ADD828}"/>
              </a:ext>
            </a:extLst>
          </p:cNvPr>
          <p:cNvSpPr txBox="1"/>
          <p:nvPr/>
        </p:nvSpPr>
        <p:spPr>
          <a:xfrm>
            <a:off x="2988026" y="5320755"/>
            <a:ext cx="1384995" cy="123111"/>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000000"/>
                </a:solidFill>
                <a:effectLst/>
                <a:uLnTx/>
                <a:uFillTx/>
              </a:rPr>
              <a:t>Intrusion panels and detectors</a:t>
            </a:r>
          </a:p>
        </p:txBody>
      </p:sp>
      <p:cxnSp>
        <p:nvCxnSpPr>
          <p:cNvPr id="115" name="Gerader Verbinder 114"/>
          <p:cNvCxnSpPr/>
          <p:nvPr/>
        </p:nvCxnSpPr>
        <p:spPr>
          <a:xfrm>
            <a:off x="2418515" y="5146695"/>
            <a:ext cx="339100" cy="0"/>
          </a:xfrm>
          <a:prstGeom prst="line">
            <a:avLst/>
          </a:prstGeom>
        </p:spPr>
        <p:style>
          <a:lnRef idx="1">
            <a:schemeClr val="dk1"/>
          </a:lnRef>
          <a:fillRef idx="0">
            <a:schemeClr val="dk1"/>
          </a:fillRef>
          <a:effectRef idx="0">
            <a:schemeClr val="dk1"/>
          </a:effectRef>
          <a:fontRef idx="minor">
            <a:schemeClr val="tx1"/>
          </a:fontRef>
        </p:style>
      </p:cxnSp>
    </p:spTree>
    <p:custDataLst>
      <p:tags r:id="rId2"/>
    </p:custDataLst>
    <p:extLst>
      <p:ext uri="{BB962C8B-B14F-4D97-AF65-F5344CB8AC3E}">
        <p14:creationId xmlns:p14="http://schemas.microsoft.com/office/powerpoint/2010/main" val="1053326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hidden="1"/>
          <p:cNvSpPr>
            <a:spLocks noGrp="1"/>
          </p:cNvSpPr>
          <p:nvPr>
            <p:ph type="subTitle" idx="1"/>
            <p:custDataLst>
              <p:tags r:id="rId2"/>
            </p:custDataLst>
          </p:nvPr>
        </p:nvSpPr>
        <p:spPr>
          <a:xfrm>
            <a:off x="0" y="0"/>
            <a:ext cx="1270000" cy="127000"/>
          </a:xfrm>
          <a:effectLst/>
          <a:extLst>
            <a:ext uri="{53640926-AAD7-44D8-BBD7-CCE9431645EC}">
              <a14:shadowObscured xmlns:a14="http://schemas.microsoft.com/office/drawing/2010/main"/>
            </a:ext>
          </a:extLst>
        </p:spPr>
        <p:txBody>
          <a:bodyPr wrap="none" lIns="0" tIns="0" rIns="0" bIns="0" anchor="t">
            <a:noAutofit/>
          </a:bodyPr>
          <a:lstStyle/>
          <a:p>
            <a:endParaRPr lang="de-DE"/>
          </a:p>
        </p:txBody>
      </p:sp>
      <p:pic>
        <p:nvPicPr>
          <p:cNvPr id="6" name="Picture 5"/>
          <p:cNvPicPr>
            <a:picLocks/>
          </p:cNvPicPr>
          <p:nvPr>
            <p:custDataLst>
              <p:tags r:id="rId3"/>
            </p:custDataLst>
          </p:nvPr>
        </p:nvPicPr>
        <p:blipFill>
          <a:blip r:embed="rId8">
            <a:extLst>
              <a:ext uri="{28A0092B-C50C-407E-A947-70E740481C1C}">
                <a14:useLocalDpi xmlns:a14="http://schemas.microsoft.com/office/drawing/2010/main"/>
              </a:ext>
            </a:extLst>
          </a:blip>
          <a:stretch>
            <a:fillRect/>
          </a:stretch>
        </p:blipFill>
        <p:spPr>
          <a:xfrm>
            <a:off x="0" y="0"/>
            <a:ext cx="10970260" cy="617093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4" name="Picture 3"/>
          <p:cNvPicPr>
            <a:picLocks/>
          </p:cNvPicPr>
          <p:nvPr>
            <p:custDataLst>
              <p:tags r:id="rId4"/>
            </p:custDataLst>
          </p:nvPr>
        </p:nvPicPr>
        <p:blipFill>
          <a:blip r:embed="rId9" cstate="print">
            <a:extLst>
              <a:ext uri="{28A0092B-C50C-407E-A947-70E740481C1C}">
                <a14:useLocalDpi xmlns:a14="http://schemas.microsoft.com/office/drawing/2010/main"/>
              </a:ext>
            </a:extLst>
          </a:blip>
          <a:stretch>
            <a:fillRect/>
          </a:stretch>
        </p:blipFill>
        <p:spPr>
          <a:xfrm>
            <a:off x="10840720" y="0"/>
            <a:ext cx="129540" cy="617093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 name="Title 2"/>
          <p:cNvSpPr>
            <a:spLocks noGrp="1"/>
          </p:cNvSpPr>
          <p:nvPr>
            <p:ph type="ctrTitle"/>
            <p:custDataLst>
              <p:tags r:id="rId5"/>
            </p:custDataLst>
          </p:nvPr>
        </p:nvSpPr>
        <p:spPr>
          <a:xfrm>
            <a:off x="259080" y="259080"/>
            <a:ext cx="9872980" cy="5204460"/>
          </a:xfrm>
          <a:effectLst/>
          <a:extLst>
            <a:ext uri="{53640926-AAD7-44D8-BBD7-CCE9431645EC}">
              <a14:shadowObscured xmlns:a14="http://schemas.microsoft.com/office/drawing/2010/main"/>
            </a:ext>
          </a:extLst>
        </p:spPr>
        <p:txBody>
          <a:bodyPr wrap="square" lIns="0" tIns="0" rIns="0" bIns="0" anchor="t">
            <a:noAutofit/>
          </a:bodyPr>
          <a:lstStyle/>
          <a:p>
            <a:r>
              <a:rPr lang="en-US" noProof="0" dirty="0" smtClean="0">
                <a:solidFill>
                  <a:schemeClr val="tx1"/>
                </a:solidFill>
              </a:rPr>
              <a:t>Thank</a:t>
            </a:r>
            <a:br>
              <a:rPr lang="en-US" noProof="0" dirty="0" smtClean="0">
                <a:solidFill>
                  <a:schemeClr val="tx1"/>
                </a:solidFill>
              </a:rPr>
            </a:br>
            <a:r>
              <a:rPr lang="en-US" noProof="0" dirty="0" smtClean="0">
                <a:solidFill>
                  <a:schemeClr val="tx1"/>
                </a:solidFill>
              </a:rPr>
              <a:t>you</a:t>
            </a:r>
            <a:endParaRPr lang="en-US" noProof="0" dirty="0">
              <a:solidFill>
                <a:schemeClr val="tx1"/>
              </a:solidFill>
            </a:endParaRPr>
          </a:p>
        </p:txBody>
      </p:sp>
      <p:pic>
        <p:nvPicPr>
          <p:cNvPr id="7" name="Picture 6"/>
          <p:cNvPicPr>
            <a:picLocks/>
          </p:cNvPicPr>
          <p:nvPr>
            <p:custDataLst>
              <p:tags r:id="rId6"/>
            </p:custDataLst>
          </p:nvPr>
        </p:nvPicPr>
        <p:blipFill>
          <a:blip r:embed="rId10" cstate="print">
            <a:extLst>
              <a:ext uri="{28A0092B-C50C-407E-A947-70E740481C1C}">
                <a14:useLocalDpi xmlns:a14="http://schemas.microsoft.com/office/drawing/2010/main"/>
              </a:ext>
            </a:extLst>
          </a:blip>
          <a:stretch>
            <a:fillRect/>
          </a:stretch>
        </p:blipFill>
        <p:spPr>
          <a:xfrm>
            <a:off x="9758680" y="5464810"/>
            <a:ext cx="1094740" cy="575310"/>
          </a:xfrm>
          <a:prstGeom prst="rect">
            <a:avLst/>
          </a:prstGeom>
        </p:spPr>
      </p:pic>
      <p:sp>
        <p:nvSpPr>
          <p:cNvPr id="5" name="TextBox 4">
            <a:extLst>
              <a:ext uri="{FF2B5EF4-FFF2-40B4-BE49-F238E27FC236}">
                <a16:creationId xmlns:a16="http://schemas.microsoft.com/office/drawing/2014/main" id="{D9679C1F-9308-3045-B9B4-8C78EDE346D5}"/>
              </a:ext>
            </a:extLst>
          </p:cNvPr>
          <p:cNvSpPr txBox="1"/>
          <p:nvPr/>
        </p:nvSpPr>
        <p:spPr>
          <a:xfrm>
            <a:off x="832022" y="-996778"/>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Tree>
    <p:custDataLst>
      <p:tags r:id="rId1"/>
    </p:custDataLst>
    <p:extLst>
      <p:ext uri="{BB962C8B-B14F-4D97-AF65-F5344CB8AC3E}">
        <p14:creationId xmlns:p14="http://schemas.microsoft.com/office/powerpoint/2010/main" val="1613708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
            <a:extLst>
              <a:ext uri="{FF2B5EF4-FFF2-40B4-BE49-F238E27FC236}">
                <a16:creationId xmlns:a16="http://schemas.microsoft.com/office/drawing/2014/main" id="{6CD03338-44BF-054E-AE70-197882BF28CA}"/>
              </a:ext>
            </a:extLst>
          </p:cNvPr>
          <p:cNvPicPr>
            <a:picLocks/>
          </p:cNvPicPr>
          <p:nvPr>
            <p:custDataLst>
              <p:tags r:id="rId2"/>
            </p:custDataLst>
          </p:nvPr>
        </p:nvPicPr>
        <p:blipFill rotWithShape="1">
          <a:blip r:embed="rId35" cstate="print">
            <a:extLst>
              <a:ext uri="{28A0092B-C50C-407E-A947-70E740481C1C}">
                <a14:useLocalDpi xmlns:a14="http://schemas.microsoft.com/office/drawing/2010/main"/>
              </a:ext>
            </a:extLst>
          </a:blip>
          <a:srcRect b="11504"/>
          <a:stretch/>
        </p:blipFill>
        <p:spPr>
          <a:xfrm>
            <a:off x="8021" y="-4568"/>
            <a:ext cx="10970260" cy="5460999"/>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Rectangle 5"/>
          <p:cNvSpPr>
            <a:spLocks/>
          </p:cNvSpPr>
          <p:nvPr>
            <p:custDataLst>
              <p:tags r:id="rId3"/>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5</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p:custDataLst>
              <p:tags r:id="rId4"/>
            </p:custDataLst>
          </p:nvPr>
        </p:nvSpPr>
        <p:spPr>
          <a:xfrm>
            <a:off x="234418" y="651411"/>
            <a:ext cx="10452100" cy="388620"/>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spcBef>
                <a:spcPts val="0"/>
              </a:spcBef>
            </a:pPr>
            <a:r>
              <a:rPr lang="en-US" kern="0" dirty="0"/>
              <a:t>Access control at a </a:t>
            </a:r>
            <a:r>
              <a:rPr lang="en-US" kern="0" dirty="0" smtClean="0"/>
              <a:t>glance</a:t>
            </a:r>
            <a:endParaRPr lang="en-US" sz="2800" noProof="0" dirty="0">
              <a:solidFill>
                <a:srgbClr val="0E78C5"/>
              </a:solidFill>
            </a:endParaRPr>
          </a:p>
        </p:txBody>
      </p:sp>
      <p:sp>
        <p:nvSpPr>
          <p:cNvPr id="9" name="TextBox 8"/>
          <p:cNvSpPr txBox="1">
            <a:spLocks/>
          </p:cNvSpPr>
          <p:nvPr>
            <p:custDataLst>
              <p:tags r:id="rId5"/>
            </p:custDataLst>
          </p:nvPr>
        </p:nvSpPr>
        <p:spPr>
          <a:xfrm>
            <a:off x="259200" y="27000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dirty="0" smtClean="0"/>
              <a:t>New to </a:t>
            </a:r>
            <a:r>
              <a:rPr lang="en-US" sz="2800" dirty="0"/>
              <a:t>access control?</a:t>
            </a:r>
            <a:endParaRPr lang="en-US" sz="2800" kern="0" dirty="0"/>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sp>
        <p:nvSpPr>
          <p:cNvPr id="12" name="TextBox 11">
            <a:extLst>
              <a:ext uri="{FF2B5EF4-FFF2-40B4-BE49-F238E27FC236}">
                <a16:creationId xmlns:a16="http://schemas.microsoft.com/office/drawing/2014/main" id="{A1B2EBE5-9AEC-EC41-9749-676F4D7CFF8A}"/>
              </a:ext>
            </a:extLst>
          </p:cNvPr>
          <p:cNvSpPr txBox="1"/>
          <p:nvPr/>
        </p:nvSpPr>
        <p:spPr>
          <a:xfrm>
            <a:off x="2664164" y="5655430"/>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sp>
        <p:nvSpPr>
          <p:cNvPr id="55" name="Rectangle 71">
            <a:extLst>
              <a:ext uri="{FF2B5EF4-FFF2-40B4-BE49-F238E27FC236}">
                <a16:creationId xmlns:a16="http://schemas.microsoft.com/office/drawing/2014/main" id="{C2D2545F-73C9-F64A-8879-447CE72AFF13}"/>
              </a:ext>
            </a:extLst>
          </p:cNvPr>
          <p:cNvSpPr/>
          <p:nvPr/>
        </p:nvSpPr>
        <p:spPr>
          <a:xfrm>
            <a:off x="8505954" y="1800376"/>
            <a:ext cx="1753149" cy="2460030"/>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6" name="Rectangle 62">
            <a:extLst>
              <a:ext uri="{FF2B5EF4-FFF2-40B4-BE49-F238E27FC236}">
                <a16:creationId xmlns:a16="http://schemas.microsoft.com/office/drawing/2014/main" id="{6C56080D-1333-F042-9C29-6282BE013437}"/>
              </a:ext>
            </a:extLst>
          </p:cNvPr>
          <p:cNvSpPr/>
          <p:nvPr/>
        </p:nvSpPr>
        <p:spPr>
          <a:xfrm>
            <a:off x="3857223" y="1800376"/>
            <a:ext cx="1753149" cy="2460030"/>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57" name="Rectangle 12">
            <a:extLst>
              <a:ext uri="{FF2B5EF4-FFF2-40B4-BE49-F238E27FC236}">
                <a16:creationId xmlns:a16="http://schemas.microsoft.com/office/drawing/2014/main" id="{A1C08C8B-2813-8640-9F50-5020BC513BB6}"/>
              </a:ext>
            </a:extLst>
          </p:cNvPr>
          <p:cNvSpPr/>
          <p:nvPr/>
        </p:nvSpPr>
        <p:spPr>
          <a:xfrm>
            <a:off x="1532857" y="1800376"/>
            <a:ext cx="1753149" cy="2460030"/>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61" name="Rectangle 65">
            <a:extLst>
              <a:ext uri="{FF2B5EF4-FFF2-40B4-BE49-F238E27FC236}">
                <a16:creationId xmlns:a16="http://schemas.microsoft.com/office/drawing/2014/main" id="{210F54D5-DCC1-3E41-BAB4-BB5717A7DD60}"/>
              </a:ext>
            </a:extLst>
          </p:cNvPr>
          <p:cNvSpPr/>
          <p:nvPr/>
        </p:nvSpPr>
        <p:spPr>
          <a:xfrm>
            <a:off x="6181589" y="1800376"/>
            <a:ext cx="1753149" cy="2460030"/>
          </a:xfrm>
          <a:prstGeom prst="rect">
            <a:avLst/>
          </a:prstGeom>
          <a:solidFill>
            <a:schemeClr val="bg1"/>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latin typeface="Bosch Office Sans"/>
              <a:ea typeface="+mn-ea"/>
              <a:cs typeface="+mn-cs"/>
            </a:endParaRPr>
          </a:p>
        </p:txBody>
      </p:sp>
      <p:sp>
        <p:nvSpPr>
          <p:cNvPr id="70" name="TextBox 9">
            <a:extLst>
              <a:ext uri="{FF2B5EF4-FFF2-40B4-BE49-F238E27FC236}">
                <a16:creationId xmlns:a16="http://schemas.microsoft.com/office/drawing/2014/main" id="{F62929E9-F29B-C849-ACD1-FCE8FE53EFA4}"/>
              </a:ext>
            </a:extLst>
          </p:cNvPr>
          <p:cNvSpPr txBox="1"/>
          <p:nvPr/>
        </p:nvSpPr>
        <p:spPr>
          <a:xfrm>
            <a:off x="9039192" y="436004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grpSp>
        <p:nvGrpSpPr>
          <p:cNvPr id="75" name="Gruppieren 56">
            <a:extLst>
              <a:ext uri="{FF2B5EF4-FFF2-40B4-BE49-F238E27FC236}">
                <a16:creationId xmlns:a16="http://schemas.microsoft.com/office/drawing/2014/main" id="{3A484E88-FB0C-004D-8C7A-4C0C646F2608}"/>
              </a:ext>
            </a:extLst>
          </p:cNvPr>
          <p:cNvGrpSpPr/>
          <p:nvPr/>
        </p:nvGrpSpPr>
        <p:grpSpPr>
          <a:xfrm>
            <a:off x="4260616" y="2812980"/>
            <a:ext cx="825949" cy="863972"/>
            <a:chOff x="7341884" y="2681144"/>
            <a:chExt cx="825976" cy="864000"/>
          </a:xfrm>
        </p:grpSpPr>
        <p:pic>
          <p:nvPicPr>
            <p:cNvPr id="77" name="Grafik 57">
              <a:extLst>
                <a:ext uri="{FF2B5EF4-FFF2-40B4-BE49-F238E27FC236}">
                  <a16:creationId xmlns:a16="http://schemas.microsoft.com/office/drawing/2014/main" id="{2DCF5A2C-3B2D-CF4E-920A-4BE8CE62E813}"/>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341884" y="2685355"/>
              <a:ext cx="523200" cy="784800"/>
            </a:xfrm>
            <a:prstGeom prst="rect">
              <a:avLst/>
            </a:prstGeom>
          </p:spPr>
        </p:pic>
        <p:pic>
          <p:nvPicPr>
            <p:cNvPr id="78" name="Grafik 58">
              <a:extLst>
                <a:ext uri="{FF2B5EF4-FFF2-40B4-BE49-F238E27FC236}">
                  <a16:creationId xmlns:a16="http://schemas.microsoft.com/office/drawing/2014/main" id="{187BE345-9A77-5E4B-B369-B41DF9B6B676}"/>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591860" y="2681144"/>
              <a:ext cx="576000" cy="864000"/>
            </a:xfrm>
            <a:prstGeom prst="rect">
              <a:avLst/>
            </a:prstGeom>
          </p:spPr>
        </p:pic>
      </p:grpSp>
      <p:sp>
        <p:nvSpPr>
          <p:cNvPr id="79" name="Textfeld 68">
            <a:extLst>
              <a:ext uri="{FF2B5EF4-FFF2-40B4-BE49-F238E27FC236}">
                <a16:creationId xmlns:a16="http://schemas.microsoft.com/office/drawing/2014/main" id="{6D450A47-7A4C-0443-9E18-592AD39DACB9}"/>
              </a:ext>
            </a:extLst>
          </p:cNvPr>
          <p:cNvSpPr txBox="1"/>
          <p:nvPr>
            <p:custDataLst>
              <p:tags r:id="rId8"/>
            </p:custDataLst>
          </p:nvPr>
        </p:nvSpPr>
        <p:spPr>
          <a:xfrm>
            <a:off x="8055395" y="3224573"/>
            <a:ext cx="251183" cy="212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900" b="1" dirty="0">
                <a:solidFill>
                  <a:srgbClr val="424C58"/>
                </a:solidFill>
                <a:latin typeface="Bosch Office Sans"/>
              </a:rPr>
              <a:t>IP</a:t>
            </a:r>
          </a:p>
        </p:txBody>
      </p:sp>
      <p:sp>
        <p:nvSpPr>
          <p:cNvPr id="80" name="Textfeld 69">
            <a:extLst>
              <a:ext uri="{FF2B5EF4-FFF2-40B4-BE49-F238E27FC236}">
                <a16:creationId xmlns:a16="http://schemas.microsoft.com/office/drawing/2014/main" id="{9DD45EB6-A09E-7E44-ACBC-D3F12576D45F}"/>
              </a:ext>
            </a:extLst>
          </p:cNvPr>
          <p:cNvSpPr txBox="1"/>
          <p:nvPr>
            <p:custDataLst>
              <p:tags r:id="rId9"/>
            </p:custDataLst>
          </p:nvPr>
        </p:nvSpPr>
        <p:spPr>
          <a:xfrm>
            <a:off x="5657236" y="3224573"/>
            <a:ext cx="885454" cy="212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900" b="1" dirty="0">
                <a:solidFill>
                  <a:srgbClr val="424C58"/>
                </a:solidFill>
                <a:latin typeface="Bosch Office Sans"/>
              </a:rPr>
              <a:t>Wiegand/</a:t>
            </a:r>
          </a:p>
          <a:p>
            <a:pPr algn="l" defTabSz="822686"/>
            <a:r>
              <a:rPr lang="en-GB" sz="900" b="1" dirty="0">
                <a:solidFill>
                  <a:srgbClr val="424C58"/>
                </a:solidFill>
                <a:latin typeface="Bosch Office Sans"/>
              </a:rPr>
              <a:t>RS-485</a:t>
            </a:r>
          </a:p>
        </p:txBody>
      </p:sp>
      <p:cxnSp>
        <p:nvCxnSpPr>
          <p:cNvPr id="81" name="Gerade Verbindung mit Pfeil 72">
            <a:extLst>
              <a:ext uri="{FF2B5EF4-FFF2-40B4-BE49-F238E27FC236}">
                <a16:creationId xmlns:a16="http://schemas.microsoft.com/office/drawing/2014/main" id="{52A56A83-2EF8-DE49-85C8-4390C7D78472}"/>
              </a:ext>
            </a:extLst>
          </p:cNvPr>
          <p:cNvCxnSpPr>
            <a:cxnSpLocks/>
          </p:cNvCxnSpPr>
          <p:nvPr>
            <p:custDataLst>
              <p:tags r:id="rId10"/>
            </p:custDataLst>
          </p:nvPr>
        </p:nvCxnSpPr>
        <p:spPr>
          <a:xfrm>
            <a:off x="3357112" y="3241863"/>
            <a:ext cx="440171" cy="0"/>
          </a:xfrm>
          <a:prstGeom prst="straightConnector1">
            <a:avLst/>
          </a:prstGeom>
          <a:ln w="22225">
            <a:solidFill>
              <a:srgbClr val="1399A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2" name="Picture 70">
            <a:extLst>
              <a:ext uri="{FF2B5EF4-FFF2-40B4-BE49-F238E27FC236}">
                <a16:creationId xmlns:a16="http://schemas.microsoft.com/office/drawing/2014/main" id="{71106099-91BE-0748-BECB-D41DD7676FF6}"/>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6448360" y="2891175"/>
            <a:ext cx="1120027" cy="580576"/>
          </a:xfrm>
          <a:prstGeom prst="rect">
            <a:avLst/>
          </a:prstGeom>
        </p:spPr>
      </p:pic>
      <p:cxnSp>
        <p:nvCxnSpPr>
          <p:cNvPr id="83" name="Gerade Verbindung mit Pfeil 71">
            <a:extLst>
              <a:ext uri="{FF2B5EF4-FFF2-40B4-BE49-F238E27FC236}">
                <a16:creationId xmlns:a16="http://schemas.microsoft.com/office/drawing/2014/main" id="{F79B7464-832B-1046-B370-81E59072AB8E}"/>
              </a:ext>
            </a:extLst>
          </p:cNvPr>
          <p:cNvCxnSpPr>
            <a:cxnSpLocks/>
          </p:cNvCxnSpPr>
          <p:nvPr>
            <p:custDataLst>
              <p:tags r:id="rId11"/>
            </p:custDataLst>
          </p:nvPr>
        </p:nvCxnSpPr>
        <p:spPr>
          <a:xfrm>
            <a:off x="8048483" y="3493191"/>
            <a:ext cx="412485" cy="0"/>
          </a:xfrm>
          <a:prstGeom prst="straightConnector1">
            <a:avLst/>
          </a:prstGeom>
          <a:ln w="22225">
            <a:solidFill>
              <a:srgbClr val="1399A0"/>
            </a:solidFill>
            <a:tailEnd type="triangle"/>
          </a:ln>
        </p:spPr>
        <p:style>
          <a:lnRef idx="1">
            <a:schemeClr val="accent1"/>
          </a:lnRef>
          <a:fillRef idx="0">
            <a:schemeClr val="accent1"/>
          </a:fillRef>
          <a:effectRef idx="0">
            <a:schemeClr val="accent1"/>
          </a:effectRef>
          <a:fontRef idx="minor">
            <a:schemeClr val="tx1"/>
          </a:fontRef>
        </p:style>
      </p:cxnSp>
      <p:pic>
        <p:nvPicPr>
          <p:cNvPr id="84" name="Grafik 60">
            <a:extLst>
              <a:ext uri="{FF2B5EF4-FFF2-40B4-BE49-F238E27FC236}">
                <a16:creationId xmlns:a16="http://schemas.microsoft.com/office/drawing/2014/main" id="{918788AA-2387-3646-87B4-F07B39E53DF2}"/>
              </a:ext>
            </a:extLst>
          </p:cNvPr>
          <p:cNvPicPr>
            <a:picLocks noChangeAspect="1"/>
          </p:cNvPicPr>
          <p:nvPr>
            <p:custDataLst>
              <p:tags r:id="rId12"/>
            </p:custDataLst>
          </p:nvPr>
        </p:nvPicPr>
        <p:blipFill>
          <a:blip r:embed="rId39" cstate="screen">
            <a:extLst>
              <a:ext uri="{28A0092B-C50C-407E-A947-70E740481C1C}">
                <a14:useLocalDpi xmlns:a14="http://schemas.microsoft.com/office/drawing/2010/main"/>
              </a:ext>
            </a:extLst>
          </a:blip>
          <a:stretch>
            <a:fillRect/>
          </a:stretch>
        </p:blipFill>
        <p:spPr>
          <a:xfrm>
            <a:off x="2223231" y="2642365"/>
            <a:ext cx="411901" cy="366134"/>
          </a:xfrm>
          <a:prstGeom prst="rect">
            <a:avLst/>
          </a:prstGeom>
        </p:spPr>
      </p:pic>
      <p:pic>
        <p:nvPicPr>
          <p:cNvPr id="85" name="Grafik 74">
            <a:extLst>
              <a:ext uri="{FF2B5EF4-FFF2-40B4-BE49-F238E27FC236}">
                <a16:creationId xmlns:a16="http://schemas.microsoft.com/office/drawing/2014/main" id="{8AAC3D34-245D-8B47-8F18-287D6C7116B3}"/>
              </a:ext>
            </a:extLst>
          </p:cNvPr>
          <p:cNvPicPr>
            <a:picLocks noChangeAspect="1"/>
          </p:cNvPicPr>
          <p:nvPr>
            <p:custDataLst>
              <p:tags r:id="rId13"/>
            </p:custDataLst>
          </p:nvPr>
        </p:nvPicPr>
        <p:blipFill rotWithShape="1">
          <a:blip r:embed="rId40" cstate="screen">
            <a:extLst>
              <a:ext uri="{28A0092B-C50C-407E-A947-70E740481C1C}">
                <a14:useLocalDpi xmlns:a14="http://schemas.microsoft.com/office/drawing/2010/main"/>
              </a:ext>
            </a:extLst>
          </a:blip>
          <a:srcRect l="7876" t="18533" r="7812" b="5824"/>
          <a:stretch/>
        </p:blipFill>
        <p:spPr>
          <a:xfrm>
            <a:off x="2140910" y="3086484"/>
            <a:ext cx="473277" cy="631035"/>
          </a:xfrm>
          <a:prstGeom prst="rect">
            <a:avLst/>
          </a:prstGeom>
        </p:spPr>
      </p:pic>
      <p:sp>
        <p:nvSpPr>
          <p:cNvPr id="86" name="TextBox 108">
            <a:extLst>
              <a:ext uri="{FF2B5EF4-FFF2-40B4-BE49-F238E27FC236}">
                <a16:creationId xmlns:a16="http://schemas.microsoft.com/office/drawing/2014/main" id="{EDC9ACAC-BAB5-1149-BA0B-B5B0D9E15FA5}"/>
              </a:ext>
            </a:extLst>
          </p:cNvPr>
          <p:cNvSpPr txBox="1"/>
          <p:nvPr/>
        </p:nvSpPr>
        <p:spPr>
          <a:xfrm>
            <a:off x="2613718" y="3137211"/>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87" name="Textfeld 49">
            <a:extLst>
              <a:ext uri="{FF2B5EF4-FFF2-40B4-BE49-F238E27FC236}">
                <a16:creationId xmlns:a16="http://schemas.microsoft.com/office/drawing/2014/main" id="{AC130EF9-E156-3D4B-8B09-9EC201E52B7F}"/>
              </a:ext>
            </a:extLst>
          </p:cNvPr>
          <p:cNvSpPr txBox="1"/>
          <p:nvPr>
            <p:custDataLst>
              <p:tags r:id="rId14"/>
            </p:custDataLst>
          </p:nvPr>
        </p:nvSpPr>
        <p:spPr>
          <a:xfrm>
            <a:off x="1532428" y="3846613"/>
            <a:ext cx="1019662" cy="26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rPr>
              <a:t>Credential</a:t>
            </a:r>
          </a:p>
        </p:txBody>
      </p:sp>
      <p:sp>
        <p:nvSpPr>
          <p:cNvPr id="88" name="Textfeld 49">
            <a:extLst>
              <a:ext uri="{FF2B5EF4-FFF2-40B4-BE49-F238E27FC236}">
                <a16:creationId xmlns:a16="http://schemas.microsoft.com/office/drawing/2014/main" id="{9CEBC606-0319-6848-9652-AC937D3B1C65}"/>
              </a:ext>
            </a:extLst>
          </p:cNvPr>
          <p:cNvSpPr txBox="1"/>
          <p:nvPr>
            <p:custDataLst>
              <p:tags r:id="rId15"/>
            </p:custDataLst>
          </p:nvPr>
        </p:nvSpPr>
        <p:spPr>
          <a:xfrm>
            <a:off x="3879003" y="3846613"/>
            <a:ext cx="701018" cy="260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rPr>
              <a:t>Reader</a:t>
            </a:r>
          </a:p>
        </p:txBody>
      </p:sp>
      <p:sp>
        <p:nvSpPr>
          <p:cNvPr id="89" name="Textfeld 49">
            <a:extLst>
              <a:ext uri="{FF2B5EF4-FFF2-40B4-BE49-F238E27FC236}">
                <a16:creationId xmlns:a16="http://schemas.microsoft.com/office/drawing/2014/main" id="{FE6F0557-66D6-4D42-BCDC-280BC53AADD9}"/>
              </a:ext>
            </a:extLst>
          </p:cNvPr>
          <p:cNvSpPr txBox="1"/>
          <p:nvPr>
            <p:custDataLst>
              <p:tags r:id="rId16"/>
            </p:custDataLst>
          </p:nvPr>
        </p:nvSpPr>
        <p:spPr>
          <a:xfrm>
            <a:off x="6172802" y="3846311"/>
            <a:ext cx="917809" cy="26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rPr>
              <a:t>Controller</a:t>
            </a:r>
          </a:p>
        </p:txBody>
      </p:sp>
      <p:sp>
        <p:nvSpPr>
          <p:cNvPr id="90" name="Textfeld 49">
            <a:extLst>
              <a:ext uri="{FF2B5EF4-FFF2-40B4-BE49-F238E27FC236}">
                <a16:creationId xmlns:a16="http://schemas.microsoft.com/office/drawing/2014/main" id="{3FDE8B23-C1A5-5C43-916C-0810682384F8}"/>
              </a:ext>
            </a:extLst>
          </p:cNvPr>
          <p:cNvSpPr txBox="1"/>
          <p:nvPr>
            <p:custDataLst>
              <p:tags r:id="rId17"/>
            </p:custDataLst>
          </p:nvPr>
        </p:nvSpPr>
        <p:spPr>
          <a:xfrm>
            <a:off x="8492571" y="3846310"/>
            <a:ext cx="1274211" cy="274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rPr>
              <a:t>Server / Client</a:t>
            </a:r>
          </a:p>
        </p:txBody>
      </p:sp>
      <p:sp>
        <p:nvSpPr>
          <p:cNvPr id="91" name="Textfeld 49">
            <a:extLst>
              <a:ext uri="{FF2B5EF4-FFF2-40B4-BE49-F238E27FC236}">
                <a16:creationId xmlns:a16="http://schemas.microsoft.com/office/drawing/2014/main" id="{021EE891-D394-A841-9769-CCA928BAC0FB}"/>
              </a:ext>
            </a:extLst>
          </p:cNvPr>
          <p:cNvSpPr txBox="1"/>
          <p:nvPr>
            <p:custDataLst>
              <p:tags r:id="rId18"/>
            </p:custDataLst>
          </p:nvPr>
        </p:nvSpPr>
        <p:spPr>
          <a:xfrm>
            <a:off x="1941778" y="1990755"/>
            <a:ext cx="1274211" cy="29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latin typeface="Bosch Office Sans"/>
              </a:rPr>
              <a:t>Identification</a:t>
            </a:r>
          </a:p>
        </p:txBody>
      </p:sp>
      <p:sp>
        <p:nvSpPr>
          <p:cNvPr id="92" name="Textfeld 49">
            <a:extLst>
              <a:ext uri="{FF2B5EF4-FFF2-40B4-BE49-F238E27FC236}">
                <a16:creationId xmlns:a16="http://schemas.microsoft.com/office/drawing/2014/main" id="{ECB336CF-F1C4-0E45-AB65-06FFC3D27686}"/>
              </a:ext>
            </a:extLst>
          </p:cNvPr>
          <p:cNvSpPr txBox="1"/>
          <p:nvPr>
            <p:custDataLst>
              <p:tags r:id="rId19"/>
            </p:custDataLst>
          </p:nvPr>
        </p:nvSpPr>
        <p:spPr>
          <a:xfrm>
            <a:off x="8974383" y="1990755"/>
            <a:ext cx="792399" cy="29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latin typeface="Bosch Office Sans"/>
              </a:rPr>
              <a:t>Operation</a:t>
            </a:r>
          </a:p>
        </p:txBody>
      </p:sp>
      <p:sp>
        <p:nvSpPr>
          <p:cNvPr id="93" name="Textfeld 49">
            <a:extLst>
              <a:ext uri="{FF2B5EF4-FFF2-40B4-BE49-F238E27FC236}">
                <a16:creationId xmlns:a16="http://schemas.microsoft.com/office/drawing/2014/main" id="{386550BF-355D-8E4D-8678-9CA7EF57EF50}"/>
              </a:ext>
            </a:extLst>
          </p:cNvPr>
          <p:cNvSpPr txBox="1"/>
          <p:nvPr>
            <p:custDataLst>
              <p:tags r:id="rId20"/>
            </p:custDataLst>
          </p:nvPr>
        </p:nvSpPr>
        <p:spPr>
          <a:xfrm>
            <a:off x="4456943" y="1990755"/>
            <a:ext cx="1274211" cy="29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latin typeface="Bosch Office Sans"/>
              </a:rPr>
              <a:t>Interface</a:t>
            </a:r>
          </a:p>
        </p:txBody>
      </p:sp>
      <p:sp>
        <p:nvSpPr>
          <p:cNvPr id="95" name="Textfeld 49">
            <a:extLst>
              <a:ext uri="{FF2B5EF4-FFF2-40B4-BE49-F238E27FC236}">
                <a16:creationId xmlns:a16="http://schemas.microsoft.com/office/drawing/2014/main" id="{C5240B60-E316-2140-91BA-821FF3B7F6DD}"/>
              </a:ext>
            </a:extLst>
          </p:cNvPr>
          <p:cNvSpPr txBox="1"/>
          <p:nvPr>
            <p:custDataLst>
              <p:tags r:id="rId21"/>
            </p:custDataLst>
          </p:nvPr>
        </p:nvSpPr>
        <p:spPr>
          <a:xfrm>
            <a:off x="6558865" y="1990755"/>
            <a:ext cx="1274211" cy="299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b="1" dirty="0">
                <a:solidFill>
                  <a:schemeClr val="tx1"/>
                </a:solidFill>
                <a:latin typeface="Bosch Office Sans"/>
              </a:rPr>
              <a:t>Decision</a:t>
            </a:r>
          </a:p>
        </p:txBody>
      </p:sp>
      <p:sp>
        <p:nvSpPr>
          <p:cNvPr id="96" name="TextBox 132">
            <a:extLst>
              <a:ext uri="{FF2B5EF4-FFF2-40B4-BE49-F238E27FC236}">
                <a16:creationId xmlns:a16="http://schemas.microsoft.com/office/drawing/2014/main" id="{A538FACB-1CF3-DF4E-B125-57977ADC56E2}"/>
              </a:ext>
            </a:extLst>
          </p:cNvPr>
          <p:cNvSpPr txBox="1"/>
          <p:nvPr/>
        </p:nvSpPr>
        <p:spPr>
          <a:xfrm>
            <a:off x="1620941" y="3594411"/>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97" name="Textfeld 49">
            <a:extLst>
              <a:ext uri="{FF2B5EF4-FFF2-40B4-BE49-F238E27FC236}">
                <a16:creationId xmlns:a16="http://schemas.microsoft.com/office/drawing/2014/main" id="{9B3267CD-C408-2D44-84E9-5E093EE4A530}"/>
              </a:ext>
            </a:extLst>
          </p:cNvPr>
          <p:cNvSpPr txBox="1"/>
          <p:nvPr>
            <p:custDataLst>
              <p:tags r:id="rId22"/>
            </p:custDataLst>
          </p:nvPr>
        </p:nvSpPr>
        <p:spPr>
          <a:xfrm>
            <a:off x="386844" y="3875682"/>
            <a:ext cx="1274211" cy="161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b="1" dirty="0">
                <a:solidFill>
                  <a:srgbClr val="0E78C5"/>
                </a:solidFill>
                <a:latin typeface="Bosch Office Sans"/>
              </a:rPr>
              <a:t>Component</a:t>
            </a:r>
          </a:p>
        </p:txBody>
      </p:sp>
      <p:sp>
        <p:nvSpPr>
          <p:cNvPr id="98" name="Textfeld 49">
            <a:extLst>
              <a:ext uri="{FF2B5EF4-FFF2-40B4-BE49-F238E27FC236}">
                <a16:creationId xmlns:a16="http://schemas.microsoft.com/office/drawing/2014/main" id="{E09090EF-2B38-7E42-A28C-B04D5ED42F63}"/>
              </a:ext>
            </a:extLst>
          </p:cNvPr>
          <p:cNvSpPr txBox="1"/>
          <p:nvPr>
            <p:custDataLst>
              <p:tags r:id="rId23"/>
            </p:custDataLst>
          </p:nvPr>
        </p:nvSpPr>
        <p:spPr>
          <a:xfrm>
            <a:off x="386844" y="4643775"/>
            <a:ext cx="1274211" cy="161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b="1" dirty="0">
                <a:solidFill>
                  <a:srgbClr val="1399A0"/>
                </a:solidFill>
                <a:latin typeface="Bosch Office Sans"/>
              </a:rPr>
              <a:t>Function</a:t>
            </a:r>
          </a:p>
        </p:txBody>
      </p:sp>
      <p:sp>
        <p:nvSpPr>
          <p:cNvPr id="99" name="Textfeld 35">
            <a:extLst>
              <a:ext uri="{FF2B5EF4-FFF2-40B4-BE49-F238E27FC236}">
                <a16:creationId xmlns:a16="http://schemas.microsoft.com/office/drawing/2014/main" id="{C1532DCB-1BA1-1F40-A069-AEF83D005E38}"/>
              </a:ext>
            </a:extLst>
          </p:cNvPr>
          <p:cNvSpPr txBox="1"/>
          <p:nvPr>
            <p:custDataLst>
              <p:tags r:id="rId24"/>
            </p:custDataLst>
          </p:nvPr>
        </p:nvSpPr>
        <p:spPr>
          <a:xfrm>
            <a:off x="8492571" y="4477536"/>
            <a:ext cx="1794401" cy="772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dirty="0">
                <a:solidFill>
                  <a:schemeClr val="tx1"/>
                </a:solidFill>
                <a:latin typeface="Bosch Office Sans"/>
              </a:rPr>
              <a:t>System operation, configuration and data-base management</a:t>
            </a:r>
          </a:p>
        </p:txBody>
      </p:sp>
      <p:sp>
        <p:nvSpPr>
          <p:cNvPr id="100" name="Textfeld 36">
            <a:extLst>
              <a:ext uri="{FF2B5EF4-FFF2-40B4-BE49-F238E27FC236}">
                <a16:creationId xmlns:a16="http://schemas.microsoft.com/office/drawing/2014/main" id="{672B12FD-B2B2-A449-A174-D4117FF85CB9}"/>
              </a:ext>
            </a:extLst>
          </p:cNvPr>
          <p:cNvSpPr txBox="1"/>
          <p:nvPr>
            <p:custDataLst>
              <p:tags r:id="rId25"/>
            </p:custDataLst>
          </p:nvPr>
        </p:nvSpPr>
        <p:spPr>
          <a:xfrm>
            <a:off x="6154770" y="4461586"/>
            <a:ext cx="1794401" cy="776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dirty="0">
                <a:solidFill>
                  <a:schemeClr val="tx1"/>
                </a:solidFill>
                <a:latin typeface="Bosch Office Sans"/>
              </a:rPr>
              <a:t>Interface between server/reader to grant/deny access</a:t>
            </a:r>
          </a:p>
        </p:txBody>
      </p:sp>
      <p:sp>
        <p:nvSpPr>
          <p:cNvPr id="101" name="Textfeld 37">
            <a:extLst>
              <a:ext uri="{FF2B5EF4-FFF2-40B4-BE49-F238E27FC236}">
                <a16:creationId xmlns:a16="http://schemas.microsoft.com/office/drawing/2014/main" id="{BBF2CA15-E8E8-224B-9935-634491524E1F}"/>
              </a:ext>
            </a:extLst>
          </p:cNvPr>
          <p:cNvSpPr txBox="1"/>
          <p:nvPr>
            <p:custDataLst>
              <p:tags r:id="rId26"/>
            </p:custDataLst>
          </p:nvPr>
        </p:nvSpPr>
        <p:spPr>
          <a:xfrm>
            <a:off x="3849053" y="4461586"/>
            <a:ext cx="1762316" cy="776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US" sz="1300" dirty="0">
                <a:solidFill>
                  <a:schemeClr val="tx1"/>
                </a:solidFill>
              </a:rPr>
              <a:t>Via card reader, keypad, display or biometric reader</a:t>
            </a:r>
          </a:p>
        </p:txBody>
      </p:sp>
      <p:sp>
        <p:nvSpPr>
          <p:cNvPr id="102" name="Textfeld 38">
            <a:extLst>
              <a:ext uri="{FF2B5EF4-FFF2-40B4-BE49-F238E27FC236}">
                <a16:creationId xmlns:a16="http://schemas.microsoft.com/office/drawing/2014/main" id="{96360B62-5208-724C-B5F1-F6443397B526}"/>
              </a:ext>
            </a:extLst>
          </p:cNvPr>
          <p:cNvSpPr txBox="1"/>
          <p:nvPr>
            <p:custDataLst>
              <p:tags r:id="rId27"/>
            </p:custDataLst>
          </p:nvPr>
        </p:nvSpPr>
        <p:spPr>
          <a:xfrm>
            <a:off x="1504757" y="4467209"/>
            <a:ext cx="1800895" cy="777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1300" dirty="0">
                <a:solidFill>
                  <a:schemeClr val="tx1"/>
                </a:solidFill>
                <a:latin typeface="Bosch Office Sans"/>
              </a:rPr>
              <a:t>Via card, key-fob, pin, </a:t>
            </a:r>
            <a:r>
              <a:rPr lang="en-GB" sz="1300" dirty="0" smtClean="0">
                <a:solidFill>
                  <a:schemeClr val="tx1"/>
                </a:solidFill>
                <a:latin typeface="Bosch Office Sans"/>
              </a:rPr>
              <a:t>biometric </a:t>
            </a:r>
            <a:r>
              <a:rPr lang="en-GB" sz="1300" dirty="0">
                <a:solidFill>
                  <a:schemeClr val="tx1"/>
                </a:solidFill>
                <a:latin typeface="Bosch Office Sans"/>
              </a:rPr>
              <a:t>data</a:t>
            </a:r>
          </a:p>
        </p:txBody>
      </p:sp>
      <p:sp>
        <p:nvSpPr>
          <p:cNvPr id="103" name="Textfeld 73">
            <a:extLst>
              <a:ext uri="{FF2B5EF4-FFF2-40B4-BE49-F238E27FC236}">
                <a16:creationId xmlns:a16="http://schemas.microsoft.com/office/drawing/2014/main" id="{31FC0B26-3A33-1041-8504-760B002F3CC1}"/>
              </a:ext>
            </a:extLst>
          </p:cNvPr>
          <p:cNvSpPr txBox="1"/>
          <p:nvPr>
            <p:custDataLst>
              <p:tags r:id="rId28"/>
            </p:custDataLst>
          </p:nvPr>
        </p:nvSpPr>
        <p:spPr>
          <a:xfrm>
            <a:off x="3357112" y="3058773"/>
            <a:ext cx="418241" cy="212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sz="900" b="1" dirty="0">
                <a:solidFill>
                  <a:srgbClr val="424C58"/>
                </a:solidFill>
                <a:latin typeface="Bosch Office Sans"/>
              </a:rPr>
              <a:t>RF</a:t>
            </a:r>
          </a:p>
        </p:txBody>
      </p:sp>
      <p:pic>
        <p:nvPicPr>
          <p:cNvPr id="104" name="Grafik 76">
            <a:extLst>
              <a:ext uri="{FF2B5EF4-FFF2-40B4-BE49-F238E27FC236}">
                <a16:creationId xmlns:a16="http://schemas.microsoft.com/office/drawing/2014/main" id="{21C22A40-445B-954B-8410-3BDB5321E8DD}"/>
              </a:ext>
            </a:extLst>
          </p:cNvPr>
          <p:cNvPicPr>
            <a:picLocks noChangeAspect="1"/>
          </p:cNvPicPr>
          <p:nvPr>
            <p:custDataLst>
              <p:tags r:id="rId29"/>
            </p:custDataLst>
          </p:nvPr>
        </p:nvPicPr>
        <p:blipFill rotWithShape="1">
          <a:blip r:embed="rId41" cstate="print">
            <a:extLst>
              <a:ext uri="{28A0092B-C50C-407E-A947-70E740481C1C}">
                <a14:useLocalDpi xmlns:a14="http://schemas.microsoft.com/office/drawing/2010/main"/>
              </a:ext>
            </a:extLst>
          </a:blip>
          <a:srcRect/>
          <a:stretch/>
        </p:blipFill>
        <p:spPr>
          <a:xfrm>
            <a:off x="2694528" y="3465611"/>
            <a:ext cx="579777" cy="795770"/>
          </a:xfrm>
          <a:prstGeom prst="rect">
            <a:avLst/>
          </a:prstGeom>
        </p:spPr>
      </p:pic>
      <p:sp>
        <p:nvSpPr>
          <p:cNvPr id="105" name="TextBox 2">
            <a:extLst>
              <a:ext uri="{FF2B5EF4-FFF2-40B4-BE49-F238E27FC236}">
                <a16:creationId xmlns:a16="http://schemas.microsoft.com/office/drawing/2014/main" id="{78582A5E-1D4D-3F44-8496-A70DBB81AAB4}"/>
              </a:ext>
            </a:extLst>
          </p:cNvPr>
          <p:cNvSpPr txBox="1"/>
          <p:nvPr/>
        </p:nvSpPr>
        <p:spPr>
          <a:xfrm>
            <a:off x="130511" y="1629294"/>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106" name="Rectangle 52">
            <a:extLst>
              <a:ext uri="{FF2B5EF4-FFF2-40B4-BE49-F238E27FC236}">
                <a16:creationId xmlns:a16="http://schemas.microsoft.com/office/drawing/2014/main" id="{E63723CA-1658-4C43-8976-50198D7E997A}"/>
              </a:ext>
            </a:extLst>
          </p:cNvPr>
          <p:cNvSpPr>
            <a:spLocks/>
          </p:cNvSpPr>
          <p:nvPr>
            <p:custDataLst>
              <p:tags r:id="rId30"/>
            </p:custDataLst>
          </p:nvPr>
        </p:nvSpPr>
        <p:spPr>
          <a:xfrm>
            <a:off x="1546968" y="1396411"/>
            <a:ext cx="8740004" cy="249619"/>
          </a:xfrm>
          <a:prstGeom prst="rect">
            <a:avLst/>
          </a:prstGeom>
          <a:solidFill>
            <a:srgbClr val="0E78C5"/>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0" rIns="0" bIns="0" rtlCol="0" anchor="t" anchorCtr="0">
            <a:noAutofit/>
          </a:bodyPr>
          <a:lstStyle/>
          <a:p>
            <a:r>
              <a:rPr lang="en-US" sz="1400" b="1" kern="0" dirty="0">
                <a:solidFill>
                  <a:schemeClr val="bg1"/>
                </a:solidFill>
                <a:latin typeface="Bosch Office Sans" pitchFamily="2" charset="0"/>
              </a:rPr>
              <a:t>How it works in basic </a:t>
            </a:r>
            <a:r>
              <a:rPr lang="en-US" sz="1400" b="1" kern="0" dirty="0" smtClean="0">
                <a:solidFill>
                  <a:schemeClr val="bg1"/>
                </a:solidFill>
                <a:latin typeface="Bosch Office Sans" pitchFamily="2" charset="0"/>
              </a:rPr>
              <a:t>terms</a:t>
            </a:r>
            <a:r>
              <a:rPr lang="en-US" sz="1400" b="1" kern="0" dirty="0">
                <a:solidFill>
                  <a:schemeClr val="bg1"/>
                </a:solidFill>
                <a:latin typeface="Bosch Office Sans" pitchFamily="2" charset="0"/>
              </a:rPr>
              <a:t>:</a:t>
            </a:r>
          </a:p>
        </p:txBody>
      </p:sp>
      <p:cxnSp>
        <p:nvCxnSpPr>
          <p:cNvPr id="107" name="Gerade Verbindung mit Pfeil 71">
            <a:extLst>
              <a:ext uri="{FF2B5EF4-FFF2-40B4-BE49-F238E27FC236}">
                <a16:creationId xmlns:a16="http://schemas.microsoft.com/office/drawing/2014/main" id="{50932C7D-58F5-4048-9D38-213E456CC95D}"/>
              </a:ext>
            </a:extLst>
          </p:cNvPr>
          <p:cNvCxnSpPr>
            <a:cxnSpLocks/>
          </p:cNvCxnSpPr>
          <p:nvPr>
            <p:custDataLst>
              <p:tags r:id="rId31"/>
            </p:custDataLst>
          </p:nvPr>
        </p:nvCxnSpPr>
        <p:spPr>
          <a:xfrm>
            <a:off x="5671043" y="3493191"/>
            <a:ext cx="412485" cy="0"/>
          </a:xfrm>
          <a:prstGeom prst="straightConnector1">
            <a:avLst/>
          </a:prstGeom>
          <a:ln w="22225">
            <a:solidFill>
              <a:srgbClr val="1399A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Gerade Verbindung mit Pfeil 71">
            <a:extLst>
              <a:ext uri="{FF2B5EF4-FFF2-40B4-BE49-F238E27FC236}">
                <a16:creationId xmlns:a16="http://schemas.microsoft.com/office/drawing/2014/main" id="{2982355F-2325-6948-AEC7-4F6891AAC79C}"/>
              </a:ext>
            </a:extLst>
          </p:cNvPr>
          <p:cNvCxnSpPr>
            <a:cxnSpLocks/>
          </p:cNvCxnSpPr>
          <p:nvPr>
            <p:custDataLst>
              <p:tags r:id="rId32"/>
            </p:custDataLst>
          </p:nvPr>
        </p:nvCxnSpPr>
        <p:spPr>
          <a:xfrm>
            <a:off x="3362869" y="3493191"/>
            <a:ext cx="412485" cy="0"/>
          </a:xfrm>
          <a:prstGeom prst="straightConnector1">
            <a:avLst/>
          </a:prstGeom>
          <a:ln w="22225">
            <a:solidFill>
              <a:srgbClr val="1399A0"/>
            </a:solidFill>
            <a:tailEnd type="triangle"/>
          </a:ln>
        </p:spPr>
        <p:style>
          <a:lnRef idx="1">
            <a:schemeClr val="accent1"/>
          </a:lnRef>
          <a:fillRef idx="0">
            <a:schemeClr val="accent1"/>
          </a:fillRef>
          <a:effectRef idx="0">
            <a:schemeClr val="accent1"/>
          </a:effectRef>
          <a:fontRef idx="minor">
            <a:schemeClr val="tx1"/>
          </a:fontRef>
        </p:style>
      </p:cxnSp>
      <p:pic>
        <p:nvPicPr>
          <p:cNvPr id="110" name="Graphic 59">
            <a:extLst>
              <a:ext uri="{FF2B5EF4-FFF2-40B4-BE49-F238E27FC236}">
                <a16:creationId xmlns:a16="http://schemas.microsoft.com/office/drawing/2014/main" id="{1BE9B224-C003-AA40-8595-01638832A371}"/>
              </a:ext>
            </a:extLst>
          </p:cNvPr>
          <p:cNvPicPr>
            <a:picLocks noChangeAspect="1"/>
          </p:cNvPicPr>
          <p:nvPr/>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xmlns="" r:embed="rId52"/>
              </a:ext>
            </a:extLst>
          </a:blip>
          <a:stretch>
            <a:fillRect/>
          </a:stretch>
        </p:blipFill>
        <p:spPr>
          <a:xfrm>
            <a:off x="1689644" y="2601221"/>
            <a:ext cx="467399" cy="467399"/>
          </a:xfrm>
          <a:prstGeom prst="rect">
            <a:avLst/>
          </a:prstGeom>
        </p:spPr>
      </p:pic>
      <p:pic>
        <p:nvPicPr>
          <p:cNvPr id="111" name="Graphic 75">
            <a:extLst>
              <a:ext uri="{FF2B5EF4-FFF2-40B4-BE49-F238E27FC236}">
                <a16:creationId xmlns:a16="http://schemas.microsoft.com/office/drawing/2014/main" id="{3B5E8AC2-3218-DD4B-9598-62CAF5367E65}"/>
              </a:ext>
            </a:extLst>
          </p:cNvPr>
          <p:cNvPicPr>
            <a:picLocks noChangeAspect="1"/>
          </p:cNvPicPr>
          <p:nvPr/>
        </p:nvPicPr>
        <p:blipFill>
          <a:blip r:embed="rId53" cstate="print">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2680118" y="2650238"/>
            <a:ext cx="362971" cy="362971"/>
          </a:xfrm>
          <a:prstGeom prst="rect">
            <a:avLst/>
          </a:prstGeom>
        </p:spPr>
      </p:pic>
      <p:grpSp>
        <p:nvGrpSpPr>
          <p:cNvPr id="112" name="Group 7"/>
          <p:cNvGrpSpPr/>
          <p:nvPr/>
        </p:nvGrpSpPr>
        <p:grpSpPr>
          <a:xfrm>
            <a:off x="8619682" y="2872895"/>
            <a:ext cx="1539656" cy="793468"/>
            <a:chOff x="8683850" y="2942615"/>
            <a:chExt cx="1539656" cy="793468"/>
          </a:xfrm>
        </p:grpSpPr>
        <p:grpSp>
          <p:nvGrpSpPr>
            <p:cNvPr id="114" name="Group 66">
              <a:extLst>
                <a:ext uri="{FF2B5EF4-FFF2-40B4-BE49-F238E27FC236}">
                  <a16:creationId xmlns:a16="http://schemas.microsoft.com/office/drawing/2014/main" id="{8A9DAF5F-ACF4-4B47-8FF7-A0D3ED9C9850}"/>
                </a:ext>
              </a:extLst>
            </p:cNvPr>
            <p:cNvGrpSpPr/>
            <p:nvPr/>
          </p:nvGrpSpPr>
          <p:grpSpPr>
            <a:xfrm>
              <a:off x="8683850" y="2942615"/>
              <a:ext cx="1539656" cy="793468"/>
              <a:chOff x="8394141" y="2376920"/>
              <a:chExt cx="1829365" cy="942771"/>
            </a:xfrm>
          </p:grpSpPr>
          <p:pic>
            <p:nvPicPr>
              <p:cNvPr id="116" name="Grafik 11">
                <a:extLst>
                  <a:ext uri="{FF2B5EF4-FFF2-40B4-BE49-F238E27FC236}">
                    <a16:creationId xmlns:a16="http://schemas.microsoft.com/office/drawing/2014/main" id="{F1F5614E-AB5C-4A4D-8D6D-BBB89483D6D3}"/>
                  </a:ext>
                </a:extLst>
              </p:cNvPr>
              <p:cNvPicPr>
                <a:picLocks noChangeAspect="1"/>
              </p:cNvPicPr>
              <p:nvPr/>
            </p:nvPicPr>
            <p:blipFill rotWithShape="1">
              <a:blip r:embed="rId54" cstate="screen">
                <a:extLst>
                  <a:ext uri="{28A0092B-C50C-407E-A947-70E740481C1C}">
                    <a14:useLocalDpi xmlns:a14="http://schemas.microsoft.com/office/drawing/2010/main"/>
                  </a:ext>
                </a:extLst>
              </a:blip>
              <a:srcRect/>
              <a:stretch/>
            </p:blipFill>
            <p:spPr>
              <a:xfrm>
                <a:off x="8394141" y="2376920"/>
                <a:ext cx="492164" cy="942771"/>
              </a:xfrm>
              <a:prstGeom prst="rect">
                <a:avLst/>
              </a:prstGeom>
            </p:spPr>
          </p:pic>
          <p:pic>
            <p:nvPicPr>
              <p:cNvPr id="117" name="Picture 68">
                <a:extLst>
                  <a:ext uri="{FF2B5EF4-FFF2-40B4-BE49-F238E27FC236}">
                    <a16:creationId xmlns:a16="http://schemas.microsoft.com/office/drawing/2014/main" id="{6FAF02D4-9B54-124B-8CC2-D98F592CE942}"/>
                  </a:ext>
                </a:extLst>
              </p:cNvPr>
              <p:cNvPicPr>
                <a:picLocks noChangeAspect="1"/>
              </p:cNvPicPr>
              <p:nvPr/>
            </p:nvPicPr>
            <p:blipFill rotWithShape="1">
              <a:blip r:embed="rId5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975105" y="2416137"/>
                <a:ext cx="1248401" cy="863972"/>
              </a:xfrm>
              <a:prstGeom prst="rect">
                <a:avLst/>
              </a:prstGeom>
            </p:spPr>
          </p:pic>
        </p:grpSp>
        <p:pic>
          <p:nvPicPr>
            <p:cNvPr id="115" name="Picture 6"/>
            <p:cNvPicPr>
              <a:picLocks noChangeAspect="1"/>
            </p:cNvPicPr>
            <p:nvPr/>
          </p:nvPicPr>
          <p:blipFill rotWithShape="1">
            <a:blip r:embed="rId56" cstate="print">
              <a:extLst>
                <a:ext uri="{28A0092B-C50C-407E-A947-70E740481C1C}">
                  <a14:useLocalDpi xmlns:a14="http://schemas.microsoft.com/office/drawing/2010/main"/>
                </a:ext>
              </a:extLst>
            </a:blip>
            <a:srcRect/>
            <a:stretch/>
          </p:blipFill>
          <p:spPr>
            <a:xfrm flipV="1">
              <a:off x="9216240" y="3034398"/>
              <a:ext cx="986400" cy="518928"/>
            </a:xfrm>
            <a:prstGeom prst="rect">
              <a:avLst/>
            </a:prstGeom>
          </p:spPr>
        </p:pic>
      </p:grpSp>
    </p:spTree>
    <p:custDataLst>
      <p:tags r:id="rId1"/>
    </p:custDataLst>
    <p:extLst>
      <p:ext uri="{BB962C8B-B14F-4D97-AF65-F5344CB8AC3E}">
        <p14:creationId xmlns:p14="http://schemas.microsoft.com/office/powerpoint/2010/main" val="122212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a:t>Why </a:t>
            </a:r>
            <a:r>
              <a:rPr lang="en-US" noProof="0" dirty="0" smtClean="0"/>
              <a:t>AMS 3.0.1</a:t>
            </a:r>
            <a:endParaRPr lang="en-US" noProof="0" dirty="0"/>
          </a:p>
        </p:txBody>
      </p:sp>
      <p:sp>
        <p:nvSpPr>
          <p:cNvPr id="3" name="TextBox 2">
            <a:extLst>
              <a:ext uri="{FF2B5EF4-FFF2-40B4-BE49-F238E27FC236}">
                <a16:creationId xmlns:a16="http://schemas.microsoft.com/office/drawing/2014/main" id="{7FEFDCEF-1486-B940-8C64-59694E3767AF}"/>
              </a:ext>
            </a:extLst>
          </p:cNvPr>
          <p:cNvSpPr txBox="1"/>
          <p:nvPr/>
        </p:nvSpPr>
        <p:spPr>
          <a:xfrm>
            <a:off x="669783" y="192199"/>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Tree>
    <p:extLst>
      <p:ext uri="{BB962C8B-B14F-4D97-AF65-F5344CB8AC3E}">
        <p14:creationId xmlns:p14="http://schemas.microsoft.com/office/powerpoint/2010/main" val="14337009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5">
            <a:extLst>
              <a:ext uri="{FF2B5EF4-FFF2-40B4-BE49-F238E27FC236}">
                <a16:creationId xmlns:a16="http://schemas.microsoft.com/office/drawing/2014/main" id="{6CD03338-44BF-054E-AE70-197882BF28CA}"/>
              </a:ext>
            </a:extLst>
          </p:cNvPr>
          <p:cNvPicPr>
            <a:picLocks/>
          </p:cNvPicPr>
          <p:nvPr>
            <p:custDataLst>
              <p:tags r:id="rId2"/>
            </p:custDataLst>
          </p:nvPr>
        </p:nvPicPr>
        <p:blipFill rotWithShape="1">
          <a:blip r:embed="rId22" cstate="print">
            <a:extLst>
              <a:ext uri="{28A0092B-C50C-407E-A947-70E740481C1C}">
                <a14:useLocalDpi xmlns:a14="http://schemas.microsoft.com/office/drawing/2010/main"/>
              </a:ext>
            </a:extLst>
          </a:blip>
          <a:srcRect l="4534" b="11504"/>
          <a:stretch/>
        </p:blipFill>
        <p:spPr>
          <a:xfrm>
            <a:off x="0" y="-4568"/>
            <a:ext cx="10978281" cy="6175498"/>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2" name="Title 1"/>
          <p:cNvSpPr>
            <a:spLocks noGrp="1"/>
          </p:cNvSpPr>
          <p:nvPr>
            <p:ph type="title"/>
            <p:custDataLst>
              <p:tags r:id="rId3"/>
            </p:custDataLst>
          </p:nvPr>
        </p:nvSpPr>
        <p:spPr>
          <a:xfrm>
            <a:off x="259080" y="647701"/>
            <a:ext cx="10452100" cy="388619"/>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smtClean="0">
                <a:solidFill>
                  <a:srgbClr val="0E78C5"/>
                </a:solidFill>
              </a:rPr>
              <a:t>Simple, scalable and always available</a:t>
            </a:r>
            <a:endParaRPr lang="en-US" sz="2800" noProof="0" dirty="0">
              <a:solidFill>
                <a:srgbClr val="0E78C5"/>
              </a:solidFill>
            </a:endParaRPr>
          </a:p>
        </p:txBody>
      </p:sp>
      <p:sp>
        <p:nvSpPr>
          <p:cNvPr id="9" name="TextBox 8"/>
          <p:cNvSpPr txBox="1">
            <a:spLocks/>
          </p:cNvSpPr>
          <p:nvPr>
            <p:custDataLst>
              <p:tags r:id="rId4"/>
            </p:custDataLst>
          </p:nvPr>
        </p:nvSpPr>
        <p:spPr>
          <a:xfrm>
            <a:off x="259080" y="27051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de-DE" sz="2800" kern="0" dirty="0"/>
              <a:t>Access Management System</a:t>
            </a:r>
          </a:p>
        </p:txBody>
      </p:sp>
      <p:sp>
        <p:nvSpPr>
          <p:cNvPr id="53" name="Textfeld 49">
            <a:extLst>
              <a:ext uri="{FF2B5EF4-FFF2-40B4-BE49-F238E27FC236}">
                <a16:creationId xmlns:a16="http://schemas.microsoft.com/office/drawing/2014/main" id="{DD2E8EDE-295A-CA4F-81D5-D25C8FC5AC25}"/>
              </a:ext>
            </a:extLst>
          </p:cNvPr>
          <p:cNvSpPr txBox="1"/>
          <p:nvPr>
            <p:custDataLst>
              <p:tags r:id="rId5"/>
            </p:custDataLst>
          </p:nvPr>
        </p:nvSpPr>
        <p:spPr>
          <a:xfrm>
            <a:off x="254000" y="1177739"/>
            <a:ext cx="10457180" cy="64412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noAutofit/>
          </a:bodyPr>
          <a:lstStyle>
            <a:defPPr>
              <a:defRPr lang="de-DE"/>
            </a:defPPr>
            <a:lvl1pPr algn="ctr">
              <a:defRPr sz="14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822686"/>
            <a:r>
              <a:rPr lang="en-GB" dirty="0">
                <a:solidFill>
                  <a:schemeClr val="bg1"/>
                </a:solidFill>
              </a:rPr>
              <a:t>The Access Management System (AMS) </a:t>
            </a:r>
            <a:r>
              <a:rPr lang="en-GB" dirty="0" smtClean="0">
                <a:solidFill>
                  <a:schemeClr val="bg1"/>
                </a:solidFill>
              </a:rPr>
              <a:t>3.0.1 </a:t>
            </a:r>
            <a:r>
              <a:rPr lang="en-GB" dirty="0">
                <a:solidFill>
                  <a:schemeClr val="bg1"/>
                </a:solidFill>
              </a:rPr>
              <a:t>is an access control system </a:t>
            </a:r>
            <a:r>
              <a:rPr lang="en-GB" dirty="0" smtClean="0">
                <a:solidFill>
                  <a:schemeClr val="bg1"/>
                </a:solidFill>
              </a:rPr>
              <a:t>that </a:t>
            </a:r>
            <a:r>
              <a:rPr lang="en-GB" dirty="0">
                <a:solidFill>
                  <a:schemeClr val="bg1"/>
                </a:solidFill>
              </a:rPr>
              <a:t>addresses the </a:t>
            </a:r>
            <a:r>
              <a:rPr lang="en-GB" dirty="0" smtClean="0">
                <a:solidFill>
                  <a:schemeClr val="bg1"/>
                </a:solidFill>
              </a:rPr>
              <a:t>commercial access </a:t>
            </a:r>
            <a:r>
              <a:rPr lang="en-GB" dirty="0">
                <a:solidFill>
                  <a:schemeClr val="bg1"/>
                </a:solidFill>
              </a:rPr>
              <a:t>control market. It supports up to 200,000 cardholders, up to 10,000 </a:t>
            </a:r>
            <a:r>
              <a:rPr lang="en-GB" dirty="0" smtClean="0">
                <a:solidFill>
                  <a:schemeClr val="bg1"/>
                </a:solidFill>
              </a:rPr>
              <a:t>doors, up </a:t>
            </a:r>
            <a:r>
              <a:rPr lang="en-GB" dirty="0">
                <a:solidFill>
                  <a:schemeClr val="bg1"/>
                </a:solidFill>
              </a:rPr>
              <a:t>to 40 workstation </a:t>
            </a:r>
            <a:r>
              <a:rPr lang="en-GB" dirty="0" smtClean="0">
                <a:solidFill>
                  <a:schemeClr val="bg1"/>
                </a:solidFill>
              </a:rPr>
              <a:t>clients and up to 400 divisions. </a:t>
            </a:r>
            <a:endParaRPr lang="en-GB" dirty="0">
              <a:solidFill>
                <a:schemeClr val="bg1"/>
              </a:solidFill>
            </a:endParaRPr>
          </a:p>
        </p:txBody>
      </p:sp>
      <p:grpSp>
        <p:nvGrpSpPr>
          <p:cNvPr id="16" name="Group 15"/>
          <p:cNvGrpSpPr/>
          <p:nvPr/>
        </p:nvGrpSpPr>
        <p:grpSpPr>
          <a:xfrm>
            <a:off x="266701" y="4053560"/>
            <a:ext cx="3209559" cy="1946188"/>
            <a:chOff x="266701" y="2154857"/>
            <a:chExt cx="3209559" cy="1546635"/>
          </a:xfrm>
        </p:grpSpPr>
        <p:sp>
          <p:nvSpPr>
            <p:cNvPr id="27" name="Content Placeholder 3">
              <a:extLst>
                <a:ext uri="{FF2B5EF4-FFF2-40B4-BE49-F238E27FC236}">
                  <a16:creationId xmlns:a16="http://schemas.microsoft.com/office/drawing/2014/main" id="{2C6B0AF0-5AB5-FA45-9E48-9D9A75F6FB1F}"/>
                </a:ext>
              </a:extLst>
            </p:cNvPr>
            <p:cNvSpPr txBox="1">
              <a:spLocks/>
            </p:cNvSpPr>
            <p:nvPr>
              <p:custDataLst>
                <p:tags r:id="rId18"/>
              </p:custDataLst>
            </p:nvPr>
          </p:nvSpPr>
          <p:spPr>
            <a:xfrm>
              <a:off x="266701" y="2241189"/>
              <a:ext cx="3209559" cy="1460303"/>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SzPct val="70000"/>
                <a:buNone/>
              </a:pPr>
              <a:r>
                <a:rPr lang="en-US" sz="1300" dirty="0">
                  <a:solidFill>
                    <a:schemeClr val="accent1"/>
                  </a:solidFill>
                </a:rPr>
                <a:t>Highest resilience thanks to 3-layer architecture:</a:t>
              </a:r>
            </a:p>
            <a:p>
              <a:pPr>
                <a:lnSpc>
                  <a:spcPct val="100000"/>
                </a:lnSpc>
                <a:buSzPct val="70000"/>
                <a:buFont typeface="Lucida Grande" panose="020B0600040502020204" pitchFamily="34" charset="0"/>
                <a:buChar char="▶"/>
              </a:pPr>
              <a:r>
                <a:rPr lang="en-US" sz="1200" dirty="0"/>
                <a:t>AMS </a:t>
              </a:r>
              <a:r>
                <a:rPr lang="en-US" sz="1200" dirty="0" smtClean="0"/>
                <a:t>server, Access Management Controller and additional Master Access Controller (MAC) </a:t>
              </a:r>
            </a:p>
            <a:p>
              <a:pPr>
                <a:lnSpc>
                  <a:spcPct val="100000"/>
                </a:lnSpc>
                <a:buSzPct val="70000"/>
                <a:buFont typeface="Lucida Grande" panose="020B0600040502020204" pitchFamily="34" charset="0"/>
                <a:buChar char="▶"/>
              </a:pPr>
              <a:r>
                <a:rPr lang="en-US" sz="1200" dirty="0" smtClean="0"/>
                <a:t>Controllers can share information and perform important activities even when server fails</a:t>
              </a:r>
            </a:p>
          </p:txBody>
        </p:sp>
        <p:sp>
          <p:nvSpPr>
            <p:cNvPr id="28" name="Content Placeholder 3">
              <a:extLst>
                <a:ext uri="{FF2B5EF4-FFF2-40B4-BE49-F238E27FC236}">
                  <a16:creationId xmlns:a16="http://schemas.microsoft.com/office/drawing/2014/main" id="{E24AA394-6D0F-2747-A4C7-E3077E6C6FD5}"/>
                </a:ext>
              </a:extLst>
            </p:cNvPr>
            <p:cNvSpPr txBox="1">
              <a:spLocks/>
            </p:cNvSpPr>
            <p:nvPr>
              <p:custDataLst>
                <p:tags r:id="rId19"/>
              </p:custDataLst>
            </p:nvPr>
          </p:nvSpPr>
          <p:spPr>
            <a:xfrm>
              <a:off x="266701" y="2154857"/>
              <a:ext cx="3209559" cy="86333"/>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grpSp>
      <p:grpSp>
        <p:nvGrpSpPr>
          <p:cNvPr id="21" name="Group 20"/>
          <p:cNvGrpSpPr/>
          <p:nvPr/>
        </p:nvGrpSpPr>
        <p:grpSpPr>
          <a:xfrm>
            <a:off x="3884160" y="1953405"/>
            <a:ext cx="3209561" cy="1928968"/>
            <a:chOff x="7336267" y="2072315"/>
            <a:chExt cx="3209561" cy="1609625"/>
          </a:xfrm>
        </p:grpSpPr>
        <p:sp>
          <p:nvSpPr>
            <p:cNvPr id="33" name="Content Placeholder 3">
              <a:extLst>
                <a:ext uri="{FF2B5EF4-FFF2-40B4-BE49-F238E27FC236}">
                  <a16:creationId xmlns:a16="http://schemas.microsoft.com/office/drawing/2014/main" id="{4F8C204A-E352-804F-845A-66F5EB4F3307}"/>
                </a:ext>
              </a:extLst>
            </p:cNvPr>
            <p:cNvSpPr txBox="1">
              <a:spLocks/>
            </p:cNvSpPr>
            <p:nvPr>
              <p:custDataLst>
                <p:tags r:id="rId16"/>
              </p:custDataLst>
            </p:nvPr>
          </p:nvSpPr>
          <p:spPr>
            <a:xfrm>
              <a:off x="7336267" y="2123069"/>
              <a:ext cx="3209561" cy="1558871"/>
            </a:xfrm>
            <a:prstGeom prst="rect">
              <a:avLst/>
            </a:prstGeom>
            <a:solidFill>
              <a:schemeClr val="bg1">
                <a:alpha val="90000"/>
              </a:schemeClr>
            </a:solidFill>
            <a:ln>
              <a:solidFill>
                <a:srgbClr val="1399A0"/>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r>
                <a:rPr lang="en-US" sz="1300" dirty="0">
                  <a:solidFill>
                    <a:srgbClr val="1399A0"/>
                  </a:solidFill>
                </a:rPr>
                <a:t>Advanced integration </a:t>
              </a:r>
              <a:r>
                <a:rPr lang="en-US" sz="1300" dirty="0" smtClean="0">
                  <a:solidFill>
                    <a:srgbClr val="1399A0"/>
                  </a:solidFill>
                </a:rPr>
                <a:t>capabilities:</a:t>
              </a:r>
              <a:endParaRPr lang="en-US" sz="1300" dirty="0">
                <a:solidFill>
                  <a:srgbClr val="1399A0"/>
                </a:solidFill>
              </a:endParaRPr>
            </a:p>
            <a:p>
              <a:pPr>
                <a:buClr>
                  <a:schemeClr val="tx1"/>
                </a:buClr>
                <a:buSzPts val="800"/>
                <a:buFont typeface="Lucida Grande" panose="020B0600040502020204" pitchFamily="34" charset="0"/>
                <a:buChar char="▶"/>
              </a:pPr>
              <a:r>
                <a:rPr lang="en-US" sz="1200" dirty="0">
                  <a:solidFill>
                    <a:schemeClr val="tx1">
                      <a:lumMod val="95000"/>
                      <a:lumOff val="5000"/>
                    </a:schemeClr>
                  </a:solidFill>
                  <a:cs typeface="Calibri" panose="020F0502020204030204" pitchFamily="34" charset="0"/>
                </a:rPr>
                <a:t>Integration </a:t>
              </a:r>
              <a:r>
                <a:rPr lang="en-US" sz="1200" dirty="0" smtClean="0">
                  <a:solidFill>
                    <a:schemeClr val="tx1">
                      <a:lumMod val="95000"/>
                      <a:lumOff val="5000"/>
                    </a:schemeClr>
                  </a:solidFill>
                  <a:cs typeface="Calibri" panose="020F0502020204030204" pitchFamily="34" charset="0"/>
                </a:rPr>
                <a:t>with video: </a:t>
              </a:r>
              <a:r>
                <a:rPr lang="en-US" sz="1200" dirty="0">
                  <a:solidFill>
                    <a:schemeClr val="tx1">
                      <a:lumMod val="95000"/>
                      <a:lumOff val="5000"/>
                    </a:schemeClr>
                  </a:solidFill>
                  <a:cs typeface="Calibri" panose="020F0502020204030204" pitchFamily="34" charset="0"/>
                </a:rPr>
                <a:t>BVMS and Milestone </a:t>
              </a:r>
              <a:r>
                <a:rPr lang="en-US" sz="1200" dirty="0" smtClean="0">
                  <a:solidFill>
                    <a:schemeClr val="tx1">
                      <a:lumMod val="95000"/>
                      <a:lumOff val="5000"/>
                    </a:schemeClr>
                  </a:solidFill>
                  <a:cs typeface="Calibri" panose="020F0502020204030204" pitchFamily="34" charset="0"/>
                </a:rPr>
                <a:t>XProtect</a:t>
              </a:r>
            </a:p>
            <a:p>
              <a:pPr>
                <a:buClr>
                  <a:schemeClr val="tx1"/>
                </a:buClr>
                <a:buSzPts val="800"/>
                <a:buFont typeface="Lucida Grande" panose="020B0600040502020204" pitchFamily="34" charset="0"/>
                <a:buChar char="▶"/>
              </a:pPr>
              <a:r>
                <a:rPr lang="en-US" sz="1200" dirty="0" smtClean="0">
                  <a:solidFill>
                    <a:schemeClr val="tx1">
                      <a:lumMod val="95000"/>
                      <a:lumOff val="5000"/>
                    </a:schemeClr>
                  </a:solidFill>
                  <a:cs typeface="Calibri" panose="020F0502020204030204" pitchFamily="34" charset="0"/>
                </a:rPr>
                <a:t>Integration with intrusion: B Series and G Series</a:t>
              </a:r>
              <a:endParaRPr lang="en-US" sz="1200" dirty="0">
                <a:solidFill>
                  <a:schemeClr val="tx1">
                    <a:lumMod val="95000"/>
                    <a:lumOff val="5000"/>
                  </a:schemeClr>
                </a:solidFill>
                <a:cs typeface="Calibri" panose="020F0502020204030204" pitchFamily="34" charset="0"/>
              </a:endParaRPr>
            </a:p>
            <a:p>
              <a:pPr>
                <a:buClr>
                  <a:schemeClr val="tx1"/>
                </a:buClr>
                <a:buSzPts val="800"/>
                <a:buFont typeface="Lucida Grande" panose="020B0600040502020204" pitchFamily="34" charset="0"/>
                <a:buChar char="▶"/>
              </a:pPr>
              <a:r>
                <a:rPr lang="en-US" sz="1200" dirty="0" smtClean="0">
                  <a:solidFill>
                    <a:schemeClr val="tx1">
                      <a:lumMod val="95000"/>
                      <a:lumOff val="5000"/>
                    </a:schemeClr>
                  </a:solidFill>
                  <a:cs typeface="Calibri" panose="020F0502020204030204" pitchFamily="34" charset="0"/>
                </a:rPr>
                <a:t>Further integrations with Bosch and third party products will follow</a:t>
              </a:r>
              <a:endParaRPr lang="en-US" sz="1200" dirty="0">
                <a:solidFill>
                  <a:schemeClr val="tx1">
                    <a:lumMod val="95000"/>
                    <a:lumOff val="5000"/>
                  </a:schemeClr>
                </a:solidFill>
                <a:cs typeface="Calibri" panose="020F0502020204030204" pitchFamily="34" charset="0"/>
              </a:endParaRPr>
            </a:p>
          </p:txBody>
        </p:sp>
        <p:sp>
          <p:nvSpPr>
            <p:cNvPr id="34" name="Content Placeholder 3">
              <a:extLst>
                <a:ext uri="{FF2B5EF4-FFF2-40B4-BE49-F238E27FC236}">
                  <a16:creationId xmlns:a16="http://schemas.microsoft.com/office/drawing/2014/main" id="{B72B116B-61D7-7D46-A3A3-F76378AA699C}"/>
                </a:ext>
              </a:extLst>
            </p:cNvPr>
            <p:cNvSpPr txBox="1">
              <a:spLocks/>
            </p:cNvSpPr>
            <p:nvPr>
              <p:custDataLst>
                <p:tags r:id="rId17"/>
              </p:custDataLst>
            </p:nvPr>
          </p:nvSpPr>
          <p:spPr>
            <a:xfrm>
              <a:off x="7336267" y="2072315"/>
              <a:ext cx="3209561" cy="108000"/>
            </a:xfrm>
            <a:prstGeom prst="rect">
              <a:avLst/>
            </a:prstGeom>
            <a:solidFill>
              <a:srgbClr val="1399A0"/>
            </a:solidFill>
            <a:ln>
              <a:solidFill>
                <a:srgbClr val="1399A0"/>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endParaRPr lang="en-US" sz="1300" dirty="0"/>
            </a:p>
          </p:txBody>
        </p:sp>
      </p:grpSp>
      <p:grpSp>
        <p:nvGrpSpPr>
          <p:cNvPr id="18" name="Group 17"/>
          <p:cNvGrpSpPr/>
          <p:nvPr/>
        </p:nvGrpSpPr>
        <p:grpSpPr>
          <a:xfrm>
            <a:off x="266701" y="1957714"/>
            <a:ext cx="3209561" cy="1924659"/>
            <a:chOff x="266700" y="3806960"/>
            <a:chExt cx="3209561" cy="1924659"/>
          </a:xfrm>
        </p:grpSpPr>
        <p:sp>
          <p:nvSpPr>
            <p:cNvPr id="36" name="Content Placeholder 3">
              <a:extLst>
                <a:ext uri="{FF2B5EF4-FFF2-40B4-BE49-F238E27FC236}">
                  <a16:creationId xmlns:a16="http://schemas.microsoft.com/office/drawing/2014/main" id="{96EEED0C-27A1-B249-8836-AFBF010515C1}"/>
                </a:ext>
              </a:extLst>
            </p:cNvPr>
            <p:cNvSpPr txBox="1">
              <a:spLocks/>
            </p:cNvSpPr>
            <p:nvPr>
              <p:custDataLst>
                <p:tags r:id="rId14"/>
              </p:custDataLst>
            </p:nvPr>
          </p:nvSpPr>
          <p:spPr>
            <a:xfrm>
              <a:off x="266700" y="3857715"/>
              <a:ext cx="3209561" cy="1873904"/>
            </a:xfrm>
            <a:prstGeom prst="rect">
              <a:avLst/>
            </a:prstGeom>
            <a:solidFill>
              <a:schemeClr val="bg1">
                <a:alpha val="90000"/>
              </a:schemeClr>
            </a:solidFill>
            <a:ln>
              <a:solidFill>
                <a:schemeClr val="accent1"/>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nSpc>
                  <a:spcPct val="100000"/>
                </a:lnSpc>
                <a:buNone/>
              </a:pPr>
              <a:r>
                <a:rPr lang="en-US" sz="1300" dirty="0">
                  <a:solidFill>
                    <a:schemeClr val="accent1"/>
                  </a:solidFill>
                </a:rPr>
                <a:t>Simplicity:</a:t>
              </a:r>
            </a:p>
            <a:p>
              <a:pPr>
                <a:lnSpc>
                  <a:spcPct val="100000"/>
                </a:lnSpc>
                <a:buSzPct val="70000"/>
                <a:buFont typeface="Lucida Grande" panose="020B0600040502020204" pitchFamily="34" charset="0"/>
                <a:buChar char="▶"/>
              </a:pPr>
              <a:r>
                <a:rPr lang="en-US" sz="1200" spc="-50" dirty="0" smtClean="0"/>
                <a:t>Easy-to-order </a:t>
              </a:r>
              <a:r>
                <a:rPr lang="en-US" sz="1200" spc="-50" dirty="0"/>
                <a:t>thanks to three ready-to-use license bundles  (Lite, Plus, Professional</a:t>
              </a:r>
              <a:r>
                <a:rPr lang="en-US" sz="1200" spc="-50" dirty="0" smtClean="0"/>
                <a:t>)</a:t>
              </a:r>
            </a:p>
            <a:p>
              <a:pPr>
                <a:lnSpc>
                  <a:spcPct val="100000"/>
                </a:lnSpc>
                <a:buSzPct val="70000"/>
                <a:buFont typeface="Lucida Grande" panose="020B0600040502020204" pitchFamily="34" charset="0"/>
                <a:buChar char="▶"/>
              </a:pPr>
              <a:r>
                <a:rPr lang="en-US" sz="1200" spc="-50" dirty="0"/>
                <a:t>Easy-to-use software with intuitive, modern GUI and user-friendly operation </a:t>
              </a:r>
              <a:r>
                <a:rPr lang="en-US" sz="1200" spc="-50" dirty="0" smtClean="0"/>
                <a:t>tools</a:t>
              </a:r>
            </a:p>
            <a:p>
              <a:pPr>
                <a:lnSpc>
                  <a:spcPct val="100000"/>
                </a:lnSpc>
                <a:buSzPct val="70000"/>
                <a:buFont typeface="Lucida Grande" panose="020B0600040502020204" pitchFamily="34" charset="0"/>
                <a:buChar char="▶"/>
              </a:pPr>
              <a:r>
                <a:rPr lang="en-US" sz="1200" dirty="0" smtClean="0">
                  <a:solidFill>
                    <a:schemeClr val="tx1">
                      <a:lumMod val="95000"/>
                      <a:lumOff val="5000"/>
                    </a:schemeClr>
                  </a:solidFill>
                  <a:cs typeface="Calibri" panose="020F0502020204030204" pitchFamily="34" charset="0"/>
                </a:rPr>
                <a:t>Easy-to-use map view </a:t>
              </a:r>
              <a:r>
                <a:rPr lang="en-US" sz="1200" dirty="0">
                  <a:solidFill>
                    <a:schemeClr val="tx1">
                      <a:lumMod val="95000"/>
                      <a:lumOff val="5000"/>
                    </a:schemeClr>
                  </a:solidFill>
                  <a:cs typeface="Calibri" panose="020F0502020204030204" pitchFamily="34" charset="0"/>
                </a:rPr>
                <a:t>for fast </a:t>
              </a:r>
              <a:r>
                <a:rPr lang="en-US" sz="1200" dirty="0" smtClean="0">
                  <a:solidFill>
                    <a:schemeClr val="tx1">
                      <a:lumMod val="95000"/>
                      <a:lumOff val="5000"/>
                    </a:schemeClr>
                  </a:solidFill>
                  <a:cs typeface="Calibri" panose="020F0502020204030204" pitchFamily="34" charset="0"/>
                </a:rPr>
                <a:t>reaction</a:t>
              </a:r>
              <a:endParaRPr lang="en-US" sz="1200" dirty="0">
                <a:solidFill>
                  <a:schemeClr val="tx1">
                    <a:lumMod val="95000"/>
                    <a:lumOff val="5000"/>
                  </a:schemeClr>
                </a:solidFill>
                <a:cs typeface="Calibri" panose="020F0502020204030204" pitchFamily="34" charset="0"/>
              </a:endParaRPr>
            </a:p>
          </p:txBody>
        </p:sp>
        <p:sp>
          <p:nvSpPr>
            <p:cNvPr id="37" name="Content Placeholder 3">
              <a:extLst>
                <a:ext uri="{FF2B5EF4-FFF2-40B4-BE49-F238E27FC236}">
                  <a16:creationId xmlns:a16="http://schemas.microsoft.com/office/drawing/2014/main" id="{D3896C8E-76AE-9443-A351-C39FBD390BD4}"/>
                </a:ext>
              </a:extLst>
            </p:cNvPr>
            <p:cNvSpPr txBox="1">
              <a:spLocks/>
            </p:cNvSpPr>
            <p:nvPr>
              <p:custDataLst>
                <p:tags r:id="rId15"/>
              </p:custDataLst>
            </p:nvPr>
          </p:nvSpPr>
          <p:spPr>
            <a:xfrm>
              <a:off x="266700" y="3806960"/>
              <a:ext cx="3209561" cy="108000"/>
            </a:xfrm>
            <a:prstGeom prst="rect">
              <a:avLst/>
            </a:prstGeom>
            <a:solidFill>
              <a:schemeClr val="accent1"/>
            </a:solidFill>
            <a:ln>
              <a:solidFill>
                <a:schemeClr val="accent1"/>
              </a:solidFill>
            </a:ln>
            <a:effectLst/>
            <a:extLst>
              <a:ext uri="{53640926-AAD7-44D8-BBD7-CCE9431645EC}">
                <a14:shadowObscured xmlns:a14="http://schemas.microsoft.com/office/drawing/2010/main"/>
              </a:ext>
            </a:extLst>
          </p:spPr>
          <p:txBody>
            <a:bodyPr wrap="square" lIns="144000" tIns="360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buNone/>
              </a:pPr>
              <a:endParaRPr lang="en-US" sz="1300" dirty="0"/>
            </a:p>
          </p:txBody>
        </p:sp>
      </p:grpSp>
      <p:sp>
        <p:nvSpPr>
          <p:cNvPr id="10" name="TextBox 9">
            <a:extLst>
              <a:ext uri="{FF2B5EF4-FFF2-40B4-BE49-F238E27FC236}">
                <a16:creationId xmlns:a16="http://schemas.microsoft.com/office/drawing/2014/main" id="{F62929E9-F29B-C849-ACD1-FCE8FE53EFA4}"/>
              </a:ext>
            </a:extLst>
          </p:cNvPr>
          <p:cNvSpPr txBox="1"/>
          <p:nvPr/>
        </p:nvSpPr>
        <p:spPr>
          <a:xfrm>
            <a:off x="9103360" y="4468322"/>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grpSp>
        <p:nvGrpSpPr>
          <p:cNvPr id="19" name="Group 18"/>
          <p:cNvGrpSpPr/>
          <p:nvPr/>
        </p:nvGrpSpPr>
        <p:grpSpPr>
          <a:xfrm>
            <a:off x="7429174" y="3981936"/>
            <a:ext cx="3282006" cy="2017811"/>
            <a:chOff x="3729038" y="3843338"/>
            <a:chExt cx="3282006" cy="2017811"/>
          </a:xfrm>
        </p:grpSpPr>
        <p:sp>
          <p:nvSpPr>
            <p:cNvPr id="38" name="Content Placeholder 3">
              <a:extLst>
                <a:ext uri="{FF2B5EF4-FFF2-40B4-BE49-F238E27FC236}">
                  <a16:creationId xmlns:a16="http://schemas.microsoft.com/office/drawing/2014/main" id="{C465802F-2CB0-E946-B293-247BCAB78B75}"/>
                </a:ext>
              </a:extLst>
            </p:cNvPr>
            <p:cNvSpPr txBox="1">
              <a:spLocks/>
            </p:cNvSpPr>
            <p:nvPr>
              <p:custDataLst>
                <p:tags r:id="rId12"/>
              </p:custDataLst>
            </p:nvPr>
          </p:nvSpPr>
          <p:spPr>
            <a:xfrm>
              <a:off x="3801483" y="3914960"/>
              <a:ext cx="3209561" cy="1946189"/>
            </a:xfrm>
            <a:prstGeom prst="rect">
              <a:avLst/>
            </a:prstGeom>
            <a:solidFill>
              <a:schemeClr val="bg1">
                <a:alpha val="90000"/>
              </a:schemeClr>
            </a:solidFill>
            <a:ln>
              <a:solidFill>
                <a:schemeClr val="accent5"/>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nSpc>
                  <a:spcPct val="100000"/>
                </a:lnSpc>
                <a:buNone/>
              </a:pPr>
              <a:r>
                <a:rPr lang="en-US" sz="1300" dirty="0">
                  <a:solidFill>
                    <a:schemeClr val="accent5"/>
                  </a:solidFill>
                </a:rPr>
                <a:t>Future-proof investment:</a:t>
              </a:r>
            </a:p>
            <a:p>
              <a:pPr>
                <a:lnSpc>
                  <a:spcPct val="100000"/>
                </a:lnSpc>
                <a:buSzPct val="70000"/>
                <a:buFont typeface="Lucida Grande" panose="020B0600040502020204" pitchFamily="34" charset="0"/>
                <a:buChar char="▶"/>
              </a:pPr>
              <a:r>
                <a:rPr lang="en-US" sz="1200" dirty="0"/>
                <a:t>High level of scalability </a:t>
              </a:r>
              <a:r>
                <a:rPr lang="en-US" sz="1200" dirty="0" smtClean="0"/>
                <a:t>of cardholders </a:t>
              </a:r>
              <a:r>
                <a:rPr lang="en-US" sz="1200" dirty="0"/>
                <a:t>and </a:t>
              </a:r>
              <a:r>
                <a:rPr lang="en-US" sz="1200" dirty="0" smtClean="0"/>
                <a:t>doors</a:t>
              </a:r>
            </a:p>
            <a:p>
              <a:pPr>
                <a:lnSpc>
                  <a:spcPct val="100000"/>
                </a:lnSpc>
                <a:buSzPct val="70000"/>
                <a:buFont typeface="Lucida Grande" panose="020B0600040502020204" pitchFamily="34" charset="0"/>
                <a:buChar char="▶"/>
              </a:pPr>
              <a:r>
                <a:rPr lang="en-US" sz="1200" dirty="0" smtClean="0"/>
                <a:t>Seamless upgrade from Lite to Plus and Professional</a:t>
              </a:r>
            </a:p>
            <a:p>
              <a:pPr>
                <a:lnSpc>
                  <a:spcPct val="100000"/>
                </a:lnSpc>
                <a:buSzPct val="70000"/>
                <a:buFont typeface="Lucida Grande" panose="020B0600040502020204" pitchFamily="34" charset="0"/>
                <a:buChar char="▶"/>
              </a:pPr>
              <a:r>
                <a:rPr lang="en-US" sz="1200" dirty="0" smtClean="0"/>
                <a:t>Regular </a:t>
              </a:r>
              <a:r>
                <a:rPr lang="en-US" sz="1200" dirty="0" smtClean="0"/>
                <a:t>software updates</a:t>
              </a:r>
              <a:endParaRPr lang="en-US" sz="1200" dirty="0"/>
            </a:p>
          </p:txBody>
        </p:sp>
        <p:sp>
          <p:nvSpPr>
            <p:cNvPr id="39" name="Content Placeholder 3">
              <a:extLst>
                <a:ext uri="{FF2B5EF4-FFF2-40B4-BE49-F238E27FC236}">
                  <a16:creationId xmlns:a16="http://schemas.microsoft.com/office/drawing/2014/main" id="{95D0FF90-6BF4-2944-AB09-E99543D04F0E}"/>
                </a:ext>
              </a:extLst>
            </p:cNvPr>
            <p:cNvSpPr txBox="1">
              <a:spLocks/>
            </p:cNvSpPr>
            <p:nvPr>
              <p:custDataLst>
                <p:tags r:id="rId13"/>
              </p:custDataLst>
            </p:nvPr>
          </p:nvSpPr>
          <p:spPr>
            <a:xfrm>
              <a:off x="3801483" y="3915596"/>
              <a:ext cx="3209561" cy="108000"/>
            </a:xfrm>
            <a:prstGeom prst="rect">
              <a:avLst/>
            </a:prstGeom>
            <a:solidFill>
              <a:schemeClr val="accent5"/>
            </a:solidFill>
            <a:ln>
              <a:solidFill>
                <a:schemeClr val="accent5"/>
              </a:solidFill>
            </a:ln>
            <a:effectLst/>
            <a:extLst>
              <a:ext uri="{53640926-AAD7-44D8-BBD7-CCE9431645EC}">
                <a14:shadowObscured xmlns:a14="http://schemas.microsoft.com/office/drawing/2010/main"/>
              </a:ext>
            </a:extLst>
          </p:spPr>
          <p:txBody>
            <a:bodyPr wrap="square" lIns="144000" tIns="360000" rIns="144000" bIns="144000" anchor="t">
              <a:noAutofit/>
            </a:bodyPr>
            <a:lstStyle>
              <a:defPPr>
                <a:defRPr lang="de-DE"/>
              </a:defPPr>
              <a:lvl1pPr marL="0" indent="0" defTabSz="822716" eaLnBrk="1" latinLnBrk="0" hangingPunct="1">
                <a:lnSpc>
                  <a:spcPct val="107000"/>
                </a:lnSpc>
                <a:spcBef>
                  <a:spcPts val="500"/>
                </a:spcBef>
                <a:buClrTx/>
                <a:buSzPct val="100000"/>
                <a:buFont typeface="Wingdings 3" panose="05040102010807070707" pitchFamily="18" charset="2"/>
                <a:buNone/>
                <a:defRPr sz="1300" b="0" i="0" u="none">
                  <a:latin typeface="Bosch Office Sans" pitchFamily="2" charset="0"/>
                </a:defRPr>
              </a:lvl1pPr>
              <a:lvl2pPr marL="508000" indent="-274320" defTabSz="822716" eaLnBrk="1" latinLnBrk="0" hangingPunct="1">
                <a:lnSpc>
                  <a:spcPct val="103000"/>
                </a:lnSpc>
                <a:spcBef>
                  <a:spcPts val="500"/>
                </a:spcBef>
                <a:buClrTx/>
                <a:buSzPct val="100000"/>
                <a:buFont typeface="Wingdings 3" panose="05040102010807070707" pitchFamily="18" charset="2"/>
                <a:buChar char=""/>
                <a:defRPr sz="1600" b="0" i="0" u="none">
                  <a:latin typeface="Bosch Office Sans" pitchFamily="2" charset="0"/>
                </a:defRPr>
              </a:lvl2pPr>
              <a:lvl3pPr marL="730250" indent="-204470" defTabSz="822716" eaLnBrk="1" latinLnBrk="0" hangingPunct="1">
                <a:lnSpc>
                  <a:spcPct val="102000"/>
                </a:lnSpc>
                <a:spcBef>
                  <a:spcPts val="500"/>
                </a:spcBef>
                <a:buClrTx/>
                <a:buSzPct val="100000"/>
                <a:buFontTx/>
                <a:buChar char="‒"/>
                <a:defRPr sz="1400" b="0" i="0" u="none">
                  <a:latin typeface="Bosch Office Sans" pitchFamily="2" charset="0"/>
                </a:defRPr>
              </a:lvl3pPr>
              <a:lvl4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4pPr>
              <a:lvl5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5pPr>
              <a:lvl6pPr marL="932180" indent="-184150" defTabSz="822716">
                <a:lnSpc>
                  <a:spcPct val="103000"/>
                </a:lnSpc>
                <a:spcBef>
                  <a:spcPts val="500"/>
                </a:spcBef>
                <a:buClrTx/>
                <a:buSzPct val="100000"/>
                <a:buFontTx/>
                <a:buChar char="‒"/>
                <a:defRPr sz="1300" b="0" i="0" u="none">
                  <a:latin typeface="Bosch Office Sans" pitchFamily="2" charset="0"/>
                </a:defRPr>
              </a:lvl6pPr>
              <a:lvl7pPr marL="932180" indent="-184150" defTabSz="822716">
                <a:lnSpc>
                  <a:spcPct val="103000"/>
                </a:lnSpc>
                <a:spcBef>
                  <a:spcPts val="500"/>
                </a:spcBef>
                <a:buClrTx/>
                <a:buSzPct val="100000"/>
                <a:buFontTx/>
                <a:buChar char="‒"/>
                <a:defRPr sz="1300" b="0" i="0" u="none">
                  <a:latin typeface="Bosch Office Sans" pitchFamily="2" charset="0"/>
                </a:defRPr>
              </a:lvl7pPr>
              <a:lvl8pPr marL="932180" indent="-184150" defTabSz="822716">
                <a:lnSpc>
                  <a:spcPct val="103000"/>
                </a:lnSpc>
                <a:spcBef>
                  <a:spcPts val="500"/>
                </a:spcBef>
                <a:buClrTx/>
                <a:buSzPct val="100000"/>
                <a:buFontTx/>
                <a:buChar char="‒"/>
                <a:defRPr sz="1300" b="0" i="0" u="none">
                  <a:latin typeface="Bosch Office Sans" pitchFamily="2" charset="0"/>
                </a:defRPr>
              </a:lvl8pPr>
              <a:lvl9pPr marL="932180" indent="-184150" defTabSz="822716">
                <a:lnSpc>
                  <a:spcPct val="103000"/>
                </a:lnSpc>
                <a:spcBef>
                  <a:spcPts val="500"/>
                </a:spcBef>
                <a:buClrTx/>
                <a:buSzPct val="100000"/>
                <a:buFontTx/>
                <a:buChar char="‒"/>
                <a:defRPr sz="1300" b="0" i="0" u="none" baseline="0">
                  <a:latin typeface="Bosch Office Sans" pitchFamily="2" charset="0"/>
                </a:defRPr>
              </a:lvl9pPr>
            </a:lstStyle>
            <a:p>
              <a:endParaRPr lang="en-US" dirty="0"/>
            </a:p>
          </p:txBody>
        </p:sp>
        <p:sp>
          <p:nvSpPr>
            <p:cNvPr id="12" name="TextBox 11">
              <a:extLst>
                <a:ext uri="{FF2B5EF4-FFF2-40B4-BE49-F238E27FC236}">
                  <a16:creationId xmlns:a16="http://schemas.microsoft.com/office/drawing/2014/main" id="{40953D0E-2C31-7649-949B-50C55A888A06}"/>
                </a:ext>
              </a:extLst>
            </p:cNvPr>
            <p:cNvSpPr txBox="1"/>
            <p:nvPr/>
          </p:nvSpPr>
          <p:spPr>
            <a:xfrm>
              <a:off x="3729038" y="3843338"/>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grpSp>
      <p:sp>
        <p:nvSpPr>
          <p:cNvPr id="14" name="TextBox 13">
            <a:extLst>
              <a:ext uri="{FF2B5EF4-FFF2-40B4-BE49-F238E27FC236}">
                <a16:creationId xmlns:a16="http://schemas.microsoft.com/office/drawing/2014/main" id="{41336ADC-60E6-AE46-B1C3-F0DC1A2852C8}"/>
              </a:ext>
            </a:extLst>
          </p:cNvPr>
          <p:cNvSpPr txBox="1"/>
          <p:nvPr/>
        </p:nvSpPr>
        <p:spPr>
          <a:xfrm>
            <a:off x="7500938" y="-1157288"/>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645CFAE2-20F3-A243-BC72-039A5D4B295D}"/>
              </a:ext>
            </a:extLst>
          </p:cNvPr>
          <p:cNvSpPr txBox="1"/>
          <p:nvPr/>
        </p:nvSpPr>
        <p:spPr>
          <a:xfrm>
            <a:off x="1873405" y="6467707"/>
            <a:ext cx="0" cy="0"/>
          </a:xfrm>
          <a:prstGeom prst="rect">
            <a:avLst/>
          </a:prstGeom>
          <a:noFill/>
        </p:spPr>
        <p:txBody>
          <a:bodyPr wrap="none" lIns="0" tIns="0" rIns="0" bIns="0" rtlCol="0">
            <a:noAutofit/>
          </a:bodyPr>
          <a:lstStyle/>
          <a:p>
            <a:pPr marR="0" defTabSz="914400" eaLnBrk="1" fontAlgn="auto" latinLnBrk="0" hangingPunct="1">
              <a:lnSpc>
                <a:spcPts val="2300"/>
              </a:lnSpc>
              <a:spcBef>
                <a:spcPts val="500"/>
              </a:spcBef>
              <a:spcAft>
                <a:spcPts val="0"/>
              </a:spcAft>
              <a:buClrTx/>
              <a:buSzTx/>
              <a:buFontTx/>
              <a:buNone/>
              <a:tabLst/>
            </a:pPr>
            <a:endParaRPr kumimoji="0" lang="en-US" sz="1800" b="0" i="0" u="none" strike="noStrike" kern="0" cap="none" spc="0" normalizeH="0" baseline="0" noProof="0" dirty="0">
              <a:ln>
                <a:noFill/>
              </a:ln>
              <a:solidFill>
                <a:srgbClr val="000000"/>
              </a:solidFill>
              <a:effectLst/>
              <a:uLnTx/>
              <a:uFillTx/>
            </a:endParaRPr>
          </a:p>
        </p:txBody>
      </p:sp>
      <p:grpSp>
        <p:nvGrpSpPr>
          <p:cNvPr id="26" name="Group 25"/>
          <p:cNvGrpSpPr/>
          <p:nvPr/>
        </p:nvGrpSpPr>
        <p:grpSpPr>
          <a:xfrm>
            <a:off x="7501619" y="1953403"/>
            <a:ext cx="3209561" cy="1928972"/>
            <a:chOff x="5169535" y="647701"/>
            <a:chExt cx="3209561" cy="1928972"/>
          </a:xfrm>
        </p:grpSpPr>
        <p:sp>
          <p:nvSpPr>
            <p:cNvPr id="47" name="Content Placeholder 3">
              <a:extLst>
                <a:ext uri="{FF2B5EF4-FFF2-40B4-BE49-F238E27FC236}">
                  <a16:creationId xmlns:a16="http://schemas.microsoft.com/office/drawing/2014/main" id="{E20C66A5-7E1D-644F-9143-BCE4441B4C9F}"/>
                </a:ext>
              </a:extLst>
            </p:cNvPr>
            <p:cNvSpPr txBox="1">
              <a:spLocks/>
            </p:cNvSpPr>
            <p:nvPr>
              <p:custDataLst>
                <p:tags r:id="rId10"/>
              </p:custDataLst>
            </p:nvPr>
          </p:nvSpPr>
          <p:spPr>
            <a:xfrm>
              <a:off x="5169535" y="698454"/>
              <a:ext cx="3209561" cy="1878219"/>
            </a:xfrm>
            <a:prstGeom prst="rect">
              <a:avLst/>
            </a:prstGeom>
            <a:solidFill>
              <a:schemeClr val="bg1">
                <a:alpha val="90000"/>
              </a:schemeClr>
            </a:solidFill>
            <a:ln>
              <a:solidFill>
                <a:schemeClr val="accent5"/>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nSpc>
                  <a:spcPct val="100000"/>
                </a:lnSpc>
                <a:buNone/>
              </a:pPr>
              <a:r>
                <a:rPr lang="en-US" sz="1300" dirty="0" smtClean="0">
                  <a:solidFill>
                    <a:schemeClr val="accent5"/>
                  </a:solidFill>
                </a:rPr>
                <a:t>Multiple functionalities:</a:t>
              </a:r>
              <a:endParaRPr lang="en-US" sz="1300" dirty="0">
                <a:solidFill>
                  <a:schemeClr val="accent5"/>
                </a:solidFill>
              </a:endParaRPr>
            </a:p>
            <a:p>
              <a:pPr defTabSz="822686">
                <a:lnSpc>
                  <a:spcPct val="100000"/>
                </a:lnSpc>
                <a:spcAft>
                  <a:spcPts val="200"/>
                </a:spcAft>
                <a:buClr>
                  <a:schemeClr val="tx1"/>
                </a:buClr>
                <a:buSzPct val="70000"/>
                <a:buFont typeface="Lucida Grande" panose="020B0600040502020204" pitchFamily="34" charset="0"/>
                <a:buChar char="▶"/>
              </a:pPr>
              <a:r>
                <a:rPr lang="en-GB" sz="1200" spc="-20" dirty="0">
                  <a:solidFill>
                    <a:schemeClr val="tx1">
                      <a:lumMod val="95000"/>
                      <a:lumOff val="5000"/>
                    </a:schemeClr>
                  </a:solidFill>
                </a:rPr>
                <a:t>Visitor management</a:t>
              </a:r>
            </a:p>
            <a:p>
              <a:pPr defTabSz="822686">
                <a:lnSpc>
                  <a:spcPct val="100000"/>
                </a:lnSpc>
                <a:spcBef>
                  <a:spcPts val="0"/>
                </a:spcBef>
                <a:spcAft>
                  <a:spcPts val="200"/>
                </a:spcAft>
                <a:buClr>
                  <a:schemeClr val="tx1"/>
                </a:buClr>
                <a:buSzPct val="70000"/>
                <a:buFont typeface="Lucida Grande" panose="020B0600040502020204" pitchFamily="34" charset="0"/>
                <a:buChar char="▶"/>
              </a:pPr>
              <a:r>
                <a:rPr lang="en-GB" sz="1200" spc="-20" dirty="0" smtClean="0">
                  <a:solidFill>
                    <a:schemeClr val="tx1">
                      <a:lumMod val="95000"/>
                      <a:lumOff val="5000"/>
                    </a:schemeClr>
                  </a:solidFill>
                </a:rPr>
                <a:t>Global anti-</a:t>
              </a:r>
              <a:r>
                <a:rPr lang="en-GB" sz="1200" spc="-20" dirty="0" err="1" smtClean="0">
                  <a:solidFill>
                    <a:schemeClr val="tx1">
                      <a:lumMod val="95000"/>
                      <a:lumOff val="5000"/>
                    </a:schemeClr>
                  </a:solidFill>
                </a:rPr>
                <a:t>passback</a:t>
              </a:r>
              <a:r>
                <a:rPr lang="en-GB" sz="1200" spc="-20" dirty="0" smtClean="0">
                  <a:solidFill>
                    <a:schemeClr val="tx1">
                      <a:lumMod val="95000"/>
                      <a:lumOff val="5000"/>
                    </a:schemeClr>
                  </a:solidFill>
                </a:rPr>
                <a:t> </a:t>
              </a:r>
            </a:p>
            <a:p>
              <a:pPr defTabSz="822686">
                <a:lnSpc>
                  <a:spcPct val="100000"/>
                </a:lnSpc>
                <a:spcBef>
                  <a:spcPts val="0"/>
                </a:spcBef>
                <a:spcAft>
                  <a:spcPts val="200"/>
                </a:spcAft>
                <a:buClr>
                  <a:schemeClr val="tx1"/>
                </a:buClr>
                <a:buSzPct val="70000"/>
                <a:buFont typeface="Lucida Grande" panose="020B0600040502020204" pitchFamily="34" charset="0"/>
                <a:buChar char="▶"/>
              </a:pPr>
              <a:r>
                <a:rPr lang="en-GB" sz="1200" spc="-20" dirty="0" smtClean="0">
                  <a:solidFill>
                    <a:schemeClr val="tx1">
                      <a:lumMod val="95000"/>
                      <a:lumOff val="5000"/>
                    </a:schemeClr>
                  </a:solidFill>
                </a:rPr>
                <a:t>Office mode</a:t>
              </a:r>
            </a:p>
            <a:p>
              <a:pPr defTabSz="822686">
                <a:lnSpc>
                  <a:spcPct val="100000"/>
                </a:lnSpc>
                <a:spcBef>
                  <a:spcPts val="0"/>
                </a:spcBef>
                <a:spcAft>
                  <a:spcPts val="200"/>
                </a:spcAft>
                <a:buClr>
                  <a:schemeClr val="tx1"/>
                </a:buClr>
                <a:buSzPct val="70000"/>
                <a:buFont typeface="Lucida Grande" panose="020B0600040502020204" pitchFamily="34" charset="0"/>
                <a:buChar char="▶"/>
              </a:pPr>
              <a:r>
                <a:rPr lang="en-GB" sz="1200" spc="-20" dirty="0" smtClean="0">
                  <a:solidFill>
                    <a:schemeClr val="tx1">
                      <a:lumMod val="95000"/>
                      <a:lumOff val="5000"/>
                    </a:schemeClr>
                  </a:solidFill>
                </a:rPr>
                <a:t>Random screening</a:t>
              </a:r>
              <a:endParaRPr lang="en-GB" sz="1200" spc="-20" dirty="0">
                <a:solidFill>
                  <a:schemeClr val="tx1">
                    <a:lumMod val="95000"/>
                    <a:lumOff val="5000"/>
                  </a:schemeClr>
                </a:solidFill>
              </a:endParaRPr>
            </a:p>
            <a:p>
              <a:pPr defTabSz="822686">
                <a:lnSpc>
                  <a:spcPct val="100000"/>
                </a:lnSpc>
                <a:spcBef>
                  <a:spcPts val="0"/>
                </a:spcBef>
                <a:spcAft>
                  <a:spcPts val="200"/>
                </a:spcAft>
                <a:buClr>
                  <a:schemeClr val="tx1"/>
                </a:buClr>
                <a:buSzPct val="70000"/>
                <a:buFont typeface="Lucida Grande" panose="020B0600040502020204" pitchFamily="34" charset="0"/>
                <a:buChar char="▶"/>
              </a:pPr>
              <a:r>
                <a:rPr lang="en-GB" sz="1200" spc="-20" dirty="0" smtClean="0">
                  <a:solidFill>
                    <a:schemeClr val="tx1">
                      <a:lumMod val="95000"/>
                      <a:lumOff val="5000"/>
                    </a:schemeClr>
                  </a:solidFill>
                </a:rPr>
                <a:t>Mantrap</a:t>
              </a:r>
            </a:p>
            <a:p>
              <a:pPr defTabSz="822686">
                <a:lnSpc>
                  <a:spcPct val="100000"/>
                </a:lnSpc>
                <a:spcBef>
                  <a:spcPts val="0"/>
                </a:spcBef>
                <a:spcAft>
                  <a:spcPts val="200"/>
                </a:spcAft>
                <a:buClr>
                  <a:schemeClr val="tx1"/>
                </a:buClr>
                <a:buSzPct val="70000"/>
                <a:buFont typeface="Lucida Grande" panose="020B0600040502020204" pitchFamily="34" charset="0"/>
                <a:buChar char="▶"/>
              </a:pPr>
              <a:r>
                <a:rPr lang="en-US" sz="1200" spc="-20" dirty="0" smtClean="0">
                  <a:solidFill>
                    <a:schemeClr val="tx1">
                      <a:lumMod val="95000"/>
                      <a:lumOff val="5000"/>
                    </a:schemeClr>
                  </a:solidFill>
                </a:rPr>
                <a:t>Occupancy </a:t>
              </a:r>
              <a:r>
                <a:rPr lang="en-US" sz="1200" spc="-20" dirty="0">
                  <a:solidFill>
                    <a:schemeClr val="tx1">
                      <a:lumMod val="95000"/>
                      <a:lumOff val="5000"/>
                    </a:schemeClr>
                  </a:solidFill>
                </a:rPr>
                <a:t>Limit Control </a:t>
              </a:r>
            </a:p>
            <a:p>
              <a:pPr defTabSz="822686">
                <a:lnSpc>
                  <a:spcPct val="100000"/>
                </a:lnSpc>
                <a:spcBef>
                  <a:spcPts val="0"/>
                </a:spcBef>
                <a:spcAft>
                  <a:spcPts val="200"/>
                </a:spcAft>
                <a:buClr>
                  <a:schemeClr val="tx1"/>
                </a:buClr>
                <a:buSzPct val="70000"/>
                <a:buFont typeface="Lucida Grande" panose="020B0600040502020204" pitchFamily="34" charset="0"/>
                <a:buChar char="▶"/>
              </a:pPr>
              <a:r>
                <a:rPr lang="en-US" sz="1200" spc="-20" dirty="0" smtClean="0">
                  <a:solidFill>
                    <a:schemeClr val="tx1">
                      <a:lumMod val="95000"/>
                      <a:lumOff val="5000"/>
                    </a:schemeClr>
                  </a:solidFill>
                </a:rPr>
                <a:t>Guard </a:t>
              </a:r>
              <a:r>
                <a:rPr lang="en-US" sz="1200" spc="-20" dirty="0">
                  <a:solidFill>
                    <a:schemeClr val="tx1">
                      <a:lumMod val="95000"/>
                      <a:lumOff val="5000"/>
                    </a:schemeClr>
                  </a:solidFill>
                </a:rPr>
                <a:t>tour</a:t>
              </a:r>
            </a:p>
            <a:p>
              <a:pPr defTabSz="822686">
                <a:lnSpc>
                  <a:spcPct val="100000"/>
                </a:lnSpc>
                <a:spcBef>
                  <a:spcPts val="0"/>
                </a:spcBef>
                <a:spcAft>
                  <a:spcPts val="200"/>
                </a:spcAft>
                <a:buClr>
                  <a:schemeClr val="tx1"/>
                </a:buClr>
                <a:buSzPct val="70000"/>
                <a:buFont typeface="Lucida Grande" panose="020B0600040502020204" pitchFamily="34" charset="0"/>
                <a:buChar char="▶"/>
              </a:pPr>
              <a:endParaRPr lang="en-GB" sz="1200" spc="-20" dirty="0">
                <a:solidFill>
                  <a:schemeClr val="tx1">
                    <a:lumMod val="95000"/>
                    <a:lumOff val="5000"/>
                  </a:schemeClr>
                </a:solidFill>
              </a:endParaRPr>
            </a:p>
          </p:txBody>
        </p:sp>
        <p:sp>
          <p:nvSpPr>
            <p:cNvPr id="48" name="Content Placeholder 3">
              <a:extLst>
                <a:ext uri="{FF2B5EF4-FFF2-40B4-BE49-F238E27FC236}">
                  <a16:creationId xmlns:a16="http://schemas.microsoft.com/office/drawing/2014/main" id="{82848B35-C2C8-F14A-B065-DF575D30D9E4}"/>
                </a:ext>
              </a:extLst>
            </p:cNvPr>
            <p:cNvSpPr txBox="1">
              <a:spLocks/>
            </p:cNvSpPr>
            <p:nvPr>
              <p:custDataLst>
                <p:tags r:id="rId11"/>
              </p:custDataLst>
            </p:nvPr>
          </p:nvSpPr>
          <p:spPr>
            <a:xfrm>
              <a:off x="5169535" y="647701"/>
              <a:ext cx="3209561" cy="108000"/>
            </a:xfrm>
            <a:prstGeom prst="rect">
              <a:avLst/>
            </a:prstGeom>
            <a:solidFill>
              <a:schemeClr val="accent5"/>
            </a:solidFill>
            <a:ln>
              <a:solidFill>
                <a:schemeClr val="accent5"/>
              </a:solidFill>
            </a:ln>
            <a:effectLst/>
            <a:extLst>
              <a:ext uri="{53640926-AAD7-44D8-BBD7-CCE9431645EC}">
                <a14:shadowObscured xmlns:a14="http://schemas.microsoft.com/office/drawing/2010/main"/>
              </a:ext>
            </a:extLst>
          </p:spPr>
          <p:txBody>
            <a:bodyPr wrap="square" lIns="144000" tIns="360000" rIns="144000" bIns="144000" anchor="t">
              <a:noAutofit/>
            </a:bodyPr>
            <a:lstStyle>
              <a:defPPr>
                <a:defRPr lang="de-DE"/>
              </a:defPPr>
              <a:lvl1pPr marL="251460" indent="-251460" defTabSz="822716" eaLnBrk="1" latinLnBrk="0" hangingPunct="1">
                <a:lnSpc>
                  <a:spcPct val="107000"/>
                </a:lnSpc>
                <a:spcBef>
                  <a:spcPts val="500"/>
                </a:spcBef>
                <a:buClrTx/>
                <a:buSzPct val="100000"/>
                <a:buFont typeface="Wingdings 3" panose="05040102010807070707" pitchFamily="18" charset="2"/>
                <a:buChar char=""/>
                <a:defRPr sz="1300" b="0" i="0" u="none">
                  <a:latin typeface="Bosch Office Sans" pitchFamily="2" charset="0"/>
                </a:defRPr>
              </a:lvl1pPr>
              <a:lvl2pPr marL="508000" indent="-274320" defTabSz="822716" eaLnBrk="1" latinLnBrk="0" hangingPunct="1">
                <a:lnSpc>
                  <a:spcPct val="103000"/>
                </a:lnSpc>
                <a:spcBef>
                  <a:spcPts val="500"/>
                </a:spcBef>
                <a:buClrTx/>
                <a:buSzPct val="100000"/>
                <a:buFont typeface="Wingdings 3" panose="05040102010807070707" pitchFamily="18" charset="2"/>
                <a:buChar char=""/>
                <a:defRPr sz="1600" b="0" i="0" u="none">
                  <a:latin typeface="Bosch Office Sans" pitchFamily="2" charset="0"/>
                </a:defRPr>
              </a:lvl2pPr>
              <a:lvl3pPr marL="730250" indent="-204470" defTabSz="822716" eaLnBrk="1" latinLnBrk="0" hangingPunct="1">
                <a:lnSpc>
                  <a:spcPct val="102000"/>
                </a:lnSpc>
                <a:spcBef>
                  <a:spcPts val="500"/>
                </a:spcBef>
                <a:buClrTx/>
                <a:buSzPct val="100000"/>
                <a:buFontTx/>
                <a:buChar char="‒"/>
                <a:defRPr sz="1400" b="0" i="0" u="none">
                  <a:latin typeface="Bosch Office Sans" pitchFamily="2" charset="0"/>
                </a:defRPr>
              </a:lvl3pPr>
              <a:lvl4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4pPr>
              <a:lvl5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5pPr>
              <a:lvl6pPr marL="932180" indent="-184150" defTabSz="822716">
                <a:lnSpc>
                  <a:spcPct val="103000"/>
                </a:lnSpc>
                <a:spcBef>
                  <a:spcPts val="500"/>
                </a:spcBef>
                <a:buClrTx/>
                <a:buSzPct val="100000"/>
                <a:buFontTx/>
                <a:buChar char="‒"/>
                <a:defRPr sz="1300" b="0" i="0" u="none">
                  <a:latin typeface="Bosch Office Sans" pitchFamily="2" charset="0"/>
                </a:defRPr>
              </a:lvl6pPr>
              <a:lvl7pPr marL="932180" indent="-184150" defTabSz="822716">
                <a:lnSpc>
                  <a:spcPct val="103000"/>
                </a:lnSpc>
                <a:spcBef>
                  <a:spcPts val="500"/>
                </a:spcBef>
                <a:buClrTx/>
                <a:buSzPct val="100000"/>
                <a:buFontTx/>
                <a:buChar char="‒"/>
                <a:defRPr sz="1300" b="0" i="0" u="none">
                  <a:latin typeface="Bosch Office Sans" pitchFamily="2" charset="0"/>
                </a:defRPr>
              </a:lvl7pPr>
              <a:lvl8pPr marL="932180" indent="-184150" defTabSz="822716">
                <a:lnSpc>
                  <a:spcPct val="103000"/>
                </a:lnSpc>
                <a:spcBef>
                  <a:spcPts val="500"/>
                </a:spcBef>
                <a:buClrTx/>
                <a:buSzPct val="100000"/>
                <a:buFontTx/>
                <a:buChar char="‒"/>
                <a:defRPr sz="1300" b="0" i="0" u="none">
                  <a:latin typeface="Bosch Office Sans" pitchFamily="2" charset="0"/>
                </a:defRPr>
              </a:lvl8pPr>
              <a:lvl9pPr marL="932180" indent="-184150" defTabSz="822716">
                <a:lnSpc>
                  <a:spcPct val="103000"/>
                </a:lnSpc>
                <a:spcBef>
                  <a:spcPts val="500"/>
                </a:spcBef>
                <a:buClrTx/>
                <a:buSzPct val="100000"/>
                <a:buFontTx/>
                <a:buChar char="‒"/>
                <a:defRPr sz="1300" b="0" i="0" u="none" baseline="0">
                  <a:latin typeface="Bosch Office Sans" pitchFamily="2" charset="0"/>
                </a:defRPr>
              </a:lvl9pPr>
            </a:lstStyle>
            <a:p>
              <a:endParaRPr lang="en-US" dirty="0"/>
            </a:p>
          </p:txBody>
        </p:sp>
      </p:grpSp>
      <p:grpSp>
        <p:nvGrpSpPr>
          <p:cNvPr id="35" name="Group 34"/>
          <p:cNvGrpSpPr/>
          <p:nvPr/>
        </p:nvGrpSpPr>
        <p:grpSpPr>
          <a:xfrm>
            <a:off x="3877809" y="4053557"/>
            <a:ext cx="3209561" cy="1946189"/>
            <a:chOff x="7336267" y="3914959"/>
            <a:chExt cx="3209561" cy="1946189"/>
          </a:xfrm>
        </p:grpSpPr>
        <p:sp>
          <p:nvSpPr>
            <p:cNvPr id="40" name="Content Placeholder 3">
              <a:extLst>
                <a:ext uri="{FF2B5EF4-FFF2-40B4-BE49-F238E27FC236}">
                  <a16:creationId xmlns:a16="http://schemas.microsoft.com/office/drawing/2014/main" id="{E20C66A5-7E1D-644F-9143-BCE4441B4C9F}"/>
                </a:ext>
              </a:extLst>
            </p:cNvPr>
            <p:cNvSpPr txBox="1">
              <a:spLocks/>
            </p:cNvSpPr>
            <p:nvPr>
              <p:custDataLst>
                <p:tags r:id="rId8"/>
              </p:custDataLst>
            </p:nvPr>
          </p:nvSpPr>
          <p:spPr>
            <a:xfrm>
              <a:off x="7336267" y="3914959"/>
              <a:ext cx="3209561" cy="1946189"/>
            </a:xfrm>
            <a:prstGeom prst="rect">
              <a:avLst/>
            </a:prstGeom>
            <a:solidFill>
              <a:schemeClr val="bg1">
                <a:alpha val="90000"/>
              </a:schemeClr>
            </a:solidFill>
            <a:ln>
              <a:solidFill>
                <a:srgbClr val="1399A0"/>
              </a:solidFill>
            </a:ln>
            <a:effectLst/>
            <a:extLst>
              <a:ext uri="{53640926-AAD7-44D8-BBD7-CCE9431645EC}">
                <a14:shadowObscured xmlns:a14="http://schemas.microsoft.com/office/drawing/2010/main"/>
              </a:ext>
            </a:extLst>
          </p:spPr>
          <p:txBody>
            <a:bodyPr wrap="square" lIns="144000" tIns="144000" rIns="144000" bIns="144000" anchor="t">
              <a:noAutofit/>
            </a:bodyPr>
            <a:lstStyle>
              <a:lvl1pPr marL="251460" indent="-251460" algn="l" defTabSz="822716" rtl="0" eaLnBrk="1" latinLnBrk="0" hangingPunct="1">
                <a:lnSpc>
                  <a:spcPct val="107000"/>
                </a:lnSpc>
                <a:spcBef>
                  <a:spcPts val="500"/>
                </a:spcBef>
                <a:buClrTx/>
                <a:buSzPct val="100000"/>
                <a:buFont typeface="Wingdings 3" panose="05040102010807070707" pitchFamily="18" charset="2"/>
                <a:buChar char=""/>
                <a:defRPr sz="1800" b="0" i="0" u="none" kern="1200">
                  <a:solidFill>
                    <a:schemeClr val="tx1"/>
                  </a:solidFill>
                  <a:latin typeface="Bosch Office Sans" pitchFamily="2" charset="0"/>
                  <a:ea typeface="+mn-ea"/>
                  <a:cs typeface="+mn-cs"/>
                </a:defRPr>
              </a:lvl1pPr>
              <a:lvl2pPr marL="508000" indent="-274320" algn="l" defTabSz="822716" rtl="0" eaLnBrk="1" latinLnBrk="0" hangingPunct="1">
                <a:lnSpc>
                  <a:spcPct val="103000"/>
                </a:lnSpc>
                <a:spcBef>
                  <a:spcPts val="500"/>
                </a:spcBef>
                <a:buClrTx/>
                <a:buSzPct val="100000"/>
                <a:buFont typeface="Wingdings 3" panose="05040102010807070707" pitchFamily="18" charset="2"/>
                <a:buChar char=""/>
                <a:defRPr sz="1600" b="0" i="0" u="none" kern="1200">
                  <a:solidFill>
                    <a:schemeClr val="tx1"/>
                  </a:solidFill>
                  <a:latin typeface="Bosch Office Sans" pitchFamily="2" charset="0"/>
                  <a:ea typeface="+mn-ea"/>
                  <a:cs typeface="+mn-cs"/>
                </a:defRPr>
              </a:lvl2pPr>
              <a:lvl3pPr marL="730250" indent="-204470" algn="l" defTabSz="822716" rtl="0" eaLnBrk="1" latinLnBrk="0" hangingPunct="1">
                <a:lnSpc>
                  <a:spcPct val="102000"/>
                </a:lnSpc>
                <a:spcBef>
                  <a:spcPts val="500"/>
                </a:spcBef>
                <a:buClrTx/>
                <a:buSzPct val="100000"/>
                <a:buFontTx/>
                <a:buChar char="‒"/>
                <a:defRPr sz="1400" b="0" i="0" u="none" kern="1200">
                  <a:solidFill>
                    <a:schemeClr val="tx1"/>
                  </a:solidFill>
                  <a:latin typeface="Bosch Office Sans" pitchFamily="2" charset="0"/>
                  <a:ea typeface="+mn-ea"/>
                  <a:cs typeface="+mn-cs"/>
                </a:defRPr>
              </a:lvl3pPr>
              <a:lvl4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4pPr>
              <a:lvl5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5pPr>
              <a:lvl6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6pPr>
              <a:lvl7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7pPr>
              <a:lvl8pPr marL="932180" indent="-184150" algn="l" defTabSz="822716" rtl="0" eaLnBrk="1" latinLnBrk="0" hangingPunct="1">
                <a:lnSpc>
                  <a:spcPct val="103000"/>
                </a:lnSpc>
                <a:spcBef>
                  <a:spcPts val="500"/>
                </a:spcBef>
                <a:buClrTx/>
                <a:buSzPct val="100000"/>
                <a:buFontTx/>
                <a:buChar char="‒"/>
                <a:defRPr sz="1300" b="0" i="0" u="none" kern="1200">
                  <a:solidFill>
                    <a:schemeClr val="tx1"/>
                  </a:solidFill>
                  <a:latin typeface="Bosch Office Sans" pitchFamily="2" charset="0"/>
                  <a:ea typeface="+mn-ea"/>
                  <a:cs typeface="+mn-cs"/>
                </a:defRPr>
              </a:lvl8pPr>
              <a:lvl9pPr marL="932180" indent="-184150" algn="l" defTabSz="822716" rtl="0" eaLnBrk="1" latinLnBrk="0" hangingPunct="1">
                <a:lnSpc>
                  <a:spcPct val="103000"/>
                </a:lnSpc>
                <a:spcBef>
                  <a:spcPts val="500"/>
                </a:spcBef>
                <a:buClrTx/>
                <a:buSzPct val="100000"/>
                <a:buFontTx/>
                <a:buChar char="‒"/>
                <a:defRPr sz="1300" b="0" i="0" u="none" kern="1200" baseline="0">
                  <a:solidFill>
                    <a:schemeClr val="tx1"/>
                  </a:solidFill>
                  <a:latin typeface="Bosch Office Sans" pitchFamily="2" charset="0"/>
                  <a:ea typeface="+mn-ea"/>
                  <a:cs typeface="+mn-cs"/>
                </a:defRPr>
              </a:lvl9pPr>
            </a:lstStyle>
            <a:p>
              <a:pPr marL="0" indent="0">
                <a:lnSpc>
                  <a:spcPct val="100000"/>
                </a:lnSpc>
                <a:buNone/>
              </a:pPr>
              <a:r>
                <a:rPr lang="en-US" sz="1300" dirty="0">
                  <a:solidFill>
                    <a:srgbClr val="1399A0"/>
                  </a:solidFill>
                </a:rPr>
                <a:t>High level of data security and privacy protection:</a:t>
              </a:r>
            </a:p>
            <a:p>
              <a:pPr defTabSz="822686">
                <a:lnSpc>
                  <a:spcPct val="100000"/>
                </a:lnSpc>
                <a:buClr>
                  <a:schemeClr val="tx1"/>
                </a:buClr>
                <a:buSzPct val="70000"/>
                <a:buFont typeface="Lucida Grande" panose="020B0600040502020204" pitchFamily="34" charset="0"/>
                <a:buChar char="▶"/>
              </a:pPr>
              <a:r>
                <a:rPr lang="en-GB" sz="1200" spc="-20" dirty="0">
                  <a:solidFill>
                    <a:schemeClr val="tx1">
                      <a:lumMod val="95000"/>
                      <a:lumOff val="5000"/>
                    </a:schemeClr>
                  </a:solidFill>
                </a:rPr>
                <a:t>Encrypted </a:t>
              </a:r>
              <a:r>
                <a:rPr lang="en-GB" sz="1200" spc="-20" dirty="0" smtClean="0">
                  <a:solidFill>
                    <a:schemeClr val="tx1">
                      <a:lumMod val="95000"/>
                      <a:lumOff val="5000"/>
                    </a:schemeClr>
                  </a:solidFill>
                </a:rPr>
                <a:t>database and encrypted communication at all stages</a:t>
              </a:r>
              <a:endParaRPr lang="en-GB" sz="1200" spc="-20" dirty="0">
                <a:solidFill>
                  <a:schemeClr val="tx1">
                    <a:lumMod val="95000"/>
                    <a:lumOff val="5000"/>
                  </a:schemeClr>
                </a:solidFill>
              </a:endParaRPr>
            </a:p>
            <a:p>
              <a:pPr defTabSz="822686">
                <a:lnSpc>
                  <a:spcPct val="100000"/>
                </a:lnSpc>
                <a:buClr>
                  <a:schemeClr val="tx1"/>
                </a:buClr>
                <a:buSzPct val="70000"/>
                <a:buFont typeface="Lucida Grande" panose="020B0600040502020204" pitchFamily="34" charset="0"/>
                <a:buChar char="▶"/>
              </a:pPr>
              <a:r>
                <a:rPr lang="en-US" sz="1200" spc="-20" dirty="0">
                  <a:solidFill>
                    <a:schemeClr val="tx1">
                      <a:lumMod val="95000"/>
                      <a:lumOff val="5000"/>
                    </a:schemeClr>
                  </a:solidFill>
                </a:rPr>
                <a:t>Support of Open Supervised Device Protocol (OSDPv2 secure channel) </a:t>
              </a:r>
              <a:endParaRPr lang="en-US" sz="1200" spc="-20" dirty="0" smtClean="0">
                <a:solidFill>
                  <a:schemeClr val="tx1">
                    <a:lumMod val="95000"/>
                    <a:lumOff val="5000"/>
                  </a:schemeClr>
                </a:solidFill>
              </a:endParaRPr>
            </a:p>
          </p:txBody>
        </p:sp>
        <p:sp>
          <p:nvSpPr>
            <p:cNvPr id="41" name="Content Placeholder 3">
              <a:extLst>
                <a:ext uri="{FF2B5EF4-FFF2-40B4-BE49-F238E27FC236}">
                  <a16:creationId xmlns:a16="http://schemas.microsoft.com/office/drawing/2014/main" id="{82848B35-C2C8-F14A-B065-DF575D30D9E4}"/>
                </a:ext>
              </a:extLst>
            </p:cNvPr>
            <p:cNvSpPr txBox="1">
              <a:spLocks/>
            </p:cNvSpPr>
            <p:nvPr>
              <p:custDataLst>
                <p:tags r:id="rId9"/>
              </p:custDataLst>
            </p:nvPr>
          </p:nvSpPr>
          <p:spPr>
            <a:xfrm>
              <a:off x="7336267" y="3915596"/>
              <a:ext cx="3209561" cy="108000"/>
            </a:xfrm>
            <a:prstGeom prst="rect">
              <a:avLst/>
            </a:prstGeom>
            <a:solidFill>
              <a:srgbClr val="1399A0"/>
            </a:solidFill>
            <a:ln>
              <a:solidFill>
                <a:srgbClr val="1399A0"/>
              </a:solidFill>
            </a:ln>
            <a:effectLst/>
            <a:extLst>
              <a:ext uri="{53640926-AAD7-44D8-BBD7-CCE9431645EC}">
                <a14:shadowObscured xmlns:a14="http://schemas.microsoft.com/office/drawing/2010/main"/>
              </a:ext>
            </a:extLst>
          </p:spPr>
          <p:txBody>
            <a:bodyPr wrap="square" lIns="144000" tIns="360000" rIns="144000" bIns="144000" anchor="t">
              <a:noAutofit/>
            </a:bodyPr>
            <a:lstStyle>
              <a:defPPr>
                <a:defRPr lang="de-DE"/>
              </a:defPPr>
              <a:lvl1pPr marL="251460" indent="-251460" defTabSz="822716" eaLnBrk="1" latinLnBrk="0" hangingPunct="1">
                <a:lnSpc>
                  <a:spcPct val="107000"/>
                </a:lnSpc>
                <a:spcBef>
                  <a:spcPts val="500"/>
                </a:spcBef>
                <a:buClrTx/>
                <a:buSzPct val="100000"/>
                <a:buFont typeface="Wingdings 3" panose="05040102010807070707" pitchFamily="18" charset="2"/>
                <a:buChar char=""/>
                <a:defRPr sz="1300" b="0" i="0" u="none">
                  <a:latin typeface="Bosch Office Sans" pitchFamily="2" charset="0"/>
                </a:defRPr>
              </a:lvl1pPr>
              <a:lvl2pPr marL="508000" indent="-274320" defTabSz="822716" eaLnBrk="1" latinLnBrk="0" hangingPunct="1">
                <a:lnSpc>
                  <a:spcPct val="103000"/>
                </a:lnSpc>
                <a:spcBef>
                  <a:spcPts val="500"/>
                </a:spcBef>
                <a:buClrTx/>
                <a:buSzPct val="100000"/>
                <a:buFont typeface="Wingdings 3" panose="05040102010807070707" pitchFamily="18" charset="2"/>
                <a:buChar char=""/>
                <a:defRPr sz="1600" b="0" i="0" u="none">
                  <a:latin typeface="Bosch Office Sans" pitchFamily="2" charset="0"/>
                </a:defRPr>
              </a:lvl2pPr>
              <a:lvl3pPr marL="730250" indent="-204470" defTabSz="822716" eaLnBrk="1" latinLnBrk="0" hangingPunct="1">
                <a:lnSpc>
                  <a:spcPct val="102000"/>
                </a:lnSpc>
                <a:spcBef>
                  <a:spcPts val="500"/>
                </a:spcBef>
                <a:buClrTx/>
                <a:buSzPct val="100000"/>
                <a:buFontTx/>
                <a:buChar char="‒"/>
                <a:defRPr sz="1400" b="0" i="0" u="none">
                  <a:latin typeface="Bosch Office Sans" pitchFamily="2" charset="0"/>
                </a:defRPr>
              </a:lvl3pPr>
              <a:lvl4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4pPr>
              <a:lvl5pPr marL="932180" indent="-184150" defTabSz="822716" eaLnBrk="1" latinLnBrk="0" hangingPunct="1">
                <a:lnSpc>
                  <a:spcPct val="103000"/>
                </a:lnSpc>
                <a:spcBef>
                  <a:spcPts val="500"/>
                </a:spcBef>
                <a:buClrTx/>
                <a:buSzPct val="100000"/>
                <a:buFontTx/>
                <a:buChar char="‒"/>
                <a:defRPr sz="1300" b="0" i="0" u="none">
                  <a:latin typeface="Bosch Office Sans" pitchFamily="2" charset="0"/>
                </a:defRPr>
              </a:lvl5pPr>
              <a:lvl6pPr marL="932180" indent="-184150" defTabSz="822716">
                <a:lnSpc>
                  <a:spcPct val="103000"/>
                </a:lnSpc>
                <a:spcBef>
                  <a:spcPts val="500"/>
                </a:spcBef>
                <a:buClrTx/>
                <a:buSzPct val="100000"/>
                <a:buFontTx/>
                <a:buChar char="‒"/>
                <a:defRPr sz="1300" b="0" i="0" u="none">
                  <a:latin typeface="Bosch Office Sans" pitchFamily="2" charset="0"/>
                </a:defRPr>
              </a:lvl6pPr>
              <a:lvl7pPr marL="932180" indent="-184150" defTabSz="822716">
                <a:lnSpc>
                  <a:spcPct val="103000"/>
                </a:lnSpc>
                <a:spcBef>
                  <a:spcPts val="500"/>
                </a:spcBef>
                <a:buClrTx/>
                <a:buSzPct val="100000"/>
                <a:buFontTx/>
                <a:buChar char="‒"/>
                <a:defRPr sz="1300" b="0" i="0" u="none">
                  <a:latin typeface="Bosch Office Sans" pitchFamily="2" charset="0"/>
                </a:defRPr>
              </a:lvl7pPr>
              <a:lvl8pPr marL="932180" indent="-184150" defTabSz="822716">
                <a:lnSpc>
                  <a:spcPct val="103000"/>
                </a:lnSpc>
                <a:spcBef>
                  <a:spcPts val="500"/>
                </a:spcBef>
                <a:buClrTx/>
                <a:buSzPct val="100000"/>
                <a:buFontTx/>
                <a:buChar char="‒"/>
                <a:defRPr sz="1300" b="0" i="0" u="none">
                  <a:latin typeface="Bosch Office Sans" pitchFamily="2" charset="0"/>
                </a:defRPr>
              </a:lvl8pPr>
              <a:lvl9pPr marL="932180" indent="-184150" defTabSz="822716">
                <a:lnSpc>
                  <a:spcPct val="103000"/>
                </a:lnSpc>
                <a:spcBef>
                  <a:spcPts val="500"/>
                </a:spcBef>
                <a:buClrTx/>
                <a:buSzPct val="100000"/>
                <a:buFontTx/>
                <a:buChar char="‒"/>
                <a:defRPr sz="1300" b="0" i="0" u="none" baseline="0">
                  <a:latin typeface="Bosch Office Sans" pitchFamily="2" charset="0"/>
                </a:defRPr>
              </a:lvl9pPr>
            </a:lstStyle>
            <a:p>
              <a:endParaRPr lang="en-US" dirty="0"/>
            </a:p>
          </p:txBody>
        </p:sp>
      </p:grpSp>
    </p:spTree>
    <p:custDataLst>
      <p:tags r:id="rId1"/>
    </p:custDataLst>
    <p:extLst>
      <p:ext uri="{BB962C8B-B14F-4D97-AF65-F5344CB8AC3E}">
        <p14:creationId xmlns:p14="http://schemas.microsoft.com/office/powerpoint/2010/main" val="812310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Grafik 5">
            <a:extLst>
              <a:ext uri="{FF2B5EF4-FFF2-40B4-BE49-F238E27FC236}">
                <a16:creationId xmlns:a16="http://schemas.microsoft.com/office/drawing/2014/main" id="{6CD03338-44BF-054E-AE70-197882BF28CA}"/>
              </a:ext>
            </a:extLst>
          </p:cNvPr>
          <p:cNvPicPr>
            <a:picLocks/>
          </p:cNvPicPr>
          <p:nvPr>
            <p:custDataLst>
              <p:tags r:id="rId1"/>
            </p:custDataLst>
          </p:nvPr>
        </p:nvPicPr>
        <p:blipFill rotWithShape="1">
          <a:blip r:embed="rId6" cstate="print">
            <a:extLst>
              <a:ext uri="{28A0092B-C50C-407E-A947-70E740481C1C}">
                <a14:useLocalDpi xmlns:a14="http://schemas.microsoft.com/office/drawing/2010/main"/>
              </a:ext>
            </a:extLst>
          </a:blip>
          <a:srcRect l="4534" b="11504"/>
          <a:stretch/>
        </p:blipFill>
        <p:spPr>
          <a:xfrm>
            <a:off x="0" y="-4568"/>
            <a:ext cx="10978281" cy="6175498"/>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30" name="Rectangle 13">
            <a:extLst>
              <a:ext uri="{FF2B5EF4-FFF2-40B4-BE49-F238E27FC236}">
                <a16:creationId xmlns:a16="http://schemas.microsoft.com/office/drawing/2014/main" id="{768F4952-7601-402F-AE37-B350428EA52B}"/>
              </a:ext>
            </a:extLst>
          </p:cNvPr>
          <p:cNvSpPr>
            <a:spLocks noChangeArrowheads="1"/>
          </p:cNvSpPr>
          <p:nvPr/>
        </p:nvSpPr>
        <p:spPr bwMode="auto">
          <a:xfrm>
            <a:off x="4152901" y="5167791"/>
            <a:ext cx="3105150" cy="850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uppieren 6">
            <a:extLst>
              <a:ext uri="{FF2B5EF4-FFF2-40B4-BE49-F238E27FC236}">
                <a16:creationId xmlns:a16="http://schemas.microsoft.com/office/drawing/2014/main" id="{0211EA9B-3363-46B1-958E-8705EFFFB6A8}"/>
              </a:ext>
            </a:extLst>
          </p:cNvPr>
          <p:cNvGrpSpPr/>
          <p:nvPr/>
        </p:nvGrpSpPr>
        <p:grpSpPr>
          <a:xfrm>
            <a:off x="4442416" y="5489246"/>
            <a:ext cx="298450" cy="300038"/>
            <a:chOff x="4792663" y="5337176"/>
            <a:chExt cx="298450" cy="300038"/>
          </a:xfrm>
          <a:solidFill>
            <a:schemeClr val="tx2"/>
          </a:solidFill>
        </p:grpSpPr>
        <p:sp>
          <p:nvSpPr>
            <p:cNvPr id="78" name="Freeform 95">
              <a:extLst>
                <a:ext uri="{FF2B5EF4-FFF2-40B4-BE49-F238E27FC236}">
                  <a16:creationId xmlns:a16="http://schemas.microsoft.com/office/drawing/2014/main" id="{180ED9FB-E7B0-4AAE-AE11-958D0649B2E9}"/>
                </a:ext>
              </a:extLst>
            </p:cNvPr>
            <p:cNvSpPr>
              <a:spLocks/>
            </p:cNvSpPr>
            <p:nvPr/>
          </p:nvSpPr>
          <p:spPr bwMode="auto">
            <a:xfrm>
              <a:off x="4792663" y="5489576"/>
              <a:ext cx="146050" cy="147638"/>
            </a:xfrm>
            <a:custGeom>
              <a:avLst/>
              <a:gdLst>
                <a:gd name="T0" fmla="*/ 43 w 186"/>
                <a:gd name="T1" fmla="*/ 186 h 186"/>
                <a:gd name="T2" fmla="*/ 12 w 186"/>
                <a:gd name="T3" fmla="*/ 174 h 186"/>
                <a:gd name="T4" fmla="*/ 0 w 186"/>
                <a:gd name="T5" fmla="*/ 143 h 186"/>
                <a:gd name="T6" fmla="*/ 12 w 186"/>
                <a:gd name="T7" fmla="*/ 113 h 186"/>
                <a:gd name="T8" fmla="*/ 126 w 186"/>
                <a:gd name="T9" fmla="*/ 0 h 186"/>
                <a:gd name="T10" fmla="*/ 139 w 186"/>
                <a:gd name="T11" fmla="*/ 13 h 186"/>
                <a:gd name="T12" fmla="*/ 26 w 186"/>
                <a:gd name="T13" fmla="*/ 126 h 186"/>
                <a:gd name="T14" fmla="*/ 19 w 186"/>
                <a:gd name="T15" fmla="*/ 143 h 186"/>
                <a:gd name="T16" fmla="*/ 26 w 186"/>
                <a:gd name="T17" fmla="*/ 160 h 186"/>
                <a:gd name="T18" fmla="*/ 43 w 186"/>
                <a:gd name="T19" fmla="*/ 167 h 186"/>
                <a:gd name="T20" fmla="*/ 60 w 186"/>
                <a:gd name="T21" fmla="*/ 160 h 186"/>
                <a:gd name="T22" fmla="*/ 173 w 186"/>
                <a:gd name="T23" fmla="*/ 47 h 186"/>
                <a:gd name="T24" fmla="*/ 186 w 186"/>
                <a:gd name="T25" fmla="*/ 60 h 186"/>
                <a:gd name="T26" fmla="*/ 73 w 186"/>
                <a:gd name="T27" fmla="*/ 174 h 186"/>
                <a:gd name="T28" fmla="*/ 43 w 186"/>
                <a:gd name="T2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6" h="186">
                  <a:moveTo>
                    <a:pt x="43" y="186"/>
                  </a:moveTo>
                  <a:cubicBezTo>
                    <a:pt x="31" y="186"/>
                    <a:pt x="20" y="182"/>
                    <a:pt x="12" y="174"/>
                  </a:cubicBezTo>
                  <a:cubicBezTo>
                    <a:pt x="4" y="166"/>
                    <a:pt x="0" y="155"/>
                    <a:pt x="0" y="143"/>
                  </a:cubicBezTo>
                  <a:cubicBezTo>
                    <a:pt x="0" y="132"/>
                    <a:pt x="4" y="121"/>
                    <a:pt x="12" y="113"/>
                  </a:cubicBezTo>
                  <a:cubicBezTo>
                    <a:pt x="126" y="0"/>
                    <a:pt x="126" y="0"/>
                    <a:pt x="126" y="0"/>
                  </a:cubicBezTo>
                  <a:cubicBezTo>
                    <a:pt x="139" y="13"/>
                    <a:pt x="139" y="13"/>
                    <a:pt x="139" y="13"/>
                  </a:cubicBezTo>
                  <a:cubicBezTo>
                    <a:pt x="26" y="126"/>
                    <a:pt x="26" y="126"/>
                    <a:pt x="26" y="126"/>
                  </a:cubicBezTo>
                  <a:cubicBezTo>
                    <a:pt x="21" y="131"/>
                    <a:pt x="19" y="137"/>
                    <a:pt x="19" y="143"/>
                  </a:cubicBezTo>
                  <a:cubicBezTo>
                    <a:pt x="19" y="150"/>
                    <a:pt x="21" y="156"/>
                    <a:pt x="26" y="160"/>
                  </a:cubicBezTo>
                  <a:cubicBezTo>
                    <a:pt x="30" y="165"/>
                    <a:pt x="36" y="167"/>
                    <a:pt x="43" y="167"/>
                  </a:cubicBezTo>
                  <a:cubicBezTo>
                    <a:pt x="49" y="167"/>
                    <a:pt x="55" y="165"/>
                    <a:pt x="60" y="160"/>
                  </a:cubicBezTo>
                  <a:cubicBezTo>
                    <a:pt x="173" y="47"/>
                    <a:pt x="173" y="47"/>
                    <a:pt x="173" y="47"/>
                  </a:cubicBezTo>
                  <a:cubicBezTo>
                    <a:pt x="186" y="60"/>
                    <a:pt x="186" y="60"/>
                    <a:pt x="186" y="60"/>
                  </a:cubicBezTo>
                  <a:cubicBezTo>
                    <a:pt x="73" y="174"/>
                    <a:pt x="73" y="174"/>
                    <a:pt x="73" y="174"/>
                  </a:cubicBezTo>
                  <a:cubicBezTo>
                    <a:pt x="65" y="182"/>
                    <a:pt x="54" y="186"/>
                    <a:pt x="43" y="1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96">
              <a:extLst>
                <a:ext uri="{FF2B5EF4-FFF2-40B4-BE49-F238E27FC236}">
                  <a16:creationId xmlns:a16="http://schemas.microsoft.com/office/drawing/2014/main" id="{859C130E-BBD2-453F-A8F2-9429FEEFF7FC}"/>
                </a:ext>
              </a:extLst>
            </p:cNvPr>
            <p:cNvSpPr>
              <a:spLocks/>
            </p:cNvSpPr>
            <p:nvPr/>
          </p:nvSpPr>
          <p:spPr bwMode="auto">
            <a:xfrm>
              <a:off x="4951413" y="5337176"/>
              <a:ext cx="138113" cy="139700"/>
            </a:xfrm>
            <a:custGeom>
              <a:avLst/>
              <a:gdLst>
                <a:gd name="T0" fmla="*/ 21 w 87"/>
                <a:gd name="T1" fmla="*/ 88 h 88"/>
                <a:gd name="T2" fmla="*/ 14 w 87"/>
                <a:gd name="T3" fmla="*/ 81 h 88"/>
                <a:gd name="T4" fmla="*/ 49 w 87"/>
                <a:gd name="T5" fmla="*/ 47 h 88"/>
                <a:gd name="T6" fmla="*/ 61 w 87"/>
                <a:gd name="T7" fmla="*/ 47 h 88"/>
                <a:gd name="T8" fmla="*/ 76 w 87"/>
                <a:gd name="T9" fmla="*/ 21 h 88"/>
                <a:gd name="T10" fmla="*/ 66 w 87"/>
                <a:gd name="T11" fmla="*/ 12 h 88"/>
                <a:gd name="T12" fmla="*/ 41 w 87"/>
                <a:gd name="T13" fmla="*/ 26 h 88"/>
                <a:gd name="T14" fmla="*/ 41 w 87"/>
                <a:gd name="T15" fmla="*/ 39 h 88"/>
                <a:gd name="T16" fmla="*/ 7 w 87"/>
                <a:gd name="T17" fmla="*/ 74 h 88"/>
                <a:gd name="T18" fmla="*/ 0 w 87"/>
                <a:gd name="T19" fmla="*/ 67 h 88"/>
                <a:gd name="T20" fmla="*/ 32 w 87"/>
                <a:gd name="T21" fmla="*/ 35 h 88"/>
                <a:gd name="T22" fmla="*/ 32 w 87"/>
                <a:gd name="T23" fmla="*/ 20 h 88"/>
                <a:gd name="T24" fmla="*/ 68 w 87"/>
                <a:gd name="T25" fmla="*/ 0 h 88"/>
                <a:gd name="T26" fmla="*/ 87 w 87"/>
                <a:gd name="T27" fmla="*/ 19 h 88"/>
                <a:gd name="T28" fmla="*/ 67 w 87"/>
                <a:gd name="T29" fmla="*/ 56 h 88"/>
                <a:gd name="T30" fmla="*/ 52 w 87"/>
                <a:gd name="T31" fmla="*/ 56 h 88"/>
                <a:gd name="T32" fmla="*/ 21 w 87"/>
                <a:gd name="T3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88">
                  <a:moveTo>
                    <a:pt x="21" y="88"/>
                  </a:moveTo>
                  <a:lnTo>
                    <a:pt x="14" y="81"/>
                  </a:lnTo>
                  <a:lnTo>
                    <a:pt x="49" y="47"/>
                  </a:lnTo>
                  <a:lnTo>
                    <a:pt x="61" y="47"/>
                  </a:lnTo>
                  <a:lnTo>
                    <a:pt x="76" y="21"/>
                  </a:lnTo>
                  <a:lnTo>
                    <a:pt x="66" y="12"/>
                  </a:lnTo>
                  <a:lnTo>
                    <a:pt x="41" y="26"/>
                  </a:lnTo>
                  <a:lnTo>
                    <a:pt x="41" y="39"/>
                  </a:lnTo>
                  <a:lnTo>
                    <a:pt x="7" y="74"/>
                  </a:lnTo>
                  <a:lnTo>
                    <a:pt x="0" y="67"/>
                  </a:lnTo>
                  <a:lnTo>
                    <a:pt x="32" y="35"/>
                  </a:lnTo>
                  <a:lnTo>
                    <a:pt x="32" y="20"/>
                  </a:lnTo>
                  <a:lnTo>
                    <a:pt x="68" y="0"/>
                  </a:lnTo>
                  <a:lnTo>
                    <a:pt x="87" y="19"/>
                  </a:lnTo>
                  <a:lnTo>
                    <a:pt x="67" y="56"/>
                  </a:lnTo>
                  <a:lnTo>
                    <a:pt x="52" y="56"/>
                  </a:lnTo>
                  <a:lnTo>
                    <a:pt x="21"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97">
              <a:extLst>
                <a:ext uri="{FF2B5EF4-FFF2-40B4-BE49-F238E27FC236}">
                  <a16:creationId xmlns:a16="http://schemas.microsoft.com/office/drawing/2014/main" id="{B8EA9C7A-5067-4984-BE70-41D022D03A80}"/>
                </a:ext>
              </a:extLst>
            </p:cNvPr>
            <p:cNvSpPr>
              <a:spLocks noEditPoints="1"/>
            </p:cNvSpPr>
            <p:nvPr/>
          </p:nvSpPr>
          <p:spPr bwMode="auto">
            <a:xfrm>
              <a:off x="4792663" y="5337176"/>
              <a:ext cx="298450" cy="300038"/>
            </a:xfrm>
            <a:custGeom>
              <a:avLst/>
              <a:gdLst>
                <a:gd name="T0" fmla="*/ 106 w 378"/>
                <a:gd name="T1" fmla="*/ 121 h 378"/>
                <a:gd name="T2" fmla="*/ 258 w 378"/>
                <a:gd name="T3" fmla="*/ 272 h 378"/>
                <a:gd name="T4" fmla="*/ 254 w 378"/>
                <a:gd name="T5" fmla="*/ 278 h 378"/>
                <a:gd name="T6" fmla="*/ 248 w 378"/>
                <a:gd name="T7" fmla="*/ 303 h 378"/>
                <a:gd name="T8" fmla="*/ 304 w 378"/>
                <a:gd name="T9" fmla="*/ 359 h 378"/>
                <a:gd name="T10" fmla="*/ 308 w 378"/>
                <a:gd name="T11" fmla="*/ 359 h 378"/>
                <a:gd name="T12" fmla="*/ 287 w 378"/>
                <a:gd name="T13" fmla="*/ 337 h 378"/>
                <a:gd name="T14" fmla="*/ 287 w 378"/>
                <a:gd name="T15" fmla="*/ 286 h 378"/>
                <a:gd name="T16" fmla="*/ 338 w 378"/>
                <a:gd name="T17" fmla="*/ 286 h 378"/>
                <a:gd name="T18" fmla="*/ 359 w 378"/>
                <a:gd name="T19" fmla="*/ 308 h 378"/>
                <a:gd name="T20" fmla="*/ 359 w 378"/>
                <a:gd name="T21" fmla="*/ 303 h 378"/>
                <a:gd name="T22" fmla="*/ 304 w 378"/>
                <a:gd name="T23" fmla="*/ 248 h 378"/>
                <a:gd name="T24" fmla="*/ 279 w 378"/>
                <a:gd name="T25" fmla="*/ 254 h 378"/>
                <a:gd name="T26" fmla="*/ 273 w 378"/>
                <a:gd name="T27" fmla="*/ 257 h 378"/>
                <a:gd name="T28" fmla="*/ 121 w 378"/>
                <a:gd name="T29" fmla="*/ 106 h 378"/>
                <a:gd name="T30" fmla="*/ 124 w 378"/>
                <a:gd name="T31" fmla="*/ 99 h 378"/>
                <a:gd name="T32" fmla="*/ 130 w 378"/>
                <a:gd name="T33" fmla="*/ 74 h 378"/>
                <a:gd name="T34" fmla="*/ 75 w 378"/>
                <a:gd name="T35" fmla="*/ 19 h 378"/>
                <a:gd name="T36" fmla="*/ 70 w 378"/>
                <a:gd name="T37" fmla="*/ 19 h 378"/>
                <a:gd name="T38" fmla="*/ 92 w 378"/>
                <a:gd name="T39" fmla="*/ 40 h 378"/>
                <a:gd name="T40" fmla="*/ 92 w 378"/>
                <a:gd name="T41" fmla="*/ 92 h 378"/>
                <a:gd name="T42" fmla="*/ 41 w 378"/>
                <a:gd name="T43" fmla="*/ 92 h 378"/>
                <a:gd name="T44" fmla="*/ 19 w 378"/>
                <a:gd name="T45" fmla="*/ 70 h 378"/>
                <a:gd name="T46" fmla="*/ 19 w 378"/>
                <a:gd name="T47" fmla="*/ 74 h 378"/>
                <a:gd name="T48" fmla="*/ 75 w 378"/>
                <a:gd name="T49" fmla="*/ 130 h 378"/>
                <a:gd name="T50" fmla="*/ 100 w 378"/>
                <a:gd name="T51" fmla="*/ 124 h 378"/>
                <a:gd name="T52" fmla="*/ 106 w 378"/>
                <a:gd name="T53" fmla="*/ 121 h 378"/>
                <a:gd name="T54" fmla="*/ 304 w 378"/>
                <a:gd name="T55" fmla="*/ 378 h 378"/>
                <a:gd name="T56" fmla="*/ 229 w 378"/>
                <a:gd name="T57" fmla="*/ 303 h 378"/>
                <a:gd name="T58" fmla="*/ 235 w 378"/>
                <a:gd name="T59" fmla="*/ 276 h 378"/>
                <a:gd name="T60" fmla="*/ 102 w 378"/>
                <a:gd name="T61" fmla="*/ 143 h 378"/>
                <a:gd name="T62" fmla="*/ 75 w 378"/>
                <a:gd name="T63" fmla="*/ 149 h 378"/>
                <a:gd name="T64" fmla="*/ 0 w 378"/>
                <a:gd name="T65" fmla="*/ 74 h 378"/>
                <a:gd name="T66" fmla="*/ 5 w 378"/>
                <a:gd name="T67" fmla="*/ 48 h 378"/>
                <a:gd name="T68" fmla="*/ 10 w 378"/>
                <a:gd name="T69" fmla="*/ 34 h 378"/>
                <a:gd name="T70" fmla="*/ 54 w 378"/>
                <a:gd name="T71" fmla="*/ 78 h 378"/>
                <a:gd name="T72" fmla="*/ 79 w 378"/>
                <a:gd name="T73" fmla="*/ 78 h 378"/>
                <a:gd name="T74" fmla="*/ 79 w 378"/>
                <a:gd name="T75" fmla="*/ 54 h 378"/>
                <a:gd name="T76" fmla="*/ 35 w 378"/>
                <a:gd name="T77" fmla="*/ 10 h 378"/>
                <a:gd name="T78" fmla="*/ 48 w 378"/>
                <a:gd name="T79" fmla="*/ 5 h 378"/>
                <a:gd name="T80" fmla="*/ 75 w 378"/>
                <a:gd name="T81" fmla="*/ 0 h 378"/>
                <a:gd name="T82" fmla="*/ 149 w 378"/>
                <a:gd name="T83" fmla="*/ 74 h 378"/>
                <a:gd name="T84" fmla="*/ 144 w 378"/>
                <a:gd name="T85" fmla="*/ 102 h 378"/>
                <a:gd name="T86" fmla="*/ 276 w 378"/>
                <a:gd name="T87" fmla="*/ 234 h 378"/>
                <a:gd name="T88" fmla="*/ 304 w 378"/>
                <a:gd name="T89" fmla="*/ 229 h 378"/>
                <a:gd name="T90" fmla="*/ 378 w 378"/>
                <a:gd name="T91" fmla="*/ 303 h 378"/>
                <a:gd name="T92" fmla="*/ 374 w 378"/>
                <a:gd name="T93" fmla="*/ 330 h 378"/>
                <a:gd name="T94" fmla="*/ 368 w 378"/>
                <a:gd name="T95" fmla="*/ 344 h 378"/>
                <a:gd name="T96" fmla="*/ 324 w 378"/>
                <a:gd name="T97" fmla="*/ 300 h 378"/>
                <a:gd name="T98" fmla="*/ 300 w 378"/>
                <a:gd name="T99" fmla="*/ 300 h 378"/>
                <a:gd name="T100" fmla="*/ 300 w 378"/>
                <a:gd name="T101" fmla="*/ 324 h 378"/>
                <a:gd name="T102" fmla="*/ 344 w 378"/>
                <a:gd name="T103" fmla="*/ 368 h 378"/>
                <a:gd name="T104" fmla="*/ 330 w 378"/>
                <a:gd name="T105" fmla="*/ 373 h 378"/>
                <a:gd name="T106" fmla="*/ 304 w 378"/>
                <a:gd name="T10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78">
                  <a:moveTo>
                    <a:pt x="106" y="121"/>
                  </a:moveTo>
                  <a:cubicBezTo>
                    <a:pt x="258" y="272"/>
                    <a:pt x="258" y="272"/>
                    <a:pt x="258" y="272"/>
                  </a:cubicBezTo>
                  <a:cubicBezTo>
                    <a:pt x="254" y="278"/>
                    <a:pt x="254" y="278"/>
                    <a:pt x="254" y="278"/>
                  </a:cubicBezTo>
                  <a:cubicBezTo>
                    <a:pt x="250" y="286"/>
                    <a:pt x="248" y="295"/>
                    <a:pt x="248" y="303"/>
                  </a:cubicBezTo>
                  <a:cubicBezTo>
                    <a:pt x="248" y="334"/>
                    <a:pt x="273" y="359"/>
                    <a:pt x="304" y="359"/>
                  </a:cubicBezTo>
                  <a:cubicBezTo>
                    <a:pt x="305" y="359"/>
                    <a:pt x="307" y="359"/>
                    <a:pt x="308" y="359"/>
                  </a:cubicBezTo>
                  <a:cubicBezTo>
                    <a:pt x="287" y="337"/>
                    <a:pt x="287" y="337"/>
                    <a:pt x="287" y="337"/>
                  </a:cubicBezTo>
                  <a:cubicBezTo>
                    <a:pt x="272" y="323"/>
                    <a:pt x="272" y="300"/>
                    <a:pt x="287" y="286"/>
                  </a:cubicBezTo>
                  <a:cubicBezTo>
                    <a:pt x="301" y="272"/>
                    <a:pt x="324" y="272"/>
                    <a:pt x="338" y="286"/>
                  </a:cubicBezTo>
                  <a:cubicBezTo>
                    <a:pt x="359" y="308"/>
                    <a:pt x="359" y="308"/>
                    <a:pt x="359" y="308"/>
                  </a:cubicBezTo>
                  <a:cubicBezTo>
                    <a:pt x="359" y="306"/>
                    <a:pt x="359" y="305"/>
                    <a:pt x="359" y="303"/>
                  </a:cubicBezTo>
                  <a:cubicBezTo>
                    <a:pt x="359" y="273"/>
                    <a:pt x="335" y="248"/>
                    <a:pt x="304" y="248"/>
                  </a:cubicBezTo>
                  <a:cubicBezTo>
                    <a:pt x="295" y="248"/>
                    <a:pt x="287" y="250"/>
                    <a:pt x="279" y="254"/>
                  </a:cubicBezTo>
                  <a:cubicBezTo>
                    <a:pt x="273" y="257"/>
                    <a:pt x="273" y="257"/>
                    <a:pt x="273" y="257"/>
                  </a:cubicBezTo>
                  <a:cubicBezTo>
                    <a:pt x="121" y="106"/>
                    <a:pt x="121" y="106"/>
                    <a:pt x="121" y="106"/>
                  </a:cubicBezTo>
                  <a:cubicBezTo>
                    <a:pt x="124" y="99"/>
                    <a:pt x="124" y="99"/>
                    <a:pt x="124" y="99"/>
                  </a:cubicBezTo>
                  <a:cubicBezTo>
                    <a:pt x="128" y="92"/>
                    <a:pt x="130" y="83"/>
                    <a:pt x="130" y="74"/>
                  </a:cubicBezTo>
                  <a:cubicBezTo>
                    <a:pt x="130" y="44"/>
                    <a:pt x="105" y="19"/>
                    <a:pt x="75" y="19"/>
                  </a:cubicBezTo>
                  <a:cubicBezTo>
                    <a:pt x="73" y="19"/>
                    <a:pt x="72" y="19"/>
                    <a:pt x="70" y="19"/>
                  </a:cubicBezTo>
                  <a:cubicBezTo>
                    <a:pt x="92" y="40"/>
                    <a:pt x="92" y="40"/>
                    <a:pt x="92" y="40"/>
                  </a:cubicBezTo>
                  <a:cubicBezTo>
                    <a:pt x="106" y="54"/>
                    <a:pt x="106" y="77"/>
                    <a:pt x="92" y="92"/>
                  </a:cubicBezTo>
                  <a:cubicBezTo>
                    <a:pt x="78" y="106"/>
                    <a:pt x="55" y="106"/>
                    <a:pt x="41" y="92"/>
                  </a:cubicBezTo>
                  <a:cubicBezTo>
                    <a:pt x="19" y="70"/>
                    <a:pt x="19" y="70"/>
                    <a:pt x="19" y="70"/>
                  </a:cubicBezTo>
                  <a:cubicBezTo>
                    <a:pt x="19" y="71"/>
                    <a:pt x="19" y="73"/>
                    <a:pt x="19" y="74"/>
                  </a:cubicBezTo>
                  <a:cubicBezTo>
                    <a:pt x="19" y="105"/>
                    <a:pt x="44" y="130"/>
                    <a:pt x="75" y="130"/>
                  </a:cubicBezTo>
                  <a:cubicBezTo>
                    <a:pt x="83" y="130"/>
                    <a:pt x="92" y="128"/>
                    <a:pt x="100" y="124"/>
                  </a:cubicBezTo>
                  <a:lnTo>
                    <a:pt x="106" y="121"/>
                  </a:lnTo>
                  <a:close/>
                  <a:moveTo>
                    <a:pt x="304" y="378"/>
                  </a:moveTo>
                  <a:cubicBezTo>
                    <a:pt x="263" y="378"/>
                    <a:pt x="229" y="345"/>
                    <a:pt x="229" y="303"/>
                  </a:cubicBezTo>
                  <a:cubicBezTo>
                    <a:pt x="229" y="294"/>
                    <a:pt x="231" y="285"/>
                    <a:pt x="235" y="276"/>
                  </a:cubicBezTo>
                  <a:cubicBezTo>
                    <a:pt x="102" y="143"/>
                    <a:pt x="102" y="143"/>
                    <a:pt x="102" y="143"/>
                  </a:cubicBezTo>
                  <a:cubicBezTo>
                    <a:pt x="93" y="147"/>
                    <a:pt x="84" y="149"/>
                    <a:pt x="75" y="149"/>
                  </a:cubicBezTo>
                  <a:cubicBezTo>
                    <a:pt x="34" y="149"/>
                    <a:pt x="0" y="115"/>
                    <a:pt x="0" y="74"/>
                  </a:cubicBezTo>
                  <a:cubicBezTo>
                    <a:pt x="0" y="65"/>
                    <a:pt x="2" y="56"/>
                    <a:pt x="5" y="48"/>
                  </a:cubicBezTo>
                  <a:cubicBezTo>
                    <a:pt x="10" y="34"/>
                    <a:pt x="10" y="34"/>
                    <a:pt x="10" y="34"/>
                  </a:cubicBezTo>
                  <a:cubicBezTo>
                    <a:pt x="54" y="78"/>
                    <a:pt x="54" y="78"/>
                    <a:pt x="54" y="78"/>
                  </a:cubicBezTo>
                  <a:cubicBezTo>
                    <a:pt x="61" y="85"/>
                    <a:pt x="72" y="85"/>
                    <a:pt x="79" y="78"/>
                  </a:cubicBezTo>
                  <a:cubicBezTo>
                    <a:pt x="85" y="71"/>
                    <a:pt x="85" y="60"/>
                    <a:pt x="79" y="54"/>
                  </a:cubicBezTo>
                  <a:cubicBezTo>
                    <a:pt x="35" y="10"/>
                    <a:pt x="35" y="10"/>
                    <a:pt x="35" y="10"/>
                  </a:cubicBezTo>
                  <a:cubicBezTo>
                    <a:pt x="48" y="5"/>
                    <a:pt x="48" y="5"/>
                    <a:pt x="48" y="5"/>
                  </a:cubicBezTo>
                  <a:cubicBezTo>
                    <a:pt x="57" y="1"/>
                    <a:pt x="66" y="0"/>
                    <a:pt x="75" y="0"/>
                  </a:cubicBezTo>
                  <a:cubicBezTo>
                    <a:pt x="116" y="0"/>
                    <a:pt x="149" y="33"/>
                    <a:pt x="149" y="74"/>
                  </a:cubicBezTo>
                  <a:cubicBezTo>
                    <a:pt x="149" y="84"/>
                    <a:pt x="147" y="93"/>
                    <a:pt x="144" y="102"/>
                  </a:cubicBezTo>
                  <a:cubicBezTo>
                    <a:pt x="276" y="234"/>
                    <a:pt x="276" y="234"/>
                    <a:pt x="276" y="234"/>
                  </a:cubicBezTo>
                  <a:cubicBezTo>
                    <a:pt x="285" y="231"/>
                    <a:pt x="294" y="229"/>
                    <a:pt x="304" y="229"/>
                  </a:cubicBezTo>
                  <a:cubicBezTo>
                    <a:pt x="345" y="229"/>
                    <a:pt x="378" y="262"/>
                    <a:pt x="378" y="303"/>
                  </a:cubicBezTo>
                  <a:cubicBezTo>
                    <a:pt x="378" y="313"/>
                    <a:pt x="377" y="321"/>
                    <a:pt x="374" y="330"/>
                  </a:cubicBezTo>
                  <a:cubicBezTo>
                    <a:pt x="368" y="344"/>
                    <a:pt x="368" y="344"/>
                    <a:pt x="368" y="344"/>
                  </a:cubicBezTo>
                  <a:cubicBezTo>
                    <a:pt x="324" y="300"/>
                    <a:pt x="324" y="300"/>
                    <a:pt x="324" y="300"/>
                  </a:cubicBezTo>
                  <a:cubicBezTo>
                    <a:pt x="318" y="293"/>
                    <a:pt x="307" y="293"/>
                    <a:pt x="300" y="300"/>
                  </a:cubicBezTo>
                  <a:cubicBezTo>
                    <a:pt x="293" y="306"/>
                    <a:pt x="293" y="317"/>
                    <a:pt x="300" y="324"/>
                  </a:cubicBezTo>
                  <a:cubicBezTo>
                    <a:pt x="344" y="368"/>
                    <a:pt x="344" y="368"/>
                    <a:pt x="344" y="368"/>
                  </a:cubicBezTo>
                  <a:cubicBezTo>
                    <a:pt x="330" y="373"/>
                    <a:pt x="330" y="373"/>
                    <a:pt x="330" y="373"/>
                  </a:cubicBezTo>
                  <a:cubicBezTo>
                    <a:pt x="322" y="376"/>
                    <a:pt x="313" y="378"/>
                    <a:pt x="304" y="37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82" name="Freeform 99">
            <a:extLst>
              <a:ext uri="{FF2B5EF4-FFF2-40B4-BE49-F238E27FC236}">
                <a16:creationId xmlns:a16="http://schemas.microsoft.com/office/drawing/2014/main" id="{B3ACD760-4C22-474C-9C09-F8FDFC0157E2}"/>
              </a:ext>
            </a:extLst>
          </p:cNvPr>
          <p:cNvSpPr>
            <a:spLocks noEditPoints="1"/>
          </p:cNvSpPr>
          <p:nvPr/>
        </p:nvSpPr>
        <p:spPr bwMode="auto">
          <a:xfrm>
            <a:off x="6482813" y="5471510"/>
            <a:ext cx="277813" cy="225425"/>
          </a:xfrm>
          <a:custGeom>
            <a:avLst/>
            <a:gdLst>
              <a:gd name="T0" fmla="*/ 296 w 352"/>
              <a:gd name="T1" fmla="*/ 147 h 282"/>
              <a:gd name="T2" fmla="*/ 20 w 352"/>
              <a:gd name="T3" fmla="*/ 83 h 282"/>
              <a:gd name="T4" fmla="*/ 39 w 352"/>
              <a:gd name="T5" fmla="*/ 0 h 282"/>
              <a:gd name="T6" fmla="*/ 352 w 352"/>
              <a:gd name="T7" fmla="*/ 72 h 282"/>
              <a:gd name="T8" fmla="*/ 296 w 352"/>
              <a:gd name="T9" fmla="*/ 147 h 282"/>
              <a:gd name="T10" fmla="*/ 119 w 352"/>
              <a:gd name="T11" fmla="*/ 199 h 282"/>
              <a:gd name="T12" fmla="*/ 140 w 352"/>
              <a:gd name="T13" fmla="*/ 110 h 282"/>
              <a:gd name="T14" fmla="*/ 177 w 352"/>
              <a:gd name="T15" fmla="*/ 119 h 282"/>
              <a:gd name="T16" fmla="*/ 156 w 352"/>
              <a:gd name="T17" fmla="*/ 208 h 282"/>
              <a:gd name="T18" fmla="*/ 161 w 352"/>
              <a:gd name="T19" fmla="*/ 225 h 282"/>
              <a:gd name="T20" fmla="*/ 133 w 352"/>
              <a:gd name="T21" fmla="*/ 253 h 282"/>
              <a:gd name="T22" fmla="*/ 104 w 352"/>
              <a:gd name="T23" fmla="*/ 225 h 282"/>
              <a:gd name="T24" fmla="*/ 133 w 352"/>
              <a:gd name="T25" fmla="*/ 197 h 282"/>
              <a:gd name="T26" fmla="*/ 161 w 352"/>
              <a:gd name="T27" fmla="*/ 225 h 282"/>
              <a:gd name="T28" fmla="*/ 109 w 352"/>
              <a:gd name="T29" fmla="*/ 244 h 282"/>
              <a:gd name="T30" fmla="*/ 38 w 352"/>
              <a:gd name="T31" fmla="*/ 244 h 282"/>
              <a:gd name="T32" fmla="*/ 38 w 352"/>
              <a:gd name="T33" fmla="*/ 206 h 282"/>
              <a:gd name="T34" fmla="*/ 109 w 352"/>
              <a:gd name="T35" fmla="*/ 206 h 282"/>
              <a:gd name="T36" fmla="*/ 10 w 352"/>
              <a:gd name="T37" fmla="*/ 282 h 282"/>
              <a:gd name="T38" fmla="*/ 0 w 352"/>
              <a:gd name="T39" fmla="*/ 282 h 282"/>
              <a:gd name="T40" fmla="*/ 0 w 352"/>
              <a:gd name="T41" fmla="*/ 168 h 282"/>
              <a:gd name="T42" fmla="*/ 10 w 352"/>
              <a:gd name="T43" fmla="*/ 168 h 282"/>
              <a:gd name="T44" fmla="*/ 38 w 352"/>
              <a:gd name="T45" fmla="*/ 197 h 282"/>
              <a:gd name="T46" fmla="*/ 38 w 352"/>
              <a:gd name="T47" fmla="*/ 253 h 282"/>
              <a:gd name="T48" fmla="*/ 10 w 352"/>
              <a:gd name="T4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282">
                <a:moveTo>
                  <a:pt x="296" y="147"/>
                </a:moveTo>
                <a:cubicBezTo>
                  <a:pt x="20" y="83"/>
                  <a:pt x="20" y="83"/>
                  <a:pt x="20" y="83"/>
                </a:cubicBezTo>
                <a:cubicBezTo>
                  <a:pt x="39" y="0"/>
                  <a:pt x="39" y="0"/>
                  <a:pt x="39" y="0"/>
                </a:cubicBezTo>
                <a:cubicBezTo>
                  <a:pt x="352" y="72"/>
                  <a:pt x="352" y="72"/>
                  <a:pt x="352" y="72"/>
                </a:cubicBezTo>
                <a:lnTo>
                  <a:pt x="296" y="147"/>
                </a:lnTo>
                <a:close/>
                <a:moveTo>
                  <a:pt x="119" y="199"/>
                </a:moveTo>
                <a:cubicBezTo>
                  <a:pt x="140" y="110"/>
                  <a:pt x="140" y="110"/>
                  <a:pt x="140" y="110"/>
                </a:cubicBezTo>
                <a:cubicBezTo>
                  <a:pt x="177" y="119"/>
                  <a:pt x="177" y="119"/>
                  <a:pt x="177" y="119"/>
                </a:cubicBezTo>
                <a:cubicBezTo>
                  <a:pt x="156" y="208"/>
                  <a:pt x="156" y="208"/>
                  <a:pt x="156" y="208"/>
                </a:cubicBezTo>
                <a:moveTo>
                  <a:pt x="161" y="225"/>
                </a:moveTo>
                <a:cubicBezTo>
                  <a:pt x="161" y="241"/>
                  <a:pt x="148" y="253"/>
                  <a:pt x="133" y="253"/>
                </a:cubicBezTo>
                <a:cubicBezTo>
                  <a:pt x="117" y="253"/>
                  <a:pt x="104" y="241"/>
                  <a:pt x="104" y="225"/>
                </a:cubicBezTo>
                <a:cubicBezTo>
                  <a:pt x="104" y="209"/>
                  <a:pt x="117" y="197"/>
                  <a:pt x="133" y="197"/>
                </a:cubicBezTo>
                <a:cubicBezTo>
                  <a:pt x="148" y="197"/>
                  <a:pt x="161" y="209"/>
                  <a:pt x="161" y="225"/>
                </a:cubicBezTo>
                <a:close/>
                <a:moveTo>
                  <a:pt x="109" y="244"/>
                </a:moveTo>
                <a:cubicBezTo>
                  <a:pt x="38" y="244"/>
                  <a:pt x="38" y="244"/>
                  <a:pt x="38" y="244"/>
                </a:cubicBezTo>
                <a:cubicBezTo>
                  <a:pt x="38" y="206"/>
                  <a:pt x="38" y="206"/>
                  <a:pt x="38" y="206"/>
                </a:cubicBezTo>
                <a:cubicBezTo>
                  <a:pt x="109" y="206"/>
                  <a:pt x="109" y="206"/>
                  <a:pt x="109" y="206"/>
                </a:cubicBezTo>
                <a:moveTo>
                  <a:pt x="10" y="282"/>
                </a:moveTo>
                <a:cubicBezTo>
                  <a:pt x="0" y="282"/>
                  <a:pt x="0" y="282"/>
                  <a:pt x="0" y="282"/>
                </a:cubicBezTo>
                <a:cubicBezTo>
                  <a:pt x="0" y="168"/>
                  <a:pt x="0" y="168"/>
                  <a:pt x="0" y="168"/>
                </a:cubicBezTo>
                <a:cubicBezTo>
                  <a:pt x="10" y="168"/>
                  <a:pt x="10" y="168"/>
                  <a:pt x="10" y="168"/>
                </a:cubicBezTo>
                <a:cubicBezTo>
                  <a:pt x="25" y="168"/>
                  <a:pt x="38" y="181"/>
                  <a:pt x="38" y="197"/>
                </a:cubicBezTo>
                <a:cubicBezTo>
                  <a:pt x="38" y="253"/>
                  <a:pt x="38" y="253"/>
                  <a:pt x="38" y="253"/>
                </a:cubicBezTo>
                <a:cubicBezTo>
                  <a:pt x="38" y="269"/>
                  <a:pt x="25" y="282"/>
                  <a:pt x="10" y="282"/>
                </a:cubicBezTo>
                <a:close/>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104">
            <a:extLst>
              <a:ext uri="{FF2B5EF4-FFF2-40B4-BE49-F238E27FC236}">
                <a16:creationId xmlns:a16="http://schemas.microsoft.com/office/drawing/2014/main" id="{50153DA0-D81D-4873-9BE1-0595F57806E3}"/>
              </a:ext>
            </a:extLst>
          </p:cNvPr>
          <p:cNvSpPr>
            <a:spLocks noChangeShapeType="1"/>
          </p:cNvSpPr>
          <p:nvPr/>
        </p:nvSpPr>
        <p:spPr bwMode="auto">
          <a:xfrm flipH="1" flipV="1">
            <a:off x="7097714" y="5423379"/>
            <a:ext cx="36513" cy="12700"/>
          </a:xfrm>
          <a:prstGeom prst="line">
            <a:avLst/>
          </a:prstGeom>
          <a:noFill/>
          <a:ln w="222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105">
            <a:extLst>
              <a:ext uri="{FF2B5EF4-FFF2-40B4-BE49-F238E27FC236}">
                <a16:creationId xmlns:a16="http://schemas.microsoft.com/office/drawing/2014/main" id="{D214B66F-E7B4-4741-8430-EA313395BC80}"/>
              </a:ext>
            </a:extLst>
          </p:cNvPr>
          <p:cNvSpPr>
            <a:spLocks/>
          </p:cNvSpPr>
          <p:nvPr/>
        </p:nvSpPr>
        <p:spPr bwMode="auto">
          <a:xfrm>
            <a:off x="7097714" y="5423379"/>
            <a:ext cx="12700" cy="38100"/>
          </a:xfrm>
          <a:custGeom>
            <a:avLst/>
            <a:gdLst>
              <a:gd name="T0" fmla="*/ 0 w 8"/>
              <a:gd name="T1" fmla="*/ 0 h 24"/>
              <a:gd name="T2" fmla="*/ 8 w 8"/>
              <a:gd name="T3" fmla="*/ 24 h 24"/>
              <a:gd name="T4" fmla="*/ 0 w 8"/>
              <a:gd name="T5" fmla="*/ 0 h 24"/>
            </a:gdLst>
            <a:ahLst/>
            <a:cxnLst>
              <a:cxn ang="0">
                <a:pos x="T0" y="T1"/>
              </a:cxn>
              <a:cxn ang="0">
                <a:pos x="T2" y="T3"/>
              </a:cxn>
              <a:cxn ang="0">
                <a:pos x="T4" y="T5"/>
              </a:cxn>
            </a:cxnLst>
            <a:rect l="0" t="0" r="r" b="b"/>
            <a:pathLst>
              <a:path w="8" h="24">
                <a:moveTo>
                  <a:pt x="0" y="0"/>
                </a:moveTo>
                <a:lnTo>
                  <a:pt x="8" y="24"/>
                </a:lnTo>
                <a:lnTo>
                  <a:pt x="0" y="0"/>
                </a:lnTo>
                <a:close/>
              </a:path>
            </a:pathLst>
          </a:custGeom>
          <a:solidFill>
            <a:srgbClr val="57606A"/>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Textfeld 139">
            <a:extLst>
              <a:ext uri="{FF2B5EF4-FFF2-40B4-BE49-F238E27FC236}">
                <a16:creationId xmlns:a16="http://schemas.microsoft.com/office/drawing/2014/main" id="{00803657-6941-4FD4-BBA5-B4720B55AD14}"/>
              </a:ext>
            </a:extLst>
          </p:cNvPr>
          <p:cNvSpPr txBox="1"/>
          <p:nvPr/>
        </p:nvSpPr>
        <p:spPr>
          <a:xfrm>
            <a:off x="4324332" y="5247174"/>
            <a:ext cx="596317" cy="103170"/>
          </a:xfrm>
          <a:prstGeom prst="rect">
            <a:avLst/>
          </a:prstGeom>
          <a:noFill/>
        </p:spPr>
        <p:txBody>
          <a:bodyPr wrap="none" lIns="0" tIns="0" rIns="0" bIns="0" rtlCol="0">
            <a:spAutoFit/>
          </a:bodyPr>
          <a:lstStyle/>
          <a:p>
            <a:pPr>
              <a:lnSpc>
                <a:spcPts val="800"/>
              </a:lnSpc>
            </a:pPr>
            <a:r>
              <a:rPr lang="en-US" sz="900" b="1" kern="0" dirty="0" smtClean="0">
                <a:solidFill>
                  <a:schemeClr val="accent5"/>
                </a:solidFill>
              </a:rPr>
              <a:t>Integration</a:t>
            </a:r>
            <a:endParaRPr kumimoji="0" lang="en-US" sz="900" b="1" i="0" u="none" strike="noStrike" kern="0" spc="0" normalizeH="0" dirty="0">
              <a:ln>
                <a:noFill/>
              </a:ln>
              <a:solidFill>
                <a:schemeClr val="accent5"/>
              </a:solidFill>
              <a:effectLst/>
              <a:uLnTx/>
              <a:uFillTx/>
            </a:endParaRPr>
          </a:p>
        </p:txBody>
      </p:sp>
      <p:sp>
        <p:nvSpPr>
          <p:cNvPr id="203" name="Textfeld 202">
            <a:extLst>
              <a:ext uri="{FF2B5EF4-FFF2-40B4-BE49-F238E27FC236}">
                <a16:creationId xmlns:a16="http://schemas.microsoft.com/office/drawing/2014/main" id="{DFF26BDC-358F-4067-9360-CF313AABE8A7}"/>
              </a:ext>
            </a:extLst>
          </p:cNvPr>
          <p:cNvSpPr txBox="1"/>
          <p:nvPr/>
        </p:nvSpPr>
        <p:spPr>
          <a:xfrm>
            <a:off x="4452780" y="5870180"/>
            <a:ext cx="283732" cy="102592"/>
          </a:xfrm>
          <a:prstGeom prst="rect">
            <a:avLst/>
          </a:prstGeom>
          <a:noFill/>
        </p:spPr>
        <p:txBody>
          <a:bodyPr wrap="none" lIns="0" tIns="0" rIns="0" bIns="0" rtlCol="0">
            <a:spAutoFit/>
          </a:bodyPr>
          <a:lstStyle/>
          <a:p>
            <a:pPr>
              <a:lnSpc>
                <a:spcPts val="800"/>
              </a:lnSpc>
            </a:pPr>
            <a:r>
              <a:rPr lang="en-US" sz="700" kern="0" dirty="0">
                <a:solidFill>
                  <a:schemeClr val="accent5"/>
                </a:solidFill>
              </a:rPr>
              <a:t>via API</a:t>
            </a:r>
          </a:p>
        </p:txBody>
      </p:sp>
      <p:sp>
        <p:nvSpPr>
          <p:cNvPr id="204" name="Textfeld 203">
            <a:extLst>
              <a:ext uri="{FF2B5EF4-FFF2-40B4-BE49-F238E27FC236}">
                <a16:creationId xmlns:a16="http://schemas.microsoft.com/office/drawing/2014/main" id="{CC9EDA96-0F88-4480-9A3A-1EB013A35EF3}"/>
              </a:ext>
            </a:extLst>
          </p:cNvPr>
          <p:cNvSpPr txBox="1"/>
          <p:nvPr/>
        </p:nvSpPr>
        <p:spPr>
          <a:xfrm>
            <a:off x="6306550" y="5795470"/>
            <a:ext cx="771483" cy="205184"/>
          </a:xfrm>
          <a:prstGeom prst="rect">
            <a:avLst/>
          </a:prstGeom>
          <a:noFill/>
        </p:spPr>
        <p:txBody>
          <a:bodyPr wrap="square" lIns="0" tIns="0" rIns="0" bIns="0" rtlCol="0">
            <a:spAutoFit/>
          </a:bodyPr>
          <a:lstStyle/>
          <a:p>
            <a:pPr>
              <a:lnSpc>
                <a:spcPts val="800"/>
              </a:lnSpc>
            </a:pPr>
            <a:r>
              <a:rPr lang="en-US" sz="700" kern="0" dirty="0">
                <a:solidFill>
                  <a:schemeClr val="accent5"/>
                </a:solidFill>
              </a:rPr>
              <a:t>BVMS and Milestone XProtect </a:t>
            </a:r>
          </a:p>
        </p:txBody>
      </p:sp>
      <p:sp>
        <p:nvSpPr>
          <p:cNvPr id="29" name="Rectangle 12">
            <a:extLst>
              <a:ext uri="{FF2B5EF4-FFF2-40B4-BE49-F238E27FC236}">
                <a16:creationId xmlns:a16="http://schemas.microsoft.com/office/drawing/2014/main" id="{3112E350-9BD9-41E0-8440-E62EEB53DFEC}"/>
              </a:ext>
            </a:extLst>
          </p:cNvPr>
          <p:cNvSpPr>
            <a:spLocks noChangeArrowheads="1"/>
          </p:cNvSpPr>
          <p:nvPr/>
        </p:nvSpPr>
        <p:spPr bwMode="auto">
          <a:xfrm>
            <a:off x="7534135" y="5191151"/>
            <a:ext cx="2227899" cy="8258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98">
            <a:extLst>
              <a:ext uri="{FF2B5EF4-FFF2-40B4-BE49-F238E27FC236}">
                <a16:creationId xmlns:a16="http://schemas.microsoft.com/office/drawing/2014/main" id="{F7E89B72-E371-4247-BB6B-A2091D7D7FB3}"/>
              </a:ext>
            </a:extLst>
          </p:cNvPr>
          <p:cNvSpPr>
            <a:spLocks noEditPoints="1"/>
          </p:cNvSpPr>
          <p:nvPr/>
        </p:nvSpPr>
        <p:spPr bwMode="auto">
          <a:xfrm>
            <a:off x="8042281" y="5414121"/>
            <a:ext cx="268288" cy="300038"/>
          </a:xfrm>
          <a:custGeom>
            <a:avLst/>
            <a:gdLst>
              <a:gd name="T0" fmla="*/ 67 w 341"/>
              <a:gd name="T1" fmla="*/ 133 h 378"/>
              <a:gd name="T2" fmla="*/ 237 w 341"/>
              <a:gd name="T3" fmla="*/ 133 h 378"/>
              <a:gd name="T4" fmla="*/ 237 w 341"/>
              <a:gd name="T5" fmla="*/ 104 h 378"/>
              <a:gd name="T6" fmla="*/ 152 w 341"/>
              <a:gd name="T7" fmla="*/ 19 h 378"/>
              <a:gd name="T8" fmla="*/ 67 w 341"/>
              <a:gd name="T9" fmla="*/ 104 h 378"/>
              <a:gd name="T10" fmla="*/ 67 w 341"/>
              <a:gd name="T11" fmla="*/ 133 h 378"/>
              <a:gd name="T12" fmla="*/ 303 w 341"/>
              <a:gd name="T13" fmla="*/ 133 h 378"/>
              <a:gd name="T14" fmla="*/ 303 w 341"/>
              <a:gd name="T15" fmla="*/ 216 h 378"/>
              <a:gd name="T16" fmla="*/ 284 w 341"/>
              <a:gd name="T17" fmla="*/ 210 h 378"/>
              <a:gd name="T18" fmla="*/ 284 w 341"/>
              <a:gd name="T19" fmla="*/ 152 h 378"/>
              <a:gd name="T20" fmla="*/ 19 w 341"/>
              <a:gd name="T21" fmla="*/ 152 h 378"/>
              <a:gd name="T22" fmla="*/ 19 w 341"/>
              <a:gd name="T23" fmla="*/ 360 h 378"/>
              <a:gd name="T24" fmla="*/ 190 w 341"/>
              <a:gd name="T25" fmla="*/ 360 h 378"/>
              <a:gd name="T26" fmla="*/ 209 w 341"/>
              <a:gd name="T27" fmla="*/ 378 h 378"/>
              <a:gd name="T28" fmla="*/ 0 w 341"/>
              <a:gd name="T29" fmla="*/ 378 h 378"/>
              <a:gd name="T30" fmla="*/ 0 w 341"/>
              <a:gd name="T31" fmla="*/ 133 h 378"/>
              <a:gd name="T32" fmla="*/ 48 w 341"/>
              <a:gd name="T33" fmla="*/ 133 h 378"/>
              <a:gd name="T34" fmla="*/ 48 w 341"/>
              <a:gd name="T35" fmla="*/ 104 h 378"/>
              <a:gd name="T36" fmla="*/ 152 w 341"/>
              <a:gd name="T37" fmla="*/ 0 h 378"/>
              <a:gd name="T38" fmla="*/ 256 w 341"/>
              <a:gd name="T39" fmla="*/ 104 h 378"/>
              <a:gd name="T40" fmla="*/ 256 w 341"/>
              <a:gd name="T41" fmla="*/ 133 h 378"/>
              <a:gd name="T42" fmla="*/ 303 w 341"/>
              <a:gd name="T43" fmla="*/ 133 h 378"/>
              <a:gd name="T44" fmla="*/ 139 w 341"/>
              <a:gd name="T45" fmla="*/ 251 h 378"/>
              <a:gd name="T46" fmla="*/ 142 w 341"/>
              <a:gd name="T47" fmla="*/ 254 h 378"/>
              <a:gd name="T48" fmla="*/ 142 w 341"/>
              <a:gd name="T49" fmla="*/ 293 h 378"/>
              <a:gd name="T50" fmla="*/ 161 w 341"/>
              <a:gd name="T51" fmla="*/ 293 h 378"/>
              <a:gd name="T52" fmla="*/ 161 w 341"/>
              <a:gd name="T53" fmla="*/ 254 h 378"/>
              <a:gd name="T54" fmla="*/ 164 w 341"/>
              <a:gd name="T55" fmla="*/ 251 h 378"/>
              <a:gd name="T56" fmla="*/ 171 w 341"/>
              <a:gd name="T57" fmla="*/ 237 h 378"/>
              <a:gd name="T58" fmla="*/ 164 w 341"/>
              <a:gd name="T59" fmla="*/ 223 h 378"/>
              <a:gd name="T60" fmla="*/ 150 w 341"/>
              <a:gd name="T61" fmla="*/ 218 h 378"/>
              <a:gd name="T62" fmla="*/ 133 w 341"/>
              <a:gd name="T63" fmla="*/ 235 h 378"/>
              <a:gd name="T64" fmla="*/ 139 w 341"/>
              <a:gd name="T65" fmla="*/ 251 h 378"/>
              <a:gd name="T66" fmla="*/ 123 w 341"/>
              <a:gd name="T67" fmla="*/ 312 h 378"/>
              <a:gd name="T68" fmla="*/ 123 w 341"/>
              <a:gd name="T69" fmla="*/ 262 h 378"/>
              <a:gd name="T70" fmla="*/ 114 w 341"/>
              <a:gd name="T71" fmla="*/ 233 h 378"/>
              <a:gd name="T72" fmla="*/ 148 w 341"/>
              <a:gd name="T73" fmla="*/ 199 h 378"/>
              <a:gd name="T74" fmla="*/ 177 w 341"/>
              <a:gd name="T75" fmla="*/ 208 h 378"/>
              <a:gd name="T76" fmla="*/ 190 w 341"/>
              <a:gd name="T77" fmla="*/ 237 h 378"/>
              <a:gd name="T78" fmla="*/ 187 w 341"/>
              <a:gd name="T79" fmla="*/ 249 h 378"/>
              <a:gd name="T80" fmla="*/ 180 w 341"/>
              <a:gd name="T81" fmla="*/ 262 h 378"/>
              <a:gd name="T82" fmla="*/ 180 w 341"/>
              <a:gd name="T83" fmla="*/ 262 h 378"/>
              <a:gd name="T84" fmla="*/ 180 w 341"/>
              <a:gd name="T85" fmla="*/ 262 h 378"/>
              <a:gd name="T86" fmla="*/ 171 w 341"/>
              <a:gd name="T87" fmla="*/ 303 h 378"/>
              <a:gd name="T88" fmla="*/ 171 w 341"/>
              <a:gd name="T89" fmla="*/ 312 h 378"/>
              <a:gd name="T90" fmla="*/ 123 w 341"/>
              <a:gd name="T91" fmla="*/ 312 h 378"/>
              <a:gd name="T92" fmla="*/ 322 w 341"/>
              <a:gd name="T93" fmla="*/ 303 h 378"/>
              <a:gd name="T94" fmla="*/ 265 w 341"/>
              <a:gd name="T95" fmla="*/ 360 h 378"/>
              <a:gd name="T96" fmla="*/ 208 w 341"/>
              <a:gd name="T97" fmla="*/ 303 h 378"/>
              <a:gd name="T98" fmla="*/ 265 w 341"/>
              <a:gd name="T99" fmla="*/ 246 h 378"/>
              <a:gd name="T100" fmla="*/ 322 w 341"/>
              <a:gd name="T101" fmla="*/ 303 h 378"/>
              <a:gd name="T102" fmla="*/ 341 w 341"/>
              <a:gd name="T103" fmla="*/ 303 h 378"/>
              <a:gd name="T104" fmla="*/ 265 w 341"/>
              <a:gd name="T105" fmla="*/ 227 h 378"/>
              <a:gd name="T106" fmla="*/ 190 w 341"/>
              <a:gd name="T107" fmla="*/ 303 h 378"/>
              <a:gd name="T108" fmla="*/ 265 w 341"/>
              <a:gd name="T109" fmla="*/ 378 h 378"/>
              <a:gd name="T110" fmla="*/ 341 w 341"/>
              <a:gd name="T111" fmla="*/ 303 h 378"/>
              <a:gd name="T112" fmla="*/ 256 w 341"/>
              <a:gd name="T113" fmla="*/ 335 h 378"/>
              <a:gd name="T114" fmla="*/ 230 w 341"/>
              <a:gd name="T115" fmla="*/ 310 h 378"/>
              <a:gd name="T116" fmla="*/ 244 w 341"/>
              <a:gd name="T117" fmla="*/ 296 h 378"/>
              <a:gd name="T118" fmla="*/ 256 w 341"/>
              <a:gd name="T119" fmla="*/ 308 h 378"/>
              <a:gd name="T120" fmla="*/ 287 w 341"/>
              <a:gd name="T121" fmla="*/ 277 h 378"/>
              <a:gd name="T122" fmla="*/ 300 w 341"/>
              <a:gd name="T123" fmla="*/ 291 h 378"/>
              <a:gd name="T124" fmla="*/ 256 w 341"/>
              <a:gd name="T125" fmla="*/ 33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 h="378">
                <a:moveTo>
                  <a:pt x="67" y="133"/>
                </a:moveTo>
                <a:cubicBezTo>
                  <a:pt x="237" y="133"/>
                  <a:pt x="237" y="133"/>
                  <a:pt x="237" y="133"/>
                </a:cubicBezTo>
                <a:cubicBezTo>
                  <a:pt x="237" y="104"/>
                  <a:pt x="237" y="104"/>
                  <a:pt x="237" y="104"/>
                </a:cubicBezTo>
                <a:cubicBezTo>
                  <a:pt x="237" y="57"/>
                  <a:pt x="199" y="19"/>
                  <a:pt x="152" y="19"/>
                </a:cubicBezTo>
                <a:cubicBezTo>
                  <a:pt x="105" y="19"/>
                  <a:pt x="67" y="57"/>
                  <a:pt x="67" y="104"/>
                </a:cubicBezTo>
                <a:lnTo>
                  <a:pt x="67" y="133"/>
                </a:lnTo>
                <a:close/>
                <a:moveTo>
                  <a:pt x="303" y="133"/>
                </a:moveTo>
                <a:cubicBezTo>
                  <a:pt x="303" y="216"/>
                  <a:pt x="303" y="216"/>
                  <a:pt x="303" y="216"/>
                </a:cubicBezTo>
                <a:cubicBezTo>
                  <a:pt x="297" y="214"/>
                  <a:pt x="291" y="212"/>
                  <a:pt x="284" y="210"/>
                </a:cubicBezTo>
                <a:cubicBezTo>
                  <a:pt x="284" y="152"/>
                  <a:pt x="284" y="152"/>
                  <a:pt x="284" y="152"/>
                </a:cubicBezTo>
                <a:cubicBezTo>
                  <a:pt x="19" y="152"/>
                  <a:pt x="19" y="152"/>
                  <a:pt x="19" y="152"/>
                </a:cubicBezTo>
                <a:cubicBezTo>
                  <a:pt x="19" y="360"/>
                  <a:pt x="19" y="360"/>
                  <a:pt x="19" y="360"/>
                </a:cubicBezTo>
                <a:cubicBezTo>
                  <a:pt x="190" y="360"/>
                  <a:pt x="190" y="360"/>
                  <a:pt x="190" y="360"/>
                </a:cubicBezTo>
                <a:cubicBezTo>
                  <a:pt x="195" y="367"/>
                  <a:pt x="201" y="373"/>
                  <a:pt x="209" y="378"/>
                </a:cubicBezTo>
                <a:cubicBezTo>
                  <a:pt x="0" y="378"/>
                  <a:pt x="0" y="378"/>
                  <a:pt x="0" y="378"/>
                </a:cubicBezTo>
                <a:cubicBezTo>
                  <a:pt x="0" y="133"/>
                  <a:pt x="0" y="133"/>
                  <a:pt x="0" y="133"/>
                </a:cubicBezTo>
                <a:cubicBezTo>
                  <a:pt x="48" y="133"/>
                  <a:pt x="48" y="133"/>
                  <a:pt x="48" y="133"/>
                </a:cubicBezTo>
                <a:cubicBezTo>
                  <a:pt x="48" y="104"/>
                  <a:pt x="48" y="104"/>
                  <a:pt x="48" y="104"/>
                </a:cubicBezTo>
                <a:cubicBezTo>
                  <a:pt x="48" y="47"/>
                  <a:pt x="94" y="0"/>
                  <a:pt x="152" y="0"/>
                </a:cubicBezTo>
                <a:cubicBezTo>
                  <a:pt x="209" y="0"/>
                  <a:pt x="256" y="47"/>
                  <a:pt x="256" y="104"/>
                </a:cubicBezTo>
                <a:cubicBezTo>
                  <a:pt x="256" y="133"/>
                  <a:pt x="256" y="133"/>
                  <a:pt x="256" y="133"/>
                </a:cubicBezTo>
                <a:lnTo>
                  <a:pt x="303" y="133"/>
                </a:lnTo>
                <a:close/>
                <a:moveTo>
                  <a:pt x="139" y="251"/>
                </a:moveTo>
                <a:cubicBezTo>
                  <a:pt x="142" y="254"/>
                  <a:pt x="142" y="254"/>
                  <a:pt x="142" y="254"/>
                </a:cubicBezTo>
                <a:cubicBezTo>
                  <a:pt x="142" y="293"/>
                  <a:pt x="142" y="293"/>
                  <a:pt x="142" y="293"/>
                </a:cubicBezTo>
                <a:cubicBezTo>
                  <a:pt x="161" y="293"/>
                  <a:pt x="161" y="293"/>
                  <a:pt x="161" y="293"/>
                </a:cubicBezTo>
                <a:cubicBezTo>
                  <a:pt x="161" y="254"/>
                  <a:pt x="161" y="254"/>
                  <a:pt x="161" y="254"/>
                </a:cubicBezTo>
                <a:cubicBezTo>
                  <a:pt x="164" y="251"/>
                  <a:pt x="164" y="251"/>
                  <a:pt x="164" y="251"/>
                </a:cubicBezTo>
                <a:cubicBezTo>
                  <a:pt x="168" y="247"/>
                  <a:pt x="171" y="242"/>
                  <a:pt x="171" y="237"/>
                </a:cubicBezTo>
                <a:cubicBezTo>
                  <a:pt x="171" y="231"/>
                  <a:pt x="168" y="226"/>
                  <a:pt x="164" y="223"/>
                </a:cubicBezTo>
                <a:cubicBezTo>
                  <a:pt x="160" y="219"/>
                  <a:pt x="155" y="217"/>
                  <a:pt x="150" y="218"/>
                </a:cubicBezTo>
                <a:cubicBezTo>
                  <a:pt x="141" y="219"/>
                  <a:pt x="134" y="226"/>
                  <a:pt x="133" y="235"/>
                </a:cubicBezTo>
                <a:cubicBezTo>
                  <a:pt x="132" y="241"/>
                  <a:pt x="135" y="247"/>
                  <a:pt x="139" y="251"/>
                </a:cubicBezTo>
                <a:moveTo>
                  <a:pt x="123" y="312"/>
                </a:moveTo>
                <a:cubicBezTo>
                  <a:pt x="123" y="262"/>
                  <a:pt x="123" y="262"/>
                  <a:pt x="123" y="262"/>
                </a:cubicBezTo>
                <a:cubicBezTo>
                  <a:pt x="116" y="254"/>
                  <a:pt x="113" y="243"/>
                  <a:pt x="114" y="233"/>
                </a:cubicBezTo>
                <a:cubicBezTo>
                  <a:pt x="116" y="215"/>
                  <a:pt x="130" y="201"/>
                  <a:pt x="148" y="199"/>
                </a:cubicBezTo>
                <a:cubicBezTo>
                  <a:pt x="158" y="198"/>
                  <a:pt x="169" y="201"/>
                  <a:pt x="177" y="208"/>
                </a:cubicBezTo>
                <a:cubicBezTo>
                  <a:pt x="185" y="216"/>
                  <a:pt x="190" y="226"/>
                  <a:pt x="190" y="237"/>
                </a:cubicBezTo>
                <a:cubicBezTo>
                  <a:pt x="190" y="241"/>
                  <a:pt x="189" y="245"/>
                  <a:pt x="187" y="249"/>
                </a:cubicBezTo>
                <a:cubicBezTo>
                  <a:pt x="185" y="253"/>
                  <a:pt x="182" y="257"/>
                  <a:pt x="180" y="262"/>
                </a:cubicBezTo>
                <a:cubicBezTo>
                  <a:pt x="180" y="262"/>
                  <a:pt x="180" y="262"/>
                  <a:pt x="180" y="262"/>
                </a:cubicBezTo>
                <a:cubicBezTo>
                  <a:pt x="180" y="262"/>
                  <a:pt x="180" y="262"/>
                  <a:pt x="180" y="262"/>
                </a:cubicBezTo>
                <a:cubicBezTo>
                  <a:pt x="174" y="274"/>
                  <a:pt x="171" y="288"/>
                  <a:pt x="171" y="303"/>
                </a:cubicBezTo>
                <a:cubicBezTo>
                  <a:pt x="171" y="306"/>
                  <a:pt x="171" y="309"/>
                  <a:pt x="171" y="312"/>
                </a:cubicBezTo>
                <a:lnTo>
                  <a:pt x="123" y="312"/>
                </a:lnTo>
                <a:close/>
                <a:moveTo>
                  <a:pt x="322" y="303"/>
                </a:moveTo>
                <a:cubicBezTo>
                  <a:pt x="322" y="334"/>
                  <a:pt x="296" y="360"/>
                  <a:pt x="265" y="360"/>
                </a:cubicBezTo>
                <a:cubicBezTo>
                  <a:pt x="234" y="360"/>
                  <a:pt x="208" y="334"/>
                  <a:pt x="208" y="303"/>
                </a:cubicBezTo>
                <a:cubicBezTo>
                  <a:pt x="208" y="272"/>
                  <a:pt x="234" y="246"/>
                  <a:pt x="265" y="246"/>
                </a:cubicBezTo>
                <a:cubicBezTo>
                  <a:pt x="296" y="246"/>
                  <a:pt x="322" y="272"/>
                  <a:pt x="322" y="303"/>
                </a:cubicBezTo>
                <a:moveTo>
                  <a:pt x="341" y="303"/>
                </a:moveTo>
                <a:cubicBezTo>
                  <a:pt x="341" y="261"/>
                  <a:pt x="307" y="227"/>
                  <a:pt x="265" y="227"/>
                </a:cubicBezTo>
                <a:cubicBezTo>
                  <a:pt x="223" y="227"/>
                  <a:pt x="190" y="261"/>
                  <a:pt x="190" y="303"/>
                </a:cubicBezTo>
                <a:cubicBezTo>
                  <a:pt x="190" y="345"/>
                  <a:pt x="223" y="378"/>
                  <a:pt x="265" y="378"/>
                </a:cubicBezTo>
                <a:cubicBezTo>
                  <a:pt x="307" y="378"/>
                  <a:pt x="341" y="345"/>
                  <a:pt x="341" y="303"/>
                </a:cubicBezTo>
                <a:moveTo>
                  <a:pt x="256" y="335"/>
                </a:moveTo>
                <a:cubicBezTo>
                  <a:pt x="230" y="310"/>
                  <a:pt x="230" y="310"/>
                  <a:pt x="230" y="310"/>
                </a:cubicBezTo>
                <a:cubicBezTo>
                  <a:pt x="244" y="296"/>
                  <a:pt x="244" y="296"/>
                  <a:pt x="244" y="296"/>
                </a:cubicBezTo>
                <a:cubicBezTo>
                  <a:pt x="256" y="308"/>
                  <a:pt x="256" y="308"/>
                  <a:pt x="256" y="308"/>
                </a:cubicBezTo>
                <a:cubicBezTo>
                  <a:pt x="287" y="277"/>
                  <a:pt x="287" y="277"/>
                  <a:pt x="287" y="277"/>
                </a:cubicBezTo>
                <a:cubicBezTo>
                  <a:pt x="300" y="291"/>
                  <a:pt x="300" y="291"/>
                  <a:pt x="300" y="291"/>
                </a:cubicBezTo>
                <a:lnTo>
                  <a:pt x="256" y="33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22" name="Gruppieren 121"/>
          <p:cNvGrpSpPr/>
          <p:nvPr/>
        </p:nvGrpSpPr>
        <p:grpSpPr>
          <a:xfrm>
            <a:off x="8931032" y="5470327"/>
            <a:ext cx="296863" cy="231775"/>
            <a:chOff x="9031484" y="5388957"/>
            <a:chExt cx="296863" cy="231775"/>
          </a:xfrm>
        </p:grpSpPr>
        <p:sp>
          <p:nvSpPr>
            <p:cNvPr id="91" name="Freeform 108">
              <a:extLst>
                <a:ext uri="{FF2B5EF4-FFF2-40B4-BE49-F238E27FC236}">
                  <a16:creationId xmlns:a16="http://schemas.microsoft.com/office/drawing/2014/main" id="{24DE3634-E9EE-47C1-83BE-DD2700B67FF0}"/>
                </a:ext>
              </a:extLst>
            </p:cNvPr>
            <p:cNvSpPr>
              <a:spLocks noEditPoints="1"/>
            </p:cNvSpPr>
            <p:nvPr/>
          </p:nvSpPr>
          <p:spPr bwMode="auto">
            <a:xfrm>
              <a:off x="9031484" y="5388957"/>
              <a:ext cx="296863" cy="134938"/>
            </a:xfrm>
            <a:custGeom>
              <a:avLst/>
              <a:gdLst>
                <a:gd name="T0" fmla="*/ 0 w 378"/>
                <a:gd name="T1" fmla="*/ 170 h 170"/>
                <a:gd name="T2" fmla="*/ 378 w 378"/>
                <a:gd name="T3" fmla="*/ 170 h 170"/>
                <a:gd name="T4" fmla="*/ 321 w 378"/>
                <a:gd name="T5" fmla="*/ 75 h 170"/>
                <a:gd name="T6" fmla="*/ 246 w 378"/>
                <a:gd name="T7" fmla="*/ 75 h 170"/>
                <a:gd name="T8" fmla="*/ 246 w 378"/>
                <a:gd name="T9" fmla="*/ 0 h 170"/>
                <a:gd name="T10" fmla="*/ 321 w 378"/>
                <a:gd name="T11" fmla="*/ 0 h 170"/>
                <a:gd name="T12" fmla="*/ 321 w 378"/>
                <a:gd name="T13" fmla="*/ 75 h 170"/>
                <a:gd name="T14" fmla="*/ 132 w 378"/>
                <a:gd name="T15" fmla="*/ 37 h 170"/>
                <a:gd name="T16" fmla="*/ 95 w 378"/>
                <a:gd name="T17" fmla="*/ 75 h 170"/>
                <a:gd name="T18" fmla="*/ 57 w 378"/>
                <a:gd name="T19" fmla="*/ 37 h 170"/>
                <a:gd name="T20" fmla="*/ 95 w 378"/>
                <a:gd name="T21" fmla="*/ 0 h 170"/>
                <a:gd name="T22" fmla="*/ 132 w 378"/>
                <a:gd name="T23" fmla="*/ 3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170">
                  <a:moveTo>
                    <a:pt x="0" y="170"/>
                  </a:moveTo>
                  <a:cubicBezTo>
                    <a:pt x="378" y="170"/>
                    <a:pt x="378" y="170"/>
                    <a:pt x="378" y="170"/>
                  </a:cubicBezTo>
                  <a:moveTo>
                    <a:pt x="321" y="75"/>
                  </a:moveTo>
                  <a:cubicBezTo>
                    <a:pt x="246" y="75"/>
                    <a:pt x="246" y="75"/>
                    <a:pt x="246" y="75"/>
                  </a:cubicBezTo>
                  <a:cubicBezTo>
                    <a:pt x="246" y="0"/>
                    <a:pt x="246" y="0"/>
                    <a:pt x="246" y="0"/>
                  </a:cubicBezTo>
                  <a:cubicBezTo>
                    <a:pt x="321" y="0"/>
                    <a:pt x="321" y="0"/>
                    <a:pt x="321" y="0"/>
                  </a:cubicBezTo>
                  <a:lnTo>
                    <a:pt x="321" y="75"/>
                  </a:lnTo>
                  <a:close/>
                  <a:moveTo>
                    <a:pt x="132" y="37"/>
                  </a:moveTo>
                  <a:cubicBezTo>
                    <a:pt x="132" y="58"/>
                    <a:pt x="115" y="75"/>
                    <a:pt x="95" y="75"/>
                  </a:cubicBezTo>
                  <a:cubicBezTo>
                    <a:pt x="74" y="75"/>
                    <a:pt x="57" y="58"/>
                    <a:pt x="57" y="37"/>
                  </a:cubicBezTo>
                  <a:cubicBezTo>
                    <a:pt x="57" y="16"/>
                    <a:pt x="74" y="0"/>
                    <a:pt x="95" y="0"/>
                  </a:cubicBezTo>
                  <a:cubicBezTo>
                    <a:pt x="115" y="0"/>
                    <a:pt x="132" y="16"/>
                    <a:pt x="132" y="37"/>
                  </a:cubicBezTo>
                  <a:close/>
                </a:path>
              </a:pathLst>
            </a:custGeom>
            <a:noFill/>
            <a:ln w="14288"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09">
              <a:extLst>
                <a:ext uri="{FF2B5EF4-FFF2-40B4-BE49-F238E27FC236}">
                  <a16:creationId xmlns:a16="http://schemas.microsoft.com/office/drawing/2014/main" id="{E05F87BD-A948-45CE-9BAB-933ABC0F631E}"/>
                </a:ext>
              </a:extLst>
            </p:cNvPr>
            <p:cNvSpPr>
              <a:spLocks noEditPoints="1"/>
            </p:cNvSpPr>
            <p:nvPr/>
          </p:nvSpPr>
          <p:spPr bwMode="auto">
            <a:xfrm>
              <a:off x="9091514" y="5515957"/>
              <a:ext cx="195263" cy="14288"/>
            </a:xfrm>
            <a:custGeom>
              <a:avLst/>
              <a:gdLst>
                <a:gd name="T0" fmla="*/ 123 w 123"/>
                <a:gd name="T1" fmla="*/ 9 h 9"/>
                <a:gd name="T2" fmla="*/ 94 w 123"/>
                <a:gd name="T3" fmla="*/ 9 h 9"/>
                <a:gd name="T4" fmla="*/ 94 w 123"/>
                <a:gd name="T5" fmla="*/ 0 h 9"/>
                <a:gd name="T6" fmla="*/ 123 w 123"/>
                <a:gd name="T7" fmla="*/ 0 h 9"/>
                <a:gd name="T8" fmla="*/ 123 w 123"/>
                <a:gd name="T9" fmla="*/ 9 h 9"/>
                <a:gd name="T10" fmla="*/ 29 w 123"/>
                <a:gd name="T11" fmla="*/ 9 h 9"/>
                <a:gd name="T12" fmla="*/ 0 w 123"/>
                <a:gd name="T13" fmla="*/ 9 h 9"/>
                <a:gd name="T14" fmla="*/ 0 w 123"/>
                <a:gd name="T15" fmla="*/ 0 h 9"/>
                <a:gd name="T16" fmla="*/ 29 w 123"/>
                <a:gd name="T17" fmla="*/ 0 h 9"/>
                <a:gd name="T18" fmla="*/ 29 w 123"/>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9">
                  <a:moveTo>
                    <a:pt x="123" y="9"/>
                  </a:moveTo>
                  <a:lnTo>
                    <a:pt x="94" y="9"/>
                  </a:lnTo>
                  <a:lnTo>
                    <a:pt x="94" y="0"/>
                  </a:lnTo>
                  <a:lnTo>
                    <a:pt x="123" y="0"/>
                  </a:lnTo>
                  <a:lnTo>
                    <a:pt x="123" y="9"/>
                  </a:lnTo>
                  <a:close/>
                  <a:moveTo>
                    <a:pt x="29" y="9"/>
                  </a:moveTo>
                  <a:lnTo>
                    <a:pt x="0" y="9"/>
                  </a:lnTo>
                  <a:lnTo>
                    <a:pt x="0" y="0"/>
                  </a:lnTo>
                  <a:lnTo>
                    <a:pt x="29" y="0"/>
                  </a:lnTo>
                  <a:lnTo>
                    <a:pt x="29" y="9"/>
                  </a:lnTo>
                  <a:close/>
                </a:path>
              </a:pathLst>
            </a:custGeom>
            <a:noFill/>
            <a:ln w="14288"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110">
              <a:extLst>
                <a:ext uri="{FF2B5EF4-FFF2-40B4-BE49-F238E27FC236}">
                  <a16:creationId xmlns:a16="http://schemas.microsoft.com/office/drawing/2014/main" id="{5E474059-7583-42CC-ADFD-05D46B445910}"/>
                </a:ext>
              </a:extLst>
            </p:cNvPr>
            <p:cNvSpPr>
              <a:spLocks noEditPoints="1"/>
            </p:cNvSpPr>
            <p:nvPr/>
          </p:nvSpPr>
          <p:spPr bwMode="auto">
            <a:xfrm>
              <a:off x="9106097" y="5447694"/>
              <a:ext cx="149225" cy="76200"/>
            </a:xfrm>
            <a:custGeom>
              <a:avLst/>
              <a:gdLst>
                <a:gd name="T0" fmla="*/ 0 w 94"/>
                <a:gd name="T1" fmla="*/ 48 h 48"/>
                <a:gd name="T2" fmla="*/ 0 w 94"/>
                <a:gd name="T3" fmla="*/ 0 h 48"/>
                <a:gd name="T4" fmla="*/ 94 w 94"/>
                <a:gd name="T5" fmla="*/ 48 h 48"/>
                <a:gd name="T6" fmla="*/ 94 w 94"/>
                <a:gd name="T7" fmla="*/ 0 h 48"/>
              </a:gdLst>
              <a:ahLst/>
              <a:cxnLst>
                <a:cxn ang="0">
                  <a:pos x="T0" y="T1"/>
                </a:cxn>
                <a:cxn ang="0">
                  <a:pos x="T2" y="T3"/>
                </a:cxn>
                <a:cxn ang="0">
                  <a:pos x="T4" y="T5"/>
                </a:cxn>
                <a:cxn ang="0">
                  <a:pos x="T6" y="T7"/>
                </a:cxn>
              </a:cxnLst>
              <a:rect l="0" t="0" r="r" b="b"/>
              <a:pathLst>
                <a:path w="94" h="48">
                  <a:moveTo>
                    <a:pt x="0" y="48"/>
                  </a:moveTo>
                  <a:lnTo>
                    <a:pt x="0" y="0"/>
                  </a:lnTo>
                  <a:moveTo>
                    <a:pt x="94" y="48"/>
                  </a:moveTo>
                  <a:lnTo>
                    <a:pt x="94" y="0"/>
                  </a:lnTo>
                </a:path>
              </a:pathLst>
            </a:custGeom>
            <a:noFill/>
            <a:ln w="14288"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11">
              <a:extLst>
                <a:ext uri="{FF2B5EF4-FFF2-40B4-BE49-F238E27FC236}">
                  <a16:creationId xmlns:a16="http://schemas.microsoft.com/office/drawing/2014/main" id="{D1DBCF4D-C6FB-4985-81F5-15363CF1A4EA}"/>
                </a:ext>
              </a:extLst>
            </p:cNvPr>
            <p:cNvSpPr>
              <a:spLocks noEditPoints="1"/>
            </p:cNvSpPr>
            <p:nvPr/>
          </p:nvSpPr>
          <p:spPr bwMode="auto">
            <a:xfrm>
              <a:off x="9075934" y="5566757"/>
              <a:ext cx="49213" cy="53975"/>
            </a:xfrm>
            <a:custGeom>
              <a:avLst/>
              <a:gdLst>
                <a:gd name="T0" fmla="*/ 15 w 63"/>
                <a:gd name="T1" fmla="*/ 34 h 68"/>
                <a:gd name="T2" fmla="*/ 32 w 63"/>
                <a:gd name="T3" fmla="*/ 56 h 68"/>
                <a:gd name="T4" fmla="*/ 48 w 63"/>
                <a:gd name="T5" fmla="*/ 34 h 68"/>
                <a:gd name="T6" fmla="*/ 31 w 63"/>
                <a:gd name="T7" fmla="*/ 12 h 68"/>
                <a:gd name="T8" fmla="*/ 15 w 63"/>
                <a:gd name="T9" fmla="*/ 34 h 68"/>
                <a:gd name="T10" fmla="*/ 63 w 63"/>
                <a:gd name="T11" fmla="*/ 34 h 68"/>
                <a:gd name="T12" fmla="*/ 31 w 63"/>
                <a:gd name="T13" fmla="*/ 68 h 68"/>
                <a:gd name="T14" fmla="*/ 0 w 63"/>
                <a:gd name="T15" fmla="*/ 34 h 68"/>
                <a:gd name="T16" fmla="*/ 32 w 63"/>
                <a:gd name="T17" fmla="*/ 0 h 68"/>
                <a:gd name="T18" fmla="*/ 63 w 63"/>
                <a:gd name="T19"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8">
                  <a:moveTo>
                    <a:pt x="15" y="34"/>
                  </a:moveTo>
                  <a:cubicBezTo>
                    <a:pt x="15" y="48"/>
                    <a:pt x="21" y="56"/>
                    <a:pt x="32" y="56"/>
                  </a:cubicBezTo>
                  <a:cubicBezTo>
                    <a:pt x="42" y="56"/>
                    <a:pt x="48" y="48"/>
                    <a:pt x="48" y="34"/>
                  </a:cubicBezTo>
                  <a:cubicBezTo>
                    <a:pt x="48" y="20"/>
                    <a:pt x="42" y="12"/>
                    <a:pt x="31" y="12"/>
                  </a:cubicBezTo>
                  <a:cubicBezTo>
                    <a:pt x="21" y="12"/>
                    <a:pt x="15" y="20"/>
                    <a:pt x="15" y="34"/>
                  </a:cubicBezTo>
                  <a:moveTo>
                    <a:pt x="63" y="34"/>
                  </a:moveTo>
                  <a:cubicBezTo>
                    <a:pt x="63" y="54"/>
                    <a:pt x="50" y="68"/>
                    <a:pt x="31" y="68"/>
                  </a:cubicBezTo>
                  <a:cubicBezTo>
                    <a:pt x="13" y="68"/>
                    <a:pt x="0" y="54"/>
                    <a:pt x="0" y="34"/>
                  </a:cubicBezTo>
                  <a:cubicBezTo>
                    <a:pt x="0" y="14"/>
                    <a:pt x="13" y="0"/>
                    <a:pt x="32" y="0"/>
                  </a:cubicBezTo>
                  <a:cubicBezTo>
                    <a:pt x="50" y="0"/>
                    <a:pt x="63" y="14"/>
                    <a:pt x="63" y="34"/>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12">
              <a:extLst>
                <a:ext uri="{FF2B5EF4-FFF2-40B4-BE49-F238E27FC236}">
                  <a16:creationId xmlns:a16="http://schemas.microsoft.com/office/drawing/2014/main" id="{3739EB6F-EBAE-4ADB-B6AB-A5769049F20A}"/>
                </a:ext>
              </a:extLst>
            </p:cNvPr>
            <p:cNvSpPr>
              <a:spLocks/>
            </p:cNvSpPr>
            <p:nvPr/>
          </p:nvSpPr>
          <p:spPr bwMode="auto">
            <a:xfrm>
              <a:off x="9134672" y="5566757"/>
              <a:ext cx="41275" cy="53975"/>
            </a:xfrm>
            <a:custGeom>
              <a:avLst/>
              <a:gdLst>
                <a:gd name="T0" fmla="*/ 13 w 53"/>
                <a:gd name="T1" fmla="*/ 47 h 68"/>
                <a:gd name="T2" fmla="*/ 27 w 53"/>
                <a:gd name="T3" fmla="*/ 56 h 68"/>
                <a:gd name="T4" fmla="*/ 39 w 53"/>
                <a:gd name="T5" fmla="*/ 48 h 68"/>
                <a:gd name="T6" fmla="*/ 27 w 53"/>
                <a:gd name="T7" fmla="*/ 40 h 68"/>
                <a:gd name="T8" fmla="*/ 10 w 53"/>
                <a:gd name="T9" fmla="*/ 34 h 68"/>
                <a:gd name="T10" fmla="*/ 3 w 53"/>
                <a:gd name="T11" fmla="*/ 20 h 68"/>
                <a:gd name="T12" fmla="*/ 27 w 53"/>
                <a:gd name="T13" fmla="*/ 0 h 68"/>
                <a:gd name="T14" fmla="*/ 52 w 53"/>
                <a:gd name="T15" fmla="*/ 12 h 68"/>
                <a:gd name="T16" fmla="*/ 40 w 53"/>
                <a:gd name="T17" fmla="*/ 19 h 68"/>
                <a:gd name="T18" fmla="*/ 27 w 53"/>
                <a:gd name="T19" fmla="*/ 12 h 68"/>
                <a:gd name="T20" fmla="*/ 17 w 53"/>
                <a:gd name="T21" fmla="*/ 19 h 68"/>
                <a:gd name="T22" fmla="*/ 28 w 53"/>
                <a:gd name="T23" fmla="*/ 27 h 68"/>
                <a:gd name="T24" fmla="*/ 46 w 53"/>
                <a:gd name="T25" fmla="*/ 32 h 68"/>
                <a:gd name="T26" fmla="*/ 53 w 53"/>
                <a:gd name="T27" fmla="*/ 47 h 68"/>
                <a:gd name="T28" fmla="*/ 27 w 53"/>
                <a:gd name="T29" fmla="*/ 68 h 68"/>
                <a:gd name="T30" fmla="*/ 0 w 53"/>
                <a:gd name="T31" fmla="*/ 52 h 68"/>
                <a:gd name="T32" fmla="*/ 13 w 53"/>
                <a:gd name="T33" fmla="*/ 4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8">
                  <a:moveTo>
                    <a:pt x="13" y="47"/>
                  </a:moveTo>
                  <a:cubicBezTo>
                    <a:pt x="15" y="53"/>
                    <a:pt x="20" y="56"/>
                    <a:pt x="27" y="56"/>
                  </a:cubicBezTo>
                  <a:cubicBezTo>
                    <a:pt x="34" y="56"/>
                    <a:pt x="39" y="53"/>
                    <a:pt x="39" y="48"/>
                  </a:cubicBezTo>
                  <a:cubicBezTo>
                    <a:pt x="39" y="44"/>
                    <a:pt x="36" y="42"/>
                    <a:pt x="27" y="40"/>
                  </a:cubicBezTo>
                  <a:cubicBezTo>
                    <a:pt x="17" y="37"/>
                    <a:pt x="13" y="36"/>
                    <a:pt x="10" y="34"/>
                  </a:cubicBezTo>
                  <a:cubicBezTo>
                    <a:pt x="5" y="31"/>
                    <a:pt x="3" y="27"/>
                    <a:pt x="3" y="20"/>
                  </a:cubicBezTo>
                  <a:cubicBezTo>
                    <a:pt x="3" y="8"/>
                    <a:pt x="12" y="0"/>
                    <a:pt x="27" y="0"/>
                  </a:cubicBezTo>
                  <a:cubicBezTo>
                    <a:pt x="37" y="0"/>
                    <a:pt x="45" y="4"/>
                    <a:pt x="52" y="12"/>
                  </a:cubicBezTo>
                  <a:cubicBezTo>
                    <a:pt x="40" y="19"/>
                    <a:pt x="40" y="19"/>
                    <a:pt x="40" y="19"/>
                  </a:cubicBezTo>
                  <a:cubicBezTo>
                    <a:pt x="36" y="13"/>
                    <a:pt x="32" y="12"/>
                    <a:pt x="27" y="12"/>
                  </a:cubicBezTo>
                  <a:cubicBezTo>
                    <a:pt x="20" y="12"/>
                    <a:pt x="17" y="14"/>
                    <a:pt x="17" y="19"/>
                  </a:cubicBezTo>
                  <a:cubicBezTo>
                    <a:pt x="17" y="23"/>
                    <a:pt x="20" y="25"/>
                    <a:pt x="28" y="27"/>
                  </a:cubicBezTo>
                  <a:cubicBezTo>
                    <a:pt x="37" y="28"/>
                    <a:pt x="42" y="30"/>
                    <a:pt x="46" y="32"/>
                  </a:cubicBezTo>
                  <a:cubicBezTo>
                    <a:pt x="51" y="35"/>
                    <a:pt x="53" y="40"/>
                    <a:pt x="53" y="47"/>
                  </a:cubicBezTo>
                  <a:cubicBezTo>
                    <a:pt x="53" y="60"/>
                    <a:pt x="44" y="68"/>
                    <a:pt x="27" y="68"/>
                  </a:cubicBezTo>
                  <a:cubicBezTo>
                    <a:pt x="14" y="68"/>
                    <a:pt x="5" y="63"/>
                    <a:pt x="0" y="52"/>
                  </a:cubicBezTo>
                  <a:lnTo>
                    <a:pt x="13" y="47"/>
                  </a:lnTo>
                  <a:close/>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13">
              <a:extLst>
                <a:ext uri="{FF2B5EF4-FFF2-40B4-BE49-F238E27FC236}">
                  <a16:creationId xmlns:a16="http://schemas.microsoft.com/office/drawing/2014/main" id="{0759A7A7-64BE-41BE-A173-0581A85F3A64}"/>
                </a:ext>
              </a:extLst>
            </p:cNvPr>
            <p:cNvSpPr>
              <a:spLocks noEditPoints="1"/>
            </p:cNvSpPr>
            <p:nvPr/>
          </p:nvSpPr>
          <p:spPr bwMode="auto">
            <a:xfrm>
              <a:off x="9187059" y="5568344"/>
              <a:ext cx="44450" cy="52388"/>
            </a:xfrm>
            <a:custGeom>
              <a:avLst/>
              <a:gdLst>
                <a:gd name="T0" fmla="*/ 25 w 57"/>
                <a:gd name="T1" fmla="*/ 54 h 66"/>
                <a:gd name="T2" fmla="*/ 42 w 57"/>
                <a:gd name="T3" fmla="*/ 33 h 66"/>
                <a:gd name="T4" fmla="*/ 25 w 57"/>
                <a:gd name="T5" fmla="*/ 12 h 66"/>
                <a:gd name="T6" fmla="*/ 15 w 57"/>
                <a:gd name="T7" fmla="*/ 12 h 66"/>
                <a:gd name="T8" fmla="*/ 15 w 57"/>
                <a:gd name="T9" fmla="*/ 54 h 66"/>
                <a:gd name="T10" fmla="*/ 25 w 57"/>
                <a:gd name="T11" fmla="*/ 54 h 66"/>
                <a:gd name="T12" fmla="*/ 24 w 57"/>
                <a:gd name="T13" fmla="*/ 0 h 66"/>
                <a:gd name="T14" fmla="*/ 57 w 57"/>
                <a:gd name="T15" fmla="*/ 33 h 66"/>
                <a:gd name="T16" fmla="*/ 24 w 57"/>
                <a:gd name="T17" fmla="*/ 66 h 66"/>
                <a:gd name="T18" fmla="*/ 0 w 57"/>
                <a:gd name="T19" fmla="*/ 66 h 66"/>
                <a:gd name="T20" fmla="*/ 0 w 57"/>
                <a:gd name="T21" fmla="*/ 0 h 66"/>
                <a:gd name="T22" fmla="*/ 24 w 57"/>
                <a:gd name="T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66">
                  <a:moveTo>
                    <a:pt x="25" y="54"/>
                  </a:moveTo>
                  <a:cubicBezTo>
                    <a:pt x="36" y="54"/>
                    <a:pt x="42" y="47"/>
                    <a:pt x="42" y="33"/>
                  </a:cubicBezTo>
                  <a:cubicBezTo>
                    <a:pt x="42" y="19"/>
                    <a:pt x="36" y="12"/>
                    <a:pt x="25" y="12"/>
                  </a:cubicBezTo>
                  <a:cubicBezTo>
                    <a:pt x="15" y="12"/>
                    <a:pt x="15" y="12"/>
                    <a:pt x="15" y="12"/>
                  </a:cubicBezTo>
                  <a:cubicBezTo>
                    <a:pt x="15" y="54"/>
                    <a:pt x="15" y="54"/>
                    <a:pt x="15" y="54"/>
                  </a:cubicBezTo>
                  <a:lnTo>
                    <a:pt x="25" y="54"/>
                  </a:lnTo>
                  <a:close/>
                  <a:moveTo>
                    <a:pt x="24" y="0"/>
                  </a:moveTo>
                  <a:cubicBezTo>
                    <a:pt x="45" y="0"/>
                    <a:pt x="57" y="12"/>
                    <a:pt x="57" y="33"/>
                  </a:cubicBezTo>
                  <a:cubicBezTo>
                    <a:pt x="57" y="54"/>
                    <a:pt x="45" y="66"/>
                    <a:pt x="24" y="66"/>
                  </a:cubicBezTo>
                  <a:cubicBezTo>
                    <a:pt x="0" y="66"/>
                    <a:pt x="0" y="66"/>
                    <a:pt x="0" y="66"/>
                  </a:cubicBezTo>
                  <a:cubicBezTo>
                    <a:pt x="0" y="0"/>
                    <a:pt x="0" y="0"/>
                    <a:pt x="0" y="0"/>
                  </a:cubicBezTo>
                  <a:lnTo>
                    <a:pt x="24" y="0"/>
                  </a:lnTo>
                  <a:close/>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14">
              <a:extLst>
                <a:ext uri="{FF2B5EF4-FFF2-40B4-BE49-F238E27FC236}">
                  <a16:creationId xmlns:a16="http://schemas.microsoft.com/office/drawing/2014/main" id="{4E564ACA-B7DA-4667-9F0A-234D64C7904E}"/>
                </a:ext>
              </a:extLst>
            </p:cNvPr>
            <p:cNvSpPr>
              <a:spLocks noEditPoints="1"/>
            </p:cNvSpPr>
            <p:nvPr/>
          </p:nvSpPr>
          <p:spPr bwMode="auto">
            <a:xfrm>
              <a:off x="9244209" y="5568344"/>
              <a:ext cx="39688" cy="52388"/>
            </a:xfrm>
            <a:custGeom>
              <a:avLst/>
              <a:gdLst>
                <a:gd name="T0" fmla="*/ 27 w 51"/>
                <a:gd name="T1" fmla="*/ 31 h 66"/>
                <a:gd name="T2" fmla="*/ 37 w 51"/>
                <a:gd name="T3" fmla="*/ 21 h 66"/>
                <a:gd name="T4" fmla="*/ 27 w 51"/>
                <a:gd name="T5" fmla="*/ 12 h 66"/>
                <a:gd name="T6" fmla="*/ 15 w 51"/>
                <a:gd name="T7" fmla="*/ 12 h 66"/>
                <a:gd name="T8" fmla="*/ 15 w 51"/>
                <a:gd name="T9" fmla="*/ 31 h 66"/>
                <a:gd name="T10" fmla="*/ 27 w 51"/>
                <a:gd name="T11" fmla="*/ 31 h 66"/>
                <a:gd name="T12" fmla="*/ 28 w 51"/>
                <a:gd name="T13" fmla="*/ 0 h 66"/>
                <a:gd name="T14" fmla="*/ 51 w 51"/>
                <a:gd name="T15" fmla="*/ 21 h 66"/>
                <a:gd name="T16" fmla="*/ 29 w 51"/>
                <a:gd name="T17" fmla="*/ 42 h 66"/>
                <a:gd name="T18" fmla="*/ 15 w 51"/>
                <a:gd name="T19" fmla="*/ 42 h 66"/>
                <a:gd name="T20" fmla="*/ 15 w 51"/>
                <a:gd name="T21" fmla="*/ 66 h 66"/>
                <a:gd name="T22" fmla="*/ 0 w 51"/>
                <a:gd name="T23" fmla="*/ 66 h 66"/>
                <a:gd name="T24" fmla="*/ 0 w 51"/>
                <a:gd name="T25" fmla="*/ 0 h 66"/>
                <a:gd name="T26" fmla="*/ 28 w 51"/>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66">
                  <a:moveTo>
                    <a:pt x="27" y="31"/>
                  </a:moveTo>
                  <a:cubicBezTo>
                    <a:pt x="34" y="31"/>
                    <a:pt x="37" y="27"/>
                    <a:pt x="37" y="21"/>
                  </a:cubicBezTo>
                  <a:cubicBezTo>
                    <a:pt x="37" y="15"/>
                    <a:pt x="34" y="12"/>
                    <a:pt x="27" y="12"/>
                  </a:cubicBezTo>
                  <a:cubicBezTo>
                    <a:pt x="15" y="12"/>
                    <a:pt x="15" y="12"/>
                    <a:pt x="15" y="12"/>
                  </a:cubicBezTo>
                  <a:cubicBezTo>
                    <a:pt x="15" y="31"/>
                    <a:pt x="15" y="31"/>
                    <a:pt x="15" y="31"/>
                  </a:cubicBezTo>
                  <a:lnTo>
                    <a:pt x="27" y="31"/>
                  </a:lnTo>
                  <a:close/>
                  <a:moveTo>
                    <a:pt x="28" y="0"/>
                  </a:moveTo>
                  <a:cubicBezTo>
                    <a:pt x="43" y="0"/>
                    <a:pt x="51" y="8"/>
                    <a:pt x="51" y="21"/>
                  </a:cubicBezTo>
                  <a:cubicBezTo>
                    <a:pt x="51" y="34"/>
                    <a:pt x="43" y="42"/>
                    <a:pt x="29" y="42"/>
                  </a:cubicBezTo>
                  <a:cubicBezTo>
                    <a:pt x="15" y="42"/>
                    <a:pt x="15" y="42"/>
                    <a:pt x="15" y="42"/>
                  </a:cubicBezTo>
                  <a:cubicBezTo>
                    <a:pt x="15" y="66"/>
                    <a:pt x="15" y="66"/>
                    <a:pt x="15" y="66"/>
                  </a:cubicBezTo>
                  <a:cubicBezTo>
                    <a:pt x="0" y="66"/>
                    <a:pt x="0" y="66"/>
                    <a:pt x="0" y="66"/>
                  </a:cubicBezTo>
                  <a:cubicBezTo>
                    <a:pt x="0" y="0"/>
                    <a:pt x="0" y="0"/>
                    <a:pt x="0" y="0"/>
                  </a:cubicBezTo>
                  <a:lnTo>
                    <a:pt x="28" y="0"/>
                  </a:lnTo>
                  <a:close/>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9" name="Textfeld 138">
            <a:extLst>
              <a:ext uri="{FF2B5EF4-FFF2-40B4-BE49-F238E27FC236}">
                <a16:creationId xmlns:a16="http://schemas.microsoft.com/office/drawing/2014/main" id="{5DC180E4-F38B-42F6-A9B3-A937D1255568}"/>
              </a:ext>
            </a:extLst>
          </p:cNvPr>
          <p:cNvSpPr txBox="1"/>
          <p:nvPr/>
        </p:nvSpPr>
        <p:spPr>
          <a:xfrm>
            <a:off x="7672120" y="5225743"/>
            <a:ext cx="1994136" cy="103170"/>
          </a:xfrm>
          <a:prstGeom prst="rect">
            <a:avLst/>
          </a:prstGeom>
          <a:noFill/>
        </p:spPr>
        <p:txBody>
          <a:bodyPr wrap="none" lIns="0" tIns="0" rIns="0" bIns="0" rtlCol="0">
            <a:spAutoFit/>
          </a:bodyPr>
          <a:lstStyle/>
          <a:p>
            <a:pPr>
              <a:lnSpc>
                <a:spcPts val="800"/>
              </a:lnSpc>
            </a:pPr>
            <a:r>
              <a:rPr lang="en-US" sz="900" b="1" kern="0" dirty="0" smtClean="0">
                <a:solidFill>
                  <a:schemeClr val="accent5"/>
                </a:solidFill>
              </a:rPr>
              <a:t>Data security and privacy protection</a:t>
            </a:r>
            <a:endParaRPr kumimoji="0" lang="en-US" sz="900" b="1" i="0" u="none" strike="noStrike" kern="0" spc="0" normalizeH="0" dirty="0">
              <a:ln>
                <a:noFill/>
              </a:ln>
              <a:solidFill>
                <a:schemeClr val="accent5"/>
              </a:solidFill>
              <a:effectLst/>
              <a:uLnTx/>
              <a:uFillTx/>
            </a:endParaRPr>
          </a:p>
        </p:txBody>
      </p:sp>
      <p:sp>
        <p:nvSpPr>
          <p:cNvPr id="201" name="Textfeld 200">
            <a:extLst>
              <a:ext uri="{FF2B5EF4-FFF2-40B4-BE49-F238E27FC236}">
                <a16:creationId xmlns:a16="http://schemas.microsoft.com/office/drawing/2014/main" id="{593EB00E-63F8-46AF-B067-042D3BDCFBCB}"/>
              </a:ext>
            </a:extLst>
          </p:cNvPr>
          <p:cNvSpPr txBox="1"/>
          <p:nvPr/>
        </p:nvSpPr>
        <p:spPr>
          <a:xfrm>
            <a:off x="7649352" y="5781502"/>
            <a:ext cx="1022716" cy="205184"/>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Encrypted database and </a:t>
            </a:r>
          </a:p>
          <a:p>
            <a:pPr>
              <a:lnSpc>
                <a:spcPts val="800"/>
              </a:lnSpc>
            </a:pPr>
            <a:r>
              <a:rPr lang="en-US" sz="700" kern="0" dirty="0" smtClean="0">
                <a:solidFill>
                  <a:schemeClr val="accent5"/>
                </a:solidFill>
              </a:rPr>
              <a:t>encrypted communication</a:t>
            </a:r>
            <a:endParaRPr kumimoji="0" lang="en-US" sz="700" b="0" i="0" u="none" strike="noStrike" kern="0" spc="0" normalizeH="0" dirty="0">
              <a:ln>
                <a:noFill/>
              </a:ln>
              <a:solidFill>
                <a:schemeClr val="accent5"/>
              </a:solidFill>
              <a:effectLst/>
              <a:uLnTx/>
              <a:uFillTx/>
            </a:endParaRPr>
          </a:p>
        </p:txBody>
      </p:sp>
      <p:sp>
        <p:nvSpPr>
          <p:cNvPr id="202" name="Textfeld 201">
            <a:extLst>
              <a:ext uri="{FF2B5EF4-FFF2-40B4-BE49-F238E27FC236}">
                <a16:creationId xmlns:a16="http://schemas.microsoft.com/office/drawing/2014/main" id="{FDCD1A6E-AE2F-4917-9260-FC4C7984FF19}"/>
              </a:ext>
            </a:extLst>
          </p:cNvPr>
          <p:cNvSpPr txBox="1"/>
          <p:nvPr/>
        </p:nvSpPr>
        <p:spPr>
          <a:xfrm>
            <a:off x="8787285" y="5792558"/>
            <a:ext cx="814325" cy="205184"/>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Support of OSDPv2 </a:t>
            </a:r>
          </a:p>
          <a:p>
            <a:pPr>
              <a:lnSpc>
                <a:spcPts val="800"/>
              </a:lnSpc>
            </a:pPr>
            <a:r>
              <a:rPr lang="en-US" sz="700" kern="0" dirty="0" smtClean="0">
                <a:solidFill>
                  <a:schemeClr val="accent5"/>
                </a:solidFill>
              </a:rPr>
              <a:t>secure channel</a:t>
            </a:r>
            <a:endParaRPr kumimoji="0" lang="en-US" sz="700" b="0" i="0" u="none" strike="noStrike" kern="0" spc="0" normalizeH="0" dirty="0">
              <a:ln>
                <a:noFill/>
              </a:ln>
              <a:solidFill>
                <a:schemeClr val="accent5"/>
              </a:solidFill>
              <a:effectLst/>
              <a:uLnTx/>
              <a:uFillTx/>
            </a:endParaRPr>
          </a:p>
        </p:txBody>
      </p:sp>
      <p:sp>
        <p:nvSpPr>
          <p:cNvPr id="22" name="Rectangle 5">
            <a:extLst>
              <a:ext uri="{FF2B5EF4-FFF2-40B4-BE49-F238E27FC236}">
                <a16:creationId xmlns:a16="http://schemas.microsoft.com/office/drawing/2014/main" id="{3504BBC7-3D0C-43BA-AD12-7BD0C65709A7}"/>
              </a:ext>
            </a:extLst>
          </p:cNvPr>
          <p:cNvSpPr>
            <a:spLocks noChangeArrowheads="1"/>
          </p:cNvSpPr>
          <p:nvPr/>
        </p:nvSpPr>
        <p:spPr bwMode="auto">
          <a:xfrm>
            <a:off x="263525" y="4373629"/>
            <a:ext cx="3622675" cy="1648483"/>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43" name="Grafik 42">
            <a:extLst>
              <a:ext uri="{FF2B5EF4-FFF2-40B4-BE49-F238E27FC236}">
                <a16:creationId xmlns:a16="http://schemas.microsoft.com/office/drawing/2014/main" id="{8607F88F-BFB7-48A4-A15A-3B59294B9D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5150" y="4327310"/>
            <a:ext cx="3305725" cy="1592793"/>
          </a:xfrm>
          <a:prstGeom prst="rect">
            <a:avLst/>
          </a:prstGeom>
        </p:spPr>
      </p:pic>
      <p:sp>
        <p:nvSpPr>
          <p:cNvPr id="23" name="Rectangle 6">
            <a:extLst>
              <a:ext uri="{FF2B5EF4-FFF2-40B4-BE49-F238E27FC236}">
                <a16:creationId xmlns:a16="http://schemas.microsoft.com/office/drawing/2014/main" id="{6A8FDEDF-4C5A-4676-B347-5A7AB4F14EAC}"/>
              </a:ext>
            </a:extLst>
          </p:cNvPr>
          <p:cNvSpPr>
            <a:spLocks noChangeArrowheads="1"/>
          </p:cNvSpPr>
          <p:nvPr/>
        </p:nvSpPr>
        <p:spPr bwMode="auto">
          <a:xfrm>
            <a:off x="4144963" y="249238"/>
            <a:ext cx="3105150" cy="19859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7">
            <a:extLst>
              <a:ext uri="{FF2B5EF4-FFF2-40B4-BE49-F238E27FC236}">
                <a16:creationId xmlns:a16="http://schemas.microsoft.com/office/drawing/2014/main" id="{2FD301A1-81C9-44AB-B8D2-707E90A4EE48}"/>
              </a:ext>
            </a:extLst>
          </p:cNvPr>
          <p:cNvSpPr>
            <a:spLocks noChangeArrowheads="1"/>
          </p:cNvSpPr>
          <p:nvPr/>
        </p:nvSpPr>
        <p:spPr bwMode="auto">
          <a:xfrm>
            <a:off x="263525" y="249238"/>
            <a:ext cx="3622675" cy="3970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8">
            <a:extLst>
              <a:ext uri="{FF2B5EF4-FFF2-40B4-BE49-F238E27FC236}">
                <a16:creationId xmlns:a16="http://schemas.microsoft.com/office/drawing/2014/main" id="{CF1DF164-2356-4615-9801-7E7F987A10BA}"/>
              </a:ext>
            </a:extLst>
          </p:cNvPr>
          <p:cNvSpPr>
            <a:spLocks noChangeArrowheads="1"/>
          </p:cNvSpPr>
          <p:nvPr/>
        </p:nvSpPr>
        <p:spPr bwMode="auto">
          <a:xfrm>
            <a:off x="7508875" y="249238"/>
            <a:ext cx="3105150" cy="1094443"/>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Rectangle 9">
            <a:extLst>
              <a:ext uri="{FF2B5EF4-FFF2-40B4-BE49-F238E27FC236}">
                <a16:creationId xmlns:a16="http://schemas.microsoft.com/office/drawing/2014/main" id="{4C5435FE-1100-4265-ABDB-845232941446}"/>
              </a:ext>
            </a:extLst>
          </p:cNvPr>
          <p:cNvSpPr>
            <a:spLocks noChangeArrowheads="1"/>
          </p:cNvSpPr>
          <p:nvPr/>
        </p:nvSpPr>
        <p:spPr bwMode="auto">
          <a:xfrm>
            <a:off x="7508875" y="1426005"/>
            <a:ext cx="3105150" cy="1135062"/>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 name="Grafik 4">
            <a:extLst>
              <a:ext uri="{FF2B5EF4-FFF2-40B4-BE49-F238E27FC236}">
                <a16:creationId xmlns:a16="http://schemas.microsoft.com/office/drawing/2014/main" id="{0AEDD451-9D59-48F2-987C-FEA132A4FE7D}"/>
              </a:ext>
            </a:extLst>
          </p:cNvPr>
          <p:cNvPicPr>
            <a:picLocks/>
          </p:cNvPicPr>
          <p:nvPr>
            <p:custDataLst>
              <p:tags r:id="rId2"/>
            </p:custDataLst>
          </p:nvPr>
        </p:nvPicPr>
        <p:blipFill>
          <a:blip r:embed="rId8" cstate="print">
            <a:extLst>
              <a:ext uri="{28A0092B-C50C-407E-A947-70E740481C1C}">
                <a14:useLocalDpi xmlns:a14="http://schemas.microsoft.com/office/drawing/2010/main"/>
              </a:ext>
            </a:extLst>
          </a:blip>
          <a:stretch>
            <a:fillRect/>
          </a:stretch>
        </p:blipFill>
        <p:spPr>
          <a:xfrm>
            <a:off x="9758680" y="5464810"/>
            <a:ext cx="1094740" cy="57531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6" name="Grafik 5">
            <a:extLst>
              <a:ext uri="{FF2B5EF4-FFF2-40B4-BE49-F238E27FC236}">
                <a16:creationId xmlns:a16="http://schemas.microsoft.com/office/drawing/2014/main" id="{949C4158-55BE-478D-8944-D99EF06D433D}"/>
              </a:ext>
            </a:extLst>
          </p:cNvPr>
          <p:cNvPicPr>
            <a:picLocks/>
          </p:cNvPicPr>
          <p:nvPr>
            <p:custDataLst>
              <p:tags r:id="rId3"/>
            </p:custDataLst>
          </p:nvPr>
        </p:nvPicPr>
        <p:blipFill>
          <a:blip r:embed="rId9" cstate="print">
            <a:extLst>
              <a:ext uri="{28A0092B-C50C-407E-A947-70E740481C1C}">
                <a14:useLocalDpi xmlns:a14="http://schemas.microsoft.com/office/drawing/2010/main"/>
              </a:ext>
            </a:extLst>
          </a:blip>
          <a:stretch>
            <a:fillRect/>
          </a:stretch>
        </p:blipFill>
        <p:spPr>
          <a:xfrm>
            <a:off x="10840720" y="0"/>
            <a:ext cx="129540" cy="6170930"/>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4" name="Textfeld 13">
            <a:extLst>
              <a:ext uri="{FF2B5EF4-FFF2-40B4-BE49-F238E27FC236}">
                <a16:creationId xmlns:a16="http://schemas.microsoft.com/office/drawing/2014/main" id="{CDFE2FDA-BA7B-4D0A-9419-7578899B23CA}"/>
              </a:ext>
            </a:extLst>
          </p:cNvPr>
          <p:cNvSpPr txBox="1"/>
          <p:nvPr/>
        </p:nvSpPr>
        <p:spPr>
          <a:xfrm>
            <a:off x="521073" y="339495"/>
            <a:ext cx="3188373" cy="800219"/>
          </a:xfrm>
          <a:prstGeom prst="rect">
            <a:avLst/>
          </a:prstGeom>
          <a:noFill/>
        </p:spPr>
        <p:txBody>
          <a:bodyPr wrap="none" lIns="0" tIns="0" rIns="0" bIns="0" rtlCol="0">
            <a:spAutoFit/>
          </a:bodyPr>
          <a:lstStyle/>
          <a:p>
            <a:r>
              <a:rPr lang="en-US" sz="2600" kern="0" cap="all" dirty="0" smtClean="0">
                <a:solidFill>
                  <a:schemeClr val="accent5"/>
                </a:solidFill>
              </a:rPr>
              <a:t>Access Control </a:t>
            </a:r>
          </a:p>
          <a:p>
            <a:r>
              <a:rPr lang="en-US" sz="2600" kern="0" cap="all" dirty="0" smtClean="0">
                <a:solidFill>
                  <a:schemeClr val="accent5"/>
                </a:solidFill>
              </a:rPr>
              <a:t>software</a:t>
            </a:r>
            <a:endParaRPr kumimoji="0" lang="en-US" sz="2600" b="0" i="0" u="none" strike="noStrike" kern="0" cap="all" spc="0" normalizeH="0" dirty="0">
              <a:ln>
                <a:noFill/>
              </a:ln>
              <a:solidFill>
                <a:schemeClr val="accent5"/>
              </a:solidFill>
              <a:effectLst/>
              <a:uLnTx/>
              <a:uFillTx/>
            </a:endParaRPr>
          </a:p>
        </p:txBody>
      </p:sp>
      <p:sp>
        <p:nvSpPr>
          <p:cNvPr id="15" name="Textfeld 14">
            <a:extLst>
              <a:ext uri="{FF2B5EF4-FFF2-40B4-BE49-F238E27FC236}">
                <a16:creationId xmlns:a16="http://schemas.microsoft.com/office/drawing/2014/main" id="{12130288-57F9-44DB-9241-20F169A1A10B}"/>
              </a:ext>
            </a:extLst>
          </p:cNvPr>
          <p:cNvSpPr txBox="1"/>
          <p:nvPr/>
        </p:nvSpPr>
        <p:spPr>
          <a:xfrm>
            <a:off x="497541" y="1175089"/>
            <a:ext cx="3234017" cy="169277"/>
          </a:xfrm>
          <a:prstGeom prst="rect">
            <a:avLst/>
          </a:prstGeom>
          <a:noFill/>
        </p:spPr>
        <p:txBody>
          <a:bodyPr wrap="square" lIns="0" tIns="0" rIns="0" bIns="0" rtlCol="0">
            <a:spAutoFit/>
          </a:bodyPr>
          <a:lstStyle/>
          <a:p>
            <a:r>
              <a:rPr lang="en-US" sz="1100" kern="0" cap="all" dirty="0" smtClean="0">
                <a:solidFill>
                  <a:schemeClr val="accent5"/>
                </a:solidFill>
              </a:rPr>
              <a:t>Simple, scalable and always available</a:t>
            </a:r>
            <a:endParaRPr kumimoji="0" lang="en-US" sz="1100" b="0" i="0" u="none" strike="noStrike" kern="0" cap="all" spc="0" normalizeH="0" dirty="0">
              <a:ln>
                <a:noFill/>
              </a:ln>
              <a:solidFill>
                <a:schemeClr val="accent5"/>
              </a:solidFill>
              <a:effectLst/>
              <a:uLnTx/>
              <a:uFillTx/>
            </a:endParaRPr>
          </a:p>
        </p:txBody>
      </p:sp>
      <p:sp>
        <p:nvSpPr>
          <p:cNvPr id="17" name="Textfeld 16">
            <a:extLst>
              <a:ext uri="{FF2B5EF4-FFF2-40B4-BE49-F238E27FC236}">
                <a16:creationId xmlns:a16="http://schemas.microsoft.com/office/drawing/2014/main" id="{10598284-A276-49BE-A217-97AD0E63D766}"/>
              </a:ext>
            </a:extLst>
          </p:cNvPr>
          <p:cNvSpPr txBox="1"/>
          <p:nvPr/>
        </p:nvSpPr>
        <p:spPr>
          <a:xfrm>
            <a:off x="497541" y="2862927"/>
            <a:ext cx="3234017" cy="292388"/>
          </a:xfrm>
          <a:prstGeom prst="rect">
            <a:avLst/>
          </a:prstGeom>
          <a:noFill/>
        </p:spPr>
        <p:txBody>
          <a:bodyPr wrap="square" lIns="0" tIns="0" rIns="0" bIns="0" rtlCol="0">
            <a:spAutoFit/>
          </a:bodyPr>
          <a:lstStyle/>
          <a:p>
            <a:r>
              <a:rPr lang="en-US" sz="1900" kern="0" dirty="0" smtClean="0">
                <a:solidFill>
                  <a:schemeClr val="accent5"/>
                </a:solidFill>
              </a:rPr>
              <a:t>Access Management System</a:t>
            </a:r>
            <a:endParaRPr kumimoji="0" lang="en-US" sz="1900" b="0" i="0" u="none" strike="noStrike" kern="0" spc="0" normalizeH="0" dirty="0">
              <a:ln>
                <a:noFill/>
              </a:ln>
              <a:solidFill>
                <a:schemeClr val="accent5"/>
              </a:solidFill>
              <a:effectLst/>
              <a:uLnTx/>
              <a:uFillTx/>
            </a:endParaRPr>
          </a:p>
        </p:txBody>
      </p:sp>
      <p:sp>
        <p:nvSpPr>
          <p:cNvPr id="18" name="Textfeld 17">
            <a:extLst>
              <a:ext uri="{FF2B5EF4-FFF2-40B4-BE49-F238E27FC236}">
                <a16:creationId xmlns:a16="http://schemas.microsoft.com/office/drawing/2014/main" id="{F28CBB2B-D769-4C25-B7EB-28E0C0895EA6}"/>
              </a:ext>
            </a:extLst>
          </p:cNvPr>
          <p:cNvSpPr txBox="1"/>
          <p:nvPr/>
        </p:nvSpPr>
        <p:spPr>
          <a:xfrm>
            <a:off x="521073" y="4790900"/>
            <a:ext cx="423193" cy="102592"/>
          </a:xfrm>
          <a:prstGeom prst="rect">
            <a:avLst/>
          </a:prstGeom>
          <a:noFill/>
        </p:spPr>
        <p:txBody>
          <a:bodyPr wrap="none" lIns="0" tIns="0" rIns="0" bIns="0" rtlCol="0">
            <a:spAutoFit/>
          </a:bodyPr>
          <a:lstStyle/>
          <a:p>
            <a:pPr>
              <a:lnSpc>
                <a:spcPts val="800"/>
              </a:lnSpc>
            </a:pPr>
            <a:r>
              <a:rPr lang="en-US" sz="700" kern="0" dirty="0" smtClean="0">
                <a:solidFill>
                  <a:schemeClr val="bg1"/>
                </a:solidFill>
              </a:rPr>
              <a:t>Third layer</a:t>
            </a:r>
            <a:endParaRPr kumimoji="0" lang="en-US" sz="700" b="0" i="0" u="none" strike="noStrike" kern="0" spc="0" normalizeH="0" dirty="0">
              <a:ln>
                <a:noFill/>
              </a:ln>
              <a:solidFill>
                <a:schemeClr val="bg1"/>
              </a:solidFill>
              <a:effectLst/>
              <a:uLnTx/>
              <a:uFillTx/>
            </a:endParaRPr>
          </a:p>
        </p:txBody>
      </p:sp>
      <p:sp>
        <p:nvSpPr>
          <p:cNvPr id="19" name="Textfeld 18">
            <a:extLst>
              <a:ext uri="{FF2B5EF4-FFF2-40B4-BE49-F238E27FC236}">
                <a16:creationId xmlns:a16="http://schemas.microsoft.com/office/drawing/2014/main" id="{7C138465-372A-4C5C-9432-2CEDAACA0B69}"/>
              </a:ext>
            </a:extLst>
          </p:cNvPr>
          <p:cNvSpPr txBox="1"/>
          <p:nvPr/>
        </p:nvSpPr>
        <p:spPr>
          <a:xfrm>
            <a:off x="497541" y="3208157"/>
            <a:ext cx="3234017" cy="897682"/>
          </a:xfrm>
          <a:prstGeom prst="rect">
            <a:avLst/>
          </a:prstGeom>
          <a:noFill/>
        </p:spPr>
        <p:txBody>
          <a:bodyPr wrap="square" lIns="0" tIns="0" rIns="0" bIns="0" rtlCol="0">
            <a:spAutoFit/>
          </a:bodyPr>
          <a:lstStyle/>
          <a:p>
            <a:pPr>
              <a:lnSpc>
                <a:spcPts val="1400"/>
              </a:lnSpc>
            </a:pPr>
            <a:r>
              <a:rPr lang="en-US" sz="900" kern="0" dirty="0" smtClean="0">
                <a:solidFill>
                  <a:schemeClr val="accent5"/>
                </a:solidFill>
              </a:rPr>
              <a:t>The Access Management System is your choice for medium- to large-sized access control solutions such as office buildings, educational institutes or hospitals. It supports up to 200,000 cardholders, up to 10,000 doors, up to 40 workstation clients and up to 400 divisions.</a:t>
            </a:r>
            <a:endParaRPr kumimoji="0" lang="en-US" sz="900" b="0" i="0" u="none" strike="noStrike" kern="0" spc="0" normalizeH="0" dirty="0">
              <a:ln>
                <a:noFill/>
              </a:ln>
              <a:solidFill>
                <a:schemeClr val="accent5"/>
              </a:solidFill>
              <a:effectLst/>
              <a:uLnTx/>
              <a:uFillTx/>
            </a:endParaRPr>
          </a:p>
        </p:txBody>
      </p:sp>
      <p:pic>
        <p:nvPicPr>
          <p:cNvPr id="32" name="Grafik 31" descr="Ein Bild, das Person, Schlips, Mann, Gebäude enthält.&#10;&#10;Automatisch generierte Beschreibung">
            <a:extLst>
              <a:ext uri="{FF2B5EF4-FFF2-40B4-BE49-F238E27FC236}">
                <a16:creationId xmlns:a16="http://schemas.microsoft.com/office/drawing/2014/main" id="{968929FA-04C1-4029-AA74-5ECB6725A6E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63525" y="1444903"/>
            <a:ext cx="3622674" cy="1355137"/>
          </a:xfrm>
          <a:prstGeom prst="rect">
            <a:avLst/>
          </a:prstGeom>
        </p:spPr>
      </p:pic>
      <p:sp>
        <p:nvSpPr>
          <p:cNvPr id="33" name="Textfeld 32">
            <a:extLst>
              <a:ext uri="{FF2B5EF4-FFF2-40B4-BE49-F238E27FC236}">
                <a16:creationId xmlns:a16="http://schemas.microsoft.com/office/drawing/2014/main" id="{C1CA0166-B45E-40B0-9694-AC0A0A1AB7C4}"/>
              </a:ext>
            </a:extLst>
          </p:cNvPr>
          <p:cNvSpPr txBox="1"/>
          <p:nvPr/>
        </p:nvSpPr>
        <p:spPr>
          <a:xfrm>
            <a:off x="521072" y="5105725"/>
            <a:ext cx="522579" cy="102592"/>
          </a:xfrm>
          <a:prstGeom prst="rect">
            <a:avLst/>
          </a:prstGeom>
          <a:noFill/>
        </p:spPr>
        <p:txBody>
          <a:bodyPr wrap="none" lIns="0" tIns="0" rIns="0" bIns="0" rtlCol="0">
            <a:spAutoFit/>
          </a:bodyPr>
          <a:lstStyle/>
          <a:p>
            <a:pPr>
              <a:lnSpc>
                <a:spcPts val="800"/>
              </a:lnSpc>
            </a:pPr>
            <a:r>
              <a:rPr lang="en-US" sz="700" kern="0" dirty="0" smtClean="0">
                <a:solidFill>
                  <a:schemeClr val="bg1"/>
                </a:solidFill>
              </a:rPr>
              <a:t>Second layer</a:t>
            </a:r>
            <a:endParaRPr kumimoji="0" lang="en-US" sz="700" b="0" i="0" u="none" strike="noStrike" kern="0" spc="0" normalizeH="0" dirty="0">
              <a:ln>
                <a:noFill/>
              </a:ln>
              <a:solidFill>
                <a:schemeClr val="bg1"/>
              </a:solidFill>
              <a:effectLst/>
              <a:uLnTx/>
              <a:uFillTx/>
            </a:endParaRPr>
          </a:p>
        </p:txBody>
      </p:sp>
      <p:sp>
        <p:nvSpPr>
          <p:cNvPr id="34" name="Textfeld 33">
            <a:extLst>
              <a:ext uri="{FF2B5EF4-FFF2-40B4-BE49-F238E27FC236}">
                <a16:creationId xmlns:a16="http://schemas.microsoft.com/office/drawing/2014/main" id="{59E5A8F6-42AC-4BBE-94B0-D558BF6D988F}"/>
              </a:ext>
            </a:extLst>
          </p:cNvPr>
          <p:cNvSpPr txBox="1"/>
          <p:nvPr/>
        </p:nvSpPr>
        <p:spPr>
          <a:xfrm>
            <a:off x="521071" y="5420550"/>
            <a:ext cx="394339" cy="102592"/>
          </a:xfrm>
          <a:prstGeom prst="rect">
            <a:avLst/>
          </a:prstGeom>
          <a:noFill/>
        </p:spPr>
        <p:txBody>
          <a:bodyPr wrap="none" lIns="0" tIns="0" rIns="0" bIns="0" rtlCol="0">
            <a:spAutoFit/>
          </a:bodyPr>
          <a:lstStyle/>
          <a:p>
            <a:pPr>
              <a:lnSpc>
                <a:spcPts val="800"/>
              </a:lnSpc>
            </a:pPr>
            <a:r>
              <a:rPr lang="en-US" sz="700" kern="0" dirty="0" smtClean="0">
                <a:solidFill>
                  <a:schemeClr val="bg1"/>
                </a:solidFill>
              </a:rPr>
              <a:t>First layer</a:t>
            </a:r>
            <a:endParaRPr kumimoji="0" lang="en-US" sz="700" b="0" i="0" u="none" strike="noStrike" kern="0" spc="0" normalizeH="0" dirty="0">
              <a:ln>
                <a:noFill/>
              </a:ln>
              <a:solidFill>
                <a:schemeClr val="bg1"/>
              </a:solidFill>
              <a:effectLst/>
              <a:uLnTx/>
              <a:uFillTx/>
            </a:endParaRPr>
          </a:p>
        </p:txBody>
      </p:sp>
      <p:sp>
        <p:nvSpPr>
          <p:cNvPr id="35" name="Textfeld 34">
            <a:extLst>
              <a:ext uri="{FF2B5EF4-FFF2-40B4-BE49-F238E27FC236}">
                <a16:creationId xmlns:a16="http://schemas.microsoft.com/office/drawing/2014/main" id="{00C125B6-4672-4808-8DC3-1D92B65EAA43}"/>
              </a:ext>
            </a:extLst>
          </p:cNvPr>
          <p:cNvSpPr txBox="1"/>
          <p:nvPr/>
        </p:nvSpPr>
        <p:spPr>
          <a:xfrm>
            <a:off x="2140320" y="4788140"/>
            <a:ext cx="474489" cy="102592"/>
          </a:xfrm>
          <a:prstGeom prst="rect">
            <a:avLst/>
          </a:prstGeom>
          <a:noFill/>
        </p:spPr>
        <p:txBody>
          <a:bodyPr wrap="none" lIns="0" tIns="0" rIns="0" bIns="0" rtlCol="0">
            <a:spAutoFit/>
          </a:bodyPr>
          <a:lstStyle/>
          <a:p>
            <a:pPr>
              <a:lnSpc>
                <a:spcPts val="800"/>
              </a:lnSpc>
            </a:pPr>
            <a:r>
              <a:rPr lang="en-US" sz="700" b="1" kern="0" dirty="0" smtClean="0">
                <a:solidFill>
                  <a:schemeClr val="bg1"/>
                </a:solidFill>
              </a:rPr>
              <a:t>AMS </a:t>
            </a:r>
            <a:r>
              <a:rPr lang="en-US" sz="700" kern="0" dirty="0" smtClean="0">
                <a:solidFill>
                  <a:schemeClr val="bg1"/>
                </a:solidFill>
              </a:rPr>
              <a:t>server</a:t>
            </a:r>
            <a:endParaRPr kumimoji="0" lang="en-US" sz="700" i="0" u="none" strike="noStrike" kern="0" spc="0" normalizeH="0" dirty="0">
              <a:ln>
                <a:noFill/>
              </a:ln>
              <a:solidFill>
                <a:schemeClr val="bg1"/>
              </a:solidFill>
              <a:effectLst/>
              <a:uLnTx/>
              <a:uFillTx/>
            </a:endParaRPr>
          </a:p>
        </p:txBody>
      </p:sp>
      <p:sp>
        <p:nvSpPr>
          <p:cNvPr id="36" name="Textfeld 35">
            <a:extLst>
              <a:ext uri="{FF2B5EF4-FFF2-40B4-BE49-F238E27FC236}">
                <a16:creationId xmlns:a16="http://schemas.microsoft.com/office/drawing/2014/main" id="{0DF75961-0C50-4210-8CB2-543398785FDA}"/>
              </a:ext>
            </a:extLst>
          </p:cNvPr>
          <p:cNvSpPr txBox="1"/>
          <p:nvPr/>
        </p:nvSpPr>
        <p:spPr>
          <a:xfrm>
            <a:off x="2140319" y="5102965"/>
            <a:ext cx="203582" cy="102592"/>
          </a:xfrm>
          <a:prstGeom prst="rect">
            <a:avLst/>
          </a:prstGeom>
          <a:noFill/>
        </p:spPr>
        <p:txBody>
          <a:bodyPr wrap="none" lIns="0" tIns="0" rIns="0" bIns="0" rtlCol="0">
            <a:spAutoFit/>
          </a:bodyPr>
          <a:lstStyle/>
          <a:p>
            <a:pPr>
              <a:lnSpc>
                <a:spcPts val="800"/>
              </a:lnSpc>
            </a:pPr>
            <a:r>
              <a:rPr lang="en-US" sz="700" b="1" kern="0" dirty="0" smtClean="0">
                <a:solidFill>
                  <a:schemeClr val="bg1"/>
                </a:solidFill>
              </a:rPr>
              <a:t>MAC</a:t>
            </a:r>
            <a:endParaRPr kumimoji="0" lang="en-US" sz="700" b="1" i="0" u="none" strike="noStrike" kern="0" spc="0" normalizeH="0" dirty="0">
              <a:ln>
                <a:noFill/>
              </a:ln>
              <a:solidFill>
                <a:schemeClr val="bg1"/>
              </a:solidFill>
              <a:effectLst/>
              <a:uLnTx/>
              <a:uFillTx/>
            </a:endParaRPr>
          </a:p>
        </p:txBody>
      </p:sp>
      <p:sp>
        <p:nvSpPr>
          <p:cNvPr id="37" name="Textfeld 36">
            <a:extLst>
              <a:ext uri="{FF2B5EF4-FFF2-40B4-BE49-F238E27FC236}">
                <a16:creationId xmlns:a16="http://schemas.microsoft.com/office/drawing/2014/main" id="{11CBD218-7F6F-42D2-8AAB-7F3AB2AB1168}"/>
              </a:ext>
            </a:extLst>
          </p:cNvPr>
          <p:cNvSpPr txBox="1"/>
          <p:nvPr/>
        </p:nvSpPr>
        <p:spPr>
          <a:xfrm>
            <a:off x="2140318" y="5417790"/>
            <a:ext cx="203582" cy="102592"/>
          </a:xfrm>
          <a:prstGeom prst="rect">
            <a:avLst/>
          </a:prstGeom>
          <a:noFill/>
        </p:spPr>
        <p:txBody>
          <a:bodyPr wrap="none" lIns="0" tIns="0" rIns="0" bIns="0" rtlCol="0">
            <a:spAutoFit/>
          </a:bodyPr>
          <a:lstStyle/>
          <a:p>
            <a:pPr>
              <a:lnSpc>
                <a:spcPts val="800"/>
              </a:lnSpc>
            </a:pPr>
            <a:r>
              <a:rPr lang="en-US" sz="700" b="1" kern="0" dirty="0" smtClean="0">
                <a:solidFill>
                  <a:schemeClr val="bg1"/>
                </a:solidFill>
              </a:rPr>
              <a:t>AMC</a:t>
            </a:r>
            <a:endParaRPr kumimoji="0" lang="en-US" sz="700" b="1" i="0" u="none" strike="noStrike" kern="0" spc="0" normalizeH="0" dirty="0">
              <a:ln>
                <a:noFill/>
              </a:ln>
              <a:solidFill>
                <a:schemeClr val="bg1"/>
              </a:solidFill>
              <a:effectLst/>
              <a:uLnTx/>
              <a:uFillTx/>
            </a:endParaRPr>
          </a:p>
        </p:txBody>
      </p:sp>
      <p:sp>
        <p:nvSpPr>
          <p:cNvPr id="38" name="Textfeld 37">
            <a:extLst>
              <a:ext uri="{FF2B5EF4-FFF2-40B4-BE49-F238E27FC236}">
                <a16:creationId xmlns:a16="http://schemas.microsoft.com/office/drawing/2014/main" id="{CC4CBA68-76F8-4221-822E-E82713AD28DC}"/>
              </a:ext>
            </a:extLst>
          </p:cNvPr>
          <p:cNvSpPr txBox="1"/>
          <p:nvPr/>
        </p:nvSpPr>
        <p:spPr>
          <a:xfrm>
            <a:off x="2140318" y="5765175"/>
            <a:ext cx="352661" cy="102592"/>
          </a:xfrm>
          <a:prstGeom prst="rect">
            <a:avLst/>
          </a:prstGeom>
          <a:noFill/>
        </p:spPr>
        <p:txBody>
          <a:bodyPr wrap="none" lIns="0" tIns="0" rIns="0" bIns="0" rtlCol="0">
            <a:spAutoFit/>
          </a:bodyPr>
          <a:lstStyle/>
          <a:p>
            <a:pPr>
              <a:lnSpc>
                <a:spcPts val="800"/>
              </a:lnSpc>
            </a:pPr>
            <a:r>
              <a:rPr lang="en-US" sz="700" b="1" kern="0" dirty="0" smtClean="0">
                <a:solidFill>
                  <a:schemeClr val="bg1"/>
                </a:solidFill>
              </a:rPr>
              <a:t>Readers</a:t>
            </a:r>
            <a:endParaRPr kumimoji="0" lang="en-US" sz="700" b="1" i="0" u="none" strike="noStrike" kern="0" spc="0" normalizeH="0" dirty="0">
              <a:ln>
                <a:noFill/>
              </a:ln>
              <a:solidFill>
                <a:schemeClr val="bg1"/>
              </a:solidFill>
              <a:effectLst/>
              <a:uLnTx/>
              <a:uFillTx/>
            </a:endParaRPr>
          </a:p>
        </p:txBody>
      </p:sp>
      <p:sp>
        <p:nvSpPr>
          <p:cNvPr id="39" name="Textfeld 38">
            <a:extLst>
              <a:ext uri="{FF2B5EF4-FFF2-40B4-BE49-F238E27FC236}">
                <a16:creationId xmlns:a16="http://schemas.microsoft.com/office/drawing/2014/main" id="{F36EDB9F-C327-4149-84C8-C6819127147D}"/>
              </a:ext>
            </a:extLst>
          </p:cNvPr>
          <p:cNvSpPr txBox="1"/>
          <p:nvPr/>
        </p:nvSpPr>
        <p:spPr>
          <a:xfrm>
            <a:off x="2747682" y="4872829"/>
            <a:ext cx="654025" cy="102592"/>
          </a:xfrm>
          <a:prstGeom prst="rect">
            <a:avLst/>
          </a:prstGeom>
          <a:noFill/>
        </p:spPr>
        <p:txBody>
          <a:bodyPr wrap="none" lIns="0" tIns="0" rIns="0" bIns="0" rtlCol="0">
            <a:spAutoFit/>
          </a:bodyPr>
          <a:lstStyle/>
          <a:p>
            <a:pPr algn="ctr">
              <a:lnSpc>
                <a:spcPts val="800"/>
              </a:lnSpc>
            </a:pPr>
            <a:r>
              <a:rPr lang="en-US" sz="600" kern="0" dirty="0" smtClean="0">
                <a:solidFill>
                  <a:schemeClr val="bg1"/>
                </a:solidFill>
              </a:rPr>
              <a:t>Constant operation</a:t>
            </a:r>
            <a:endParaRPr kumimoji="0" lang="en-US" sz="600" i="0" u="none" strike="noStrike" kern="0" spc="0" normalizeH="0" dirty="0">
              <a:ln>
                <a:noFill/>
              </a:ln>
              <a:solidFill>
                <a:schemeClr val="bg1"/>
              </a:solidFill>
              <a:effectLst/>
              <a:uLnTx/>
              <a:uFillTx/>
            </a:endParaRPr>
          </a:p>
        </p:txBody>
      </p:sp>
      <p:sp>
        <p:nvSpPr>
          <p:cNvPr id="40" name="Textfeld 39">
            <a:extLst>
              <a:ext uri="{FF2B5EF4-FFF2-40B4-BE49-F238E27FC236}">
                <a16:creationId xmlns:a16="http://schemas.microsoft.com/office/drawing/2014/main" id="{7331AAE9-3239-4B91-A930-C28FA236B5AC}"/>
              </a:ext>
            </a:extLst>
          </p:cNvPr>
          <p:cNvSpPr txBox="1"/>
          <p:nvPr/>
        </p:nvSpPr>
        <p:spPr>
          <a:xfrm>
            <a:off x="2732453" y="5192131"/>
            <a:ext cx="684483" cy="102592"/>
          </a:xfrm>
          <a:prstGeom prst="rect">
            <a:avLst/>
          </a:prstGeom>
          <a:noFill/>
        </p:spPr>
        <p:txBody>
          <a:bodyPr wrap="none" lIns="0" tIns="0" rIns="0" bIns="0" rtlCol="0">
            <a:spAutoFit/>
          </a:bodyPr>
          <a:lstStyle/>
          <a:p>
            <a:pPr algn="ctr">
              <a:lnSpc>
                <a:spcPts val="800"/>
              </a:lnSpc>
            </a:pPr>
            <a:r>
              <a:rPr lang="en-US" sz="600" kern="0" dirty="0" smtClean="0">
                <a:solidFill>
                  <a:schemeClr val="bg1"/>
                </a:solidFill>
              </a:rPr>
              <a:t>Redundant services</a:t>
            </a:r>
            <a:endParaRPr kumimoji="0" lang="en-US" sz="600" i="0" u="none" strike="noStrike" kern="0" spc="0" normalizeH="0" dirty="0">
              <a:ln>
                <a:noFill/>
              </a:ln>
              <a:solidFill>
                <a:schemeClr val="bg1"/>
              </a:solidFill>
              <a:effectLst/>
              <a:uLnTx/>
              <a:uFillTx/>
            </a:endParaRPr>
          </a:p>
        </p:txBody>
      </p:sp>
      <p:sp>
        <p:nvSpPr>
          <p:cNvPr id="41" name="Textfeld 40">
            <a:extLst>
              <a:ext uri="{FF2B5EF4-FFF2-40B4-BE49-F238E27FC236}">
                <a16:creationId xmlns:a16="http://schemas.microsoft.com/office/drawing/2014/main" id="{57F5CF62-F011-4A12-9495-9A4098FD6869}"/>
              </a:ext>
            </a:extLst>
          </p:cNvPr>
          <p:cNvSpPr txBox="1"/>
          <p:nvPr/>
        </p:nvSpPr>
        <p:spPr>
          <a:xfrm>
            <a:off x="2790963" y="5509065"/>
            <a:ext cx="567463" cy="102592"/>
          </a:xfrm>
          <a:prstGeom prst="rect">
            <a:avLst/>
          </a:prstGeom>
          <a:noFill/>
        </p:spPr>
        <p:txBody>
          <a:bodyPr wrap="none" lIns="0" tIns="0" rIns="0" bIns="0" rtlCol="0">
            <a:spAutoFit/>
          </a:bodyPr>
          <a:lstStyle/>
          <a:p>
            <a:pPr algn="ctr">
              <a:lnSpc>
                <a:spcPts val="800"/>
              </a:lnSpc>
            </a:pPr>
            <a:r>
              <a:rPr lang="en-US" sz="600" kern="0" dirty="0" smtClean="0">
                <a:solidFill>
                  <a:schemeClr val="bg1"/>
                </a:solidFill>
              </a:rPr>
              <a:t>Offline operation</a:t>
            </a:r>
            <a:endParaRPr kumimoji="0" lang="en-US" sz="600" i="0" u="none" strike="noStrike" kern="0" spc="0" normalizeH="0" dirty="0">
              <a:ln>
                <a:noFill/>
              </a:ln>
              <a:solidFill>
                <a:schemeClr val="bg1"/>
              </a:solidFill>
              <a:effectLst/>
              <a:uLnTx/>
              <a:uFillTx/>
            </a:endParaRPr>
          </a:p>
        </p:txBody>
      </p:sp>
      <p:sp>
        <p:nvSpPr>
          <p:cNvPr id="8" name="AutoShape 54">
            <a:extLst>
              <a:ext uri="{FF2B5EF4-FFF2-40B4-BE49-F238E27FC236}">
                <a16:creationId xmlns:a16="http://schemas.microsoft.com/office/drawing/2014/main" id="{AA77209A-0467-42D7-959C-872E70D2F551}"/>
              </a:ext>
            </a:extLst>
          </p:cNvPr>
          <p:cNvSpPr>
            <a:spLocks noChangeAspect="1" noChangeArrowheads="1" noTextEdit="1"/>
          </p:cNvSpPr>
          <p:nvPr/>
        </p:nvSpPr>
        <p:spPr bwMode="auto">
          <a:xfrm>
            <a:off x="4316394" y="302953"/>
            <a:ext cx="28289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56">
            <a:extLst>
              <a:ext uri="{FF2B5EF4-FFF2-40B4-BE49-F238E27FC236}">
                <a16:creationId xmlns:a16="http://schemas.microsoft.com/office/drawing/2014/main" id="{230E2233-92D9-4E38-8A72-6F339DF2D084}"/>
              </a:ext>
            </a:extLst>
          </p:cNvPr>
          <p:cNvSpPr>
            <a:spLocks noEditPoints="1"/>
          </p:cNvSpPr>
          <p:nvPr/>
        </p:nvSpPr>
        <p:spPr bwMode="auto">
          <a:xfrm>
            <a:off x="5489576" y="1603135"/>
            <a:ext cx="282575" cy="225425"/>
          </a:xfrm>
          <a:custGeom>
            <a:avLst/>
            <a:gdLst>
              <a:gd name="T0" fmla="*/ 136 w 178"/>
              <a:gd name="T1" fmla="*/ 19 h 142"/>
              <a:gd name="T2" fmla="*/ 145 w 178"/>
              <a:gd name="T3" fmla="*/ 19 h 142"/>
              <a:gd name="T4" fmla="*/ 155 w 178"/>
              <a:gd name="T5" fmla="*/ 19 h 142"/>
              <a:gd name="T6" fmla="*/ 164 w 178"/>
              <a:gd name="T7" fmla="*/ 19 h 142"/>
              <a:gd name="T8" fmla="*/ 14 w 178"/>
              <a:gd name="T9" fmla="*/ 19 h 142"/>
              <a:gd name="T10" fmla="*/ 89 w 178"/>
              <a:gd name="T11" fmla="*/ 19 h 142"/>
              <a:gd name="T12" fmla="*/ 159 w 178"/>
              <a:gd name="T13" fmla="*/ 80 h 142"/>
              <a:gd name="T14" fmla="*/ 126 w 178"/>
              <a:gd name="T15" fmla="*/ 80 h 142"/>
              <a:gd name="T16" fmla="*/ 126 w 178"/>
              <a:gd name="T17" fmla="*/ 47 h 142"/>
              <a:gd name="T18" fmla="*/ 159 w 178"/>
              <a:gd name="T19" fmla="*/ 47 h 142"/>
              <a:gd name="T20" fmla="*/ 159 w 178"/>
              <a:gd name="T21" fmla="*/ 80 h 142"/>
              <a:gd name="T22" fmla="*/ 108 w 178"/>
              <a:gd name="T23" fmla="*/ 80 h 142"/>
              <a:gd name="T24" fmla="*/ 70 w 178"/>
              <a:gd name="T25" fmla="*/ 80 h 142"/>
              <a:gd name="T26" fmla="*/ 70 w 178"/>
              <a:gd name="T27" fmla="*/ 47 h 142"/>
              <a:gd name="T28" fmla="*/ 108 w 178"/>
              <a:gd name="T29" fmla="*/ 47 h 142"/>
              <a:gd name="T30" fmla="*/ 108 w 178"/>
              <a:gd name="T31" fmla="*/ 80 h 142"/>
              <a:gd name="T32" fmla="*/ 51 w 178"/>
              <a:gd name="T33" fmla="*/ 80 h 142"/>
              <a:gd name="T34" fmla="*/ 19 w 178"/>
              <a:gd name="T35" fmla="*/ 80 h 142"/>
              <a:gd name="T36" fmla="*/ 19 w 178"/>
              <a:gd name="T37" fmla="*/ 47 h 142"/>
              <a:gd name="T38" fmla="*/ 51 w 178"/>
              <a:gd name="T39" fmla="*/ 47 h 142"/>
              <a:gd name="T40" fmla="*/ 51 w 178"/>
              <a:gd name="T41" fmla="*/ 80 h 142"/>
              <a:gd name="T42" fmla="*/ 51 w 178"/>
              <a:gd name="T43" fmla="*/ 142 h 142"/>
              <a:gd name="T44" fmla="*/ 126 w 178"/>
              <a:gd name="T45" fmla="*/ 142 h 142"/>
              <a:gd name="T46" fmla="*/ 103 w 178"/>
              <a:gd name="T47" fmla="*/ 114 h 142"/>
              <a:gd name="T48" fmla="*/ 103 w 178"/>
              <a:gd name="T49" fmla="*/ 142 h 142"/>
              <a:gd name="T50" fmla="*/ 75 w 178"/>
              <a:gd name="T51" fmla="*/ 114 h 142"/>
              <a:gd name="T52" fmla="*/ 75 w 178"/>
              <a:gd name="T53" fmla="*/ 142 h 142"/>
              <a:gd name="T54" fmla="*/ 178 w 178"/>
              <a:gd name="T55" fmla="*/ 0 h 142"/>
              <a:gd name="T56" fmla="*/ 0 w 178"/>
              <a:gd name="T57" fmla="*/ 0 h 142"/>
              <a:gd name="T58" fmla="*/ 0 w 178"/>
              <a:gd name="T59" fmla="*/ 114 h 142"/>
              <a:gd name="T60" fmla="*/ 178 w 178"/>
              <a:gd name="T61" fmla="*/ 114 h 142"/>
              <a:gd name="T62" fmla="*/ 178 w 178"/>
              <a:gd name="T6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8" h="142">
                <a:moveTo>
                  <a:pt x="136" y="19"/>
                </a:moveTo>
                <a:lnTo>
                  <a:pt x="145" y="19"/>
                </a:lnTo>
                <a:moveTo>
                  <a:pt x="155" y="19"/>
                </a:moveTo>
                <a:lnTo>
                  <a:pt x="164" y="19"/>
                </a:lnTo>
                <a:moveTo>
                  <a:pt x="14" y="19"/>
                </a:moveTo>
                <a:lnTo>
                  <a:pt x="89" y="19"/>
                </a:lnTo>
                <a:moveTo>
                  <a:pt x="159" y="80"/>
                </a:moveTo>
                <a:lnTo>
                  <a:pt x="126" y="80"/>
                </a:lnTo>
                <a:lnTo>
                  <a:pt x="126" y="47"/>
                </a:lnTo>
                <a:lnTo>
                  <a:pt x="159" y="47"/>
                </a:lnTo>
                <a:lnTo>
                  <a:pt x="159" y="80"/>
                </a:lnTo>
                <a:moveTo>
                  <a:pt x="108" y="80"/>
                </a:moveTo>
                <a:lnTo>
                  <a:pt x="70" y="80"/>
                </a:lnTo>
                <a:lnTo>
                  <a:pt x="70" y="47"/>
                </a:lnTo>
                <a:lnTo>
                  <a:pt x="108" y="47"/>
                </a:lnTo>
                <a:lnTo>
                  <a:pt x="108" y="80"/>
                </a:lnTo>
                <a:moveTo>
                  <a:pt x="51" y="80"/>
                </a:moveTo>
                <a:lnTo>
                  <a:pt x="19" y="80"/>
                </a:lnTo>
                <a:lnTo>
                  <a:pt x="19" y="47"/>
                </a:lnTo>
                <a:lnTo>
                  <a:pt x="51" y="47"/>
                </a:lnTo>
                <a:lnTo>
                  <a:pt x="51" y="80"/>
                </a:lnTo>
                <a:moveTo>
                  <a:pt x="51" y="142"/>
                </a:moveTo>
                <a:lnTo>
                  <a:pt x="126" y="142"/>
                </a:lnTo>
                <a:moveTo>
                  <a:pt x="103" y="114"/>
                </a:moveTo>
                <a:lnTo>
                  <a:pt x="103" y="142"/>
                </a:lnTo>
                <a:moveTo>
                  <a:pt x="75" y="114"/>
                </a:moveTo>
                <a:lnTo>
                  <a:pt x="75" y="142"/>
                </a:lnTo>
                <a:moveTo>
                  <a:pt x="178" y="0"/>
                </a:moveTo>
                <a:lnTo>
                  <a:pt x="0" y="0"/>
                </a:lnTo>
                <a:lnTo>
                  <a:pt x="0" y="114"/>
                </a:lnTo>
                <a:lnTo>
                  <a:pt x="178" y="114"/>
                </a:lnTo>
                <a:lnTo>
                  <a:pt x="178" y="0"/>
                </a:lnTo>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5" name="Gruppieren 74">
            <a:extLst>
              <a:ext uri="{FF2B5EF4-FFF2-40B4-BE49-F238E27FC236}">
                <a16:creationId xmlns:a16="http://schemas.microsoft.com/office/drawing/2014/main" id="{2C6816AB-AAC3-4FAE-AA92-CABEB42AD302}"/>
              </a:ext>
            </a:extLst>
          </p:cNvPr>
          <p:cNvGrpSpPr/>
          <p:nvPr/>
        </p:nvGrpSpPr>
        <p:grpSpPr>
          <a:xfrm>
            <a:off x="6373814" y="1592023"/>
            <a:ext cx="284163" cy="246063"/>
            <a:chOff x="6373814" y="1592023"/>
            <a:chExt cx="284163" cy="246063"/>
          </a:xfrm>
          <a:solidFill>
            <a:schemeClr val="tx2"/>
          </a:solidFill>
        </p:grpSpPr>
        <p:sp>
          <p:nvSpPr>
            <p:cNvPr id="10" name="Freeform 57">
              <a:extLst>
                <a:ext uri="{FF2B5EF4-FFF2-40B4-BE49-F238E27FC236}">
                  <a16:creationId xmlns:a16="http://schemas.microsoft.com/office/drawing/2014/main" id="{175A35E9-3087-4DCC-9FFA-2251A32B0DF2}"/>
                </a:ext>
              </a:extLst>
            </p:cNvPr>
            <p:cNvSpPr>
              <a:spLocks noEditPoints="1"/>
            </p:cNvSpPr>
            <p:nvPr/>
          </p:nvSpPr>
          <p:spPr bwMode="auto">
            <a:xfrm>
              <a:off x="6515101" y="1595198"/>
              <a:ext cx="88900" cy="138113"/>
            </a:xfrm>
            <a:custGeom>
              <a:avLst/>
              <a:gdLst>
                <a:gd name="T0" fmla="*/ 57 w 113"/>
                <a:gd name="T1" fmla="*/ 19 h 174"/>
                <a:gd name="T2" fmla="*/ 94 w 113"/>
                <a:gd name="T3" fmla="*/ 57 h 174"/>
                <a:gd name="T4" fmla="*/ 88 w 113"/>
                <a:gd name="T5" fmla="*/ 83 h 174"/>
                <a:gd name="T6" fmla="*/ 88 w 113"/>
                <a:gd name="T7" fmla="*/ 84 h 174"/>
                <a:gd name="T8" fmla="*/ 57 w 113"/>
                <a:gd name="T9" fmla="*/ 137 h 174"/>
                <a:gd name="T10" fmla="*/ 25 w 113"/>
                <a:gd name="T11" fmla="*/ 84 h 174"/>
                <a:gd name="T12" fmla="*/ 25 w 113"/>
                <a:gd name="T13" fmla="*/ 83 h 174"/>
                <a:gd name="T14" fmla="*/ 19 w 113"/>
                <a:gd name="T15" fmla="*/ 57 h 174"/>
                <a:gd name="T16" fmla="*/ 57 w 113"/>
                <a:gd name="T17" fmla="*/ 19 h 174"/>
                <a:gd name="T18" fmla="*/ 49 w 113"/>
                <a:gd name="T19" fmla="*/ 160 h 174"/>
                <a:gd name="T20" fmla="*/ 57 w 113"/>
                <a:gd name="T21" fmla="*/ 174 h 174"/>
                <a:gd name="T22" fmla="*/ 65 w 113"/>
                <a:gd name="T23" fmla="*/ 160 h 174"/>
                <a:gd name="T24" fmla="*/ 104 w 113"/>
                <a:gd name="T25" fmla="*/ 93 h 174"/>
                <a:gd name="T26" fmla="*/ 113 w 113"/>
                <a:gd name="T27" fmla="*/ 57 h 174"/>
                <a:gd name="T28" fmla="*/ 57 w 113"/>
                <a:gd name="T29" fmla="*/ 0 h 174"/>
                <a:gd name="T30" fmla="*/ 0 w 113"/>
                <a:gd name="T31" fmla="*/ 57 h 174"/>
                <a:gd name="T32" fmla="*/ 9 w 113"/>
                <a:gd name="T33" fmla="*/ 93 h 174"/>
                <a:gd name="T34" fmla="*/ 49 w 113"/>
                <a:gd name="T35" fmla="*/ 16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74">
                  <a:moveTo>
                    <a:pt x="57" y="19"/>
                  </a:moveTo>
                  <a:cubicBezTo>
                    <a:pt x="78" y="19"/>
                    <a:pt x="94" y="36"/>
                    <a:pt x="94" y="57"/>
                  </a:cubicBezTo>
                  <a:cubicBezTo>
                    <a:pt x="94" y="67"/>
                    <a:pt x="92" y="77"/>
                    <a:pt x="88" y="83"/>
                  </a:cubicBezTo>
                  <a:cubicBezTo>
                    <a:pt x="88" y="84"/>
                    <a:pt x="88" y="84"/>
                    <a:pt x="88" y="84"/>
                  </a:cubicBezTo>
                  <a:cubicBezTo>
                    <a:pt x="83" y="92"/>
                    <a:pt x="67" y="120"/>
                    <a:pt x="57" y="137"/>
                  </a:cubicBezTo>
                  <a:cubicBezTo>
                    <a:pt x="47" y="120"/>
                    <a:pt x="30" y="92"/>
                    <a:pt x="25" y="84"/>
                  </a:cubicBezTo>
                  <a:cubicBezTo>
                    <a:pt x="25" y="83"/>
                    <a:pt x="25" y="83"/>
                    <a:pt x="25" y="83"/>
                  </a:cubicBezTo>
                  <a:cubicBezTo>
                    <a:pt x="21" y="77"/>
                    <a:pt x="19" y="67"/>
                    <a:pt x="19" y="57"/>
                  </a:cubicBezTo>
                  <a:cubicBezTo>
                    <a:pt x="19" y="36"/>
                    <a:pt x="36" y="19"/>
                    <a:pt x="57" y="19"/>
                  </a:cubicBezTo>
                  <a:moveTo>
                    <a:pt x="49" y="160"/>
                  </a:moveTo>
                  <a:cubicBezTo>
                    <a:pt x="57" y="174"/>
                    <a:pt x="57" y="174"/>
                    <a:pt x="57" y="174"/>
                  </a:cubicBezTo>
                  <a:cubicBezTo>
                    <a:pt x="65" y="160"/>
                    <a:pt x="65" y="160"/>
                    <a:pt x="65" y="160"/>
                  </a:cubicBezTo>
                  <a:cubicBezTo>
                    <a:pt x="65" y="160"/>
                    <a:pt x="97" y="105"/>
                    <a:pt x="104" y="93"/>
                  </a:cubicBezTo>
                  <a:cubicBezTo>
                    <a:pt x="110" y="84"/>
                    <a:pt x="113" y="71"/>
                    <a:pt x="113" y="57"/>
                  </a:cubicBezTo>
                  <a:cubicBezTo>
                    <a:pt x="113" y="26"/>
                    <a:pt x="88" y="0"/>
                    <a:pt x="57" y="0"/>
                  </a:cubicBezTo>
                  <a:cubicBezTo>
                    <a:pt x="25" y="0"/>
                    <a:pt x="0" y="26"/>
                    <a:pt x="0" y="57"/>
                  </a:cubicBezTo>
                  <a:cubicBezTo>
                    <a:pt x="0" y="71"/>
                    <a:pt x="3" y="84"/>
                    <a:pt x="9" y="93"/>
                  </a:cubicBezTo>
                  <a:cubicBezTo>
                    <a:pt x="16" y="105"/>
                    <a:pt x="48" y="160"/>
                    <a:pt x="49" y="160"/>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Oval 58">
              <a:extLst>
                <a:ext uri="{FF2B5EF4-FFF2-40B4-BE49-F238E27FC236}">
                  <a16:creationId xmlns:a16="http://schemas.microsoft.com/office/drawing/2014/main" id="{49C5FE8D-639D-425F-B288-D578E3E52330}"/>
                </a:ext>
              </a:extLst>
            </p:cNvPr>
            <p:cNvSpPr>
              <a:spLocks noChangeArrowheads="1"/>
            </p:cNvSpPr>
            <p:nvPr/>
          </p:nvSpPr>
          <p:spPr bwMode="auto">
            <a:xfrm>
              <a:off x="6545264" y="1625360"/>
              <a:ext cx="30163" cy="30163"/>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9">
              <a:extLst>
                <a:ext uri="{FF2B5EF4-FFF2-40B4-BE49-F238E27FC236}">
                  <a16:creationId xmlns:a16="http://schemas.microsoft.com/office/drawing/2014/main" id="{512E8675-2284-4D3C-939E-452DC92D5EFC}"/>
                </a:ext>
              </a:extLst>
            </p:cNvPr>
            <p:cNvSpPr>
              <a:spLocks noEditPoints="1"/>
            </p:cNvSpPr>
            <p:nvPr/>
          </p:nvSpPr>
          <p:spPr bwMode="auto">
            <a:xfrm>
              <a:off x="6373814" y="1592023"/>
              <a:ext cx="284163" cy="246063"/>
            </a:xfrm>
            <a:custGeom>
              <a:avLst/>
              <a:gdLst>
                <a:gd name="T0" fmla="*/ 114 w 360"/>
                <a:gd name="T1" fmla="*/ 253 h 310"/>
                <a:gd name="T2" fmla="*/ 19 w 360"/>
                <a:gd name="T3" fmla="*/ 284 h 310"/>
                <a:gd name="T4" fmla="*/ 19 w 360"/>
                <a:gd name="T5" fmla="*/ 58 h 310"/>
                <a:gd name="T6" fmla="*/ 114 w 360"/>
                <a:gd name="T7" fmla="*/ 27 h 310"/>
                <a:gd name="T8" fmla="*/ 114 w 360"/>
                <a:gd name="T9" fmla="*/ 253 h 310"/>
                <a:gd name="T10" fmla="*/ 300 w 360"/>
                <a:gd name="T11" fmla="*/ 20 h 310"/>
                <a:gd name="T12" fmla="*/ 309 w 360"/>
                <a:gd name="T13" fmla="*/ 37 h 310"/>
                <a:gd name="T14" fmla="*/ 341 w 360"/>
                <a:gd name="T15" fmla="*/ 27 h 310"/>
                <a:gd name="T16" fmla="*/ 341 w 360"/>
                <a:gd name="T17" fmla="*/ 253 h 310"/>
                <a:gd name="T18" fmla="*/ 246 w 360"/>
                <a:gd name="T19" fmla="*/ 284 h 310"/>
                <a:gd name="T20" fmla="*/ 246 w 360"/>
                <a:gd name="T21" fmla="*/ 199 h 310"/>
                <a:gd name="T22" fmla="*/ 227 w 360"/>
                <a:gd name="T23" fmla="*/ 199 h 310"/>
                <a:gd name="T24" fmla="*/ 227 w 360"/>
                <a:gd name="T25" fmla="*/ 284 h 310"/>
                <a:gd name="T26" fmla="*/ 133 w 360"/>
                <a:gd name="T27" fmla="*/ 253 h 310"/>
                <a:gd name="T28" fmla="*/ 133 w 360"/>
                <a:gd name="T29" fmla="*/ 27 h 310"/>
                <a:gd name="T30" fmla="*/ 165 w 360"/>
                <a:gd name="T31" fmla="*/ 37 h 310"/>
                <a:gd name="T32" fmla="*/ 173 w 360"/>
                <a:gd name="T33" fmla="*/ 20 h 310"/>
                <a:gd name="T34" fmla="*/ 123 w 360"/>
                <a:gd name="T35" fmla="*/ 4 h 310"/>
                <a:gd name="T36" fmla="*/ 0 w 360"/>
                <a:gd name="T37" fmla="*/ 45 h 310"/>
                <a:gd name="T38" fmla="*/ 0 w 360"/>
                <a:gd name="T39" fmla="*/ 310 h 310"/>
                <a:gd name="T40" fmla="*/ 123 w 360"/>
                <a:gd name="T41" fmla="*/ 269 h 310"/>
                <a:gd name="T42" fmla="*/ 237 w 360"/>
                <a:gd name="T43" fmla="*/ 307 h 310"/>
                <a:gd name="T44" fmla="*/ 360 w 360"/>
                <a:gd name="T45" fmla="*/ 266 h 310"/>
                <a:gd name="T46" fmla="*/ 360 w 360"/>
                <a:gd name="T47" fmla="*/ 0 h 310"/>
                <a:gd name="T48" fmla="*/ 300 w 360"/>
                <a:gd name="T49" fmla="*/ 2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10">
                  <a:moveTo>
                    <a:pt x="114" y="253"/>
                  </a:moveTo>
                  <a:cubicBezTo>
                    <a:pt x="19" y="284"/>
                    <a:pt x="19" y="284"/>
                    <a:pt x="19" y="284"/>
                  </a:cubicBezTo>
                  <a:cubicBezTo>
                    <a:pt x="19" y="58"/>
                    <a:pt x="19" y="58"/>
                    <a:pt x="19" y="58"/>
                  </a:cubicBezTo>
                  <a:cubicBezTo>
                    <a:pt x="114" y="27"/>
                    <a:pt x="114" y="27"/>
                    <a:pt x="114" y="27"/>
                  </a:cubicBezTo>
                  <a:lnTo>
                    <a:pt x="114" y="253"/>
                  </a:lnTo>
                  <a:close/>
                  <a:moveTo>
                    <a:pt x="300" y="20"/>
                  </a:moveTo>
                  <a:cubicBezTo>
                    <a:pt x="304" y="26"/>
                    <a:pt x="307" y="31"/>
                    <a:pt x="309" y="37"/>
                  </a:cubicBezTo>
                  <a:cubicBezTo>
                    <a:pt x="341" y="27"/>
                    <a:pt x="341" y="27"/>
                    <a:pt x="341" y="27"/>
                  </a:cubicBezTo>
                  <a:cubicBezTo>
                    <a:pt x="341" y="253"/>
                    <a:pt x="341" y="253"/>
                    <a:pt x="341" y="253"/>
                  </a:cubicBezTo>
                  <a:cubicBezTo>
                    <a:pt x="246" y="284"/>
                    <a:pt x="246" y="284"/>
                    <a:pt x="246" y="284"/>
                  </a:cubicBezTo>
                  <a:cubicBezTo>
                    <a:pt x="246" y="199"/>
                    <a:pt x="246" y="199"/>
                    <a:pt x="246" y="199"/>
                  </a:cubicBezTo>
                  <a:cubicBezTo>
                    <a:pt x="227" y="199"/>
                    <a:pt x="227" y="199"/>
                    <a:pt x="227" y="199"/>
                  </a:cubicBezTo>
                  <a:cubicBezTo>
                    <a:pt x="227" y="284"/>
                    <a:pt x="227" y="284"/>
                    <a:pt x="227" y="284"/>
                  </a:cubicBezTo>
                  <a:cubicBezTo>
                    <a:pt x="133" y="253"/>
                    <a:pt x="133" y="253"/>
                    <a:pt x="133" y="253"/>
                  </a:cubicBezTo>
                  <a:cubicBezTo>
                    <a:pt x="133" y="27"/>
                    <a:pt x="133" y="27"/>
                    <a:pt x="133" y="27"/>
                  </a:cubicBezTo>
                  <a:cubicBezTo>
                    <a:pt x="165" y="37"/>
                    <a:pt x="165" y="37"/>
                    <a:pt x="165" y="37"/>
                  </a:cubicBezTo>
                  <a:cubicBezTo>
                    <a:pt x="167" y="31"/>
                    <a:pt x="170" y="26"/>
                    <a:pt x="173" y="20"/>
                  </a:cubicBezTo>
                  <a:cubicBezTo>
                    <a:pt x="123" y="4"/>
                    <a:pt x="123" y="4"/>
                    <a:pt x="123" y="4"/>
                  </a:cubicBezTo>
                  <a:cubicBezTo>
                    <a:pt x="0" y="45"/>
                    <a:pt x="0" y="45"/>
                    <a:pt x="0" y="45"/>
                  </a:cubicBezTo>
                  <a:cubicBezTo>
                    <a:pt x="0" y="310"/>
                    <a:pt x="0" y="310"/>
                    <a:pt x="0" y="310"/>
                  </a:cubicBezTo>
                  <a:cubicBezTo>
                    <a:pt x="123" y="269"/>
                    <a:pt x="123" y="269"/>
                    <a:pt x="123" y="269"/>
                  </a:cubicBezTo>
                  <a:cubicBezTo>
                    <a:pt x="237" y="307"/>
                    <a:pt x="237" y="307"/>
                    <a:pt x="237" y="307"/>
                  </a:cubicBezTo>
                  <a:cubicBezTo>
                    <a:pt x="360" y="266"/>
                    <a:pt x="360" y="266"/>
                    <a:pt x="360" y="266"/>
                  </a:cubicBezTo>
                  <a:cubicBezTo>
                    <a:pt x="360" y="0"/>
                    <a:pt x="360" y="0"/>
                    <a:pt x="360" y="0"/>
                  </a:cubicBezTo>
                  <a:lnTo>
                    <a:pt x="300" y="2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6" name="Freeform 60">
            <a:extLst>
              <a:ext uri="{FF2B5EF4-FFF2-40B4-BE49-F238E27FC236}">
                <a16:creationId xmlns:a16="http://schemas.microsoft.com/office/drawing/2014/main" id="{A690AD8B-9CE3-4B39-AB8F-5B5D3E75BDB8}"/>
              </a:ext>
            </a:extLst>
          </p:cNvPr>
          <p:cNvSpPr>
            <a:spLocks noEditPoints="1"/>
          </p:cNvSpPr>
          <p:nvPr/>
        </p:nvSpPr>
        <p:spPr bwMode="auto">
          <a:xfrm>
            <a:off x="4479926" y="728423"/>
            <a:ext cx="223838" cy="223838"/>
          </a:xfrm>
          <a:custGeom>
            <a:avLst/>
            <a:gdLst>
              <a:gd name="T0" fmla="*/ 122 w 141"/>
              <a:gd name="T1" fmla="*/ 141 h 141"/>
              <a:gd name="T2" fmla="*/ 94 w 141"/>
              <a:gd name="T3" fmla="*/ 141 h 141"/>
              <a:gd name="T4" fmla="*/ 94 w 141"/>
              <a:gd name="T5" fmla="*/ 94 h 141"/>
              <a:gd name="T6" fmla="*/ 122 w 141"/>
              <a:gd name="T7" fmla="*/ 94 h 141"/>
              <a:gd name="T8" fmla="*/ 122 w 141"/>
              <a:gd name="T9" fmla="*/ 141 h 141"/>
              <a:gd name="T10" fmla="*/ 76 w 141"/>
              <a:gd name="T11" fmla="*/ 122 h 141"/>
              <a:gd name="T12" fmla="*/ 19 w 141"/>
              <a:gd name="T13" fmla="*/ 122 h 141"/>
              <a:gd name="T14" fmla="*/ 19 w 141"/>
              <a:gd name="T15" fmla="*/ 94 h 141"/>
              <a:gd name="T16" fmla="*/ 76 w 141"/>
              <a:gd name="T17" fmla="*/ 94 h 141"/>
              <a:gd name="T18" fmla="*/ 76 w 141"/>
              <a:gd name="T19" fmla="*/ 122 h 141"/>
              <a:gd name="T20" fmla="*/ 122 w 141"/>
              <a:gd name="T21" fmla="*/ 70 h 141"/>
              <a:gd name="T22" fmla="*/ 94 w 141"/>
              <a:gd name="T23" fmla="*/ 70 h 141"/>
              <a:gd name="T24" fmla="*/ 94 w 141"/>
              <a:gd name="T25" fmla="*/ 42 h 141"/>
              <a:gd name="T26" fmla="*/ 122 w 141"/>
              <a:gd name="T27" fmla="*/ 42 h 141"/>
              <a:gd name="T28" fmla="*/ 122 w 141"/>
              <a:gd name="T29" fmla="*/ 70 h 141"/>
              <a:gd name="T30" fmla="*/ 76 w 141"/>
              <a:gd name="T31" fmla="*/ 70 h 141"/>
              <a:gd name="T32" fmla="*/ 19 w 141"/>
              <a:gd name="T33" fmla="*/ 70 h 141"/>
              <a:gd name="T34" fmla="*/ 19 w 141"/>
              <a:gd name="T35" fmla="*/ 42 h 141"/>
              <a:gd name="T36" fmla="*/ 76 w 141"/>
              <a:gd name="T37" fmla="*/ 42 h 141"/>
              <a:gd name="T38" fmla="*/ 76 w 141"/>
              <a:gd name="T39" fmla="*/ 70 h 141"/>
              <a:gd name="T40" fmla="*/ 0 w 141"/>
              <a:gd name="T41" fmla="*/ 141 h 141"/>
              <a:gd name="T42" fmla="*/ 141 w 141"/>
              <a:gd name="T43" fmla="*/ 141 h 141"/>
              <a:gd name="T44" fmla="*/ 141 w 141"/>
              <a:gd name="T45" fmla="*/ 23 h 141"/>
              <a:gd name="T46" fmla="*/ 94 w 141"/>
              <a:gd name="T47" fmla="*/ 0 h 141"/>
              <a:gd name="T48" fmla="*/ 0 w 141"/>
              <a:gd name="T49" fmla="*/ 23 h 141"/>
              <a:gd name="T50" fmla="*/ 0 w 141"/>
              <a:gd name="T5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141">
                <a:moveTo>
                  <a:pt x="122" y="141"/>
                </a:moveTo>
                <a:lnTo>
                  <a:pt x="94" y="141"/>
                </a:lnTo>
                <a:lnTo>
                  <a:pt x="94" y="94"/>
                </a:lnTo>
                <a:lnTo>
                  <a:pt x="122" y="94"/>
                </a:lnTo>
                <a:lnTo>
                  <a:pt x="122" y="141"/>
                </a:lnTo>
                <a:close/>
                <a:moveTo>
                  <a:pt x="76" y="122"/>
                </a:moveTo>
                <a:lnTo>
                  <a:pt x="19" y="122"/>
                </a:lnTo>
                <a:lnTo>
                  <a:pt x="19" y="94"/>
                </a:lnTo>
                <a:lnTo>
                  <a:pt x="76" y="94"/>
                </a:lnTo>
                <a:lnTo>
                  <a:pt x="76" y="122"/>
                </a:lnTo>
                <a:close/>
                <a:moveTo>
                  <a:pt x="122" y="70"/>
                </a:moveTo>
                <a:lnTo>
                  <a:pt x="94" y="70"/>
                </a:lnTo>
                <a:lnTo>
                  <a:pt x="94" y="42"/>
                </a:lnTo>
                <a:lnTo>
                  <a:pt x="122" y="42"/>
                </a:lnTo>
                <a:lnTo>
                  <a:pt x="122" y="70"/>
                </a:lnTo>
                <a:close/>
                <a:moveTo>
                  <a:pt x="76" y="70"/>
                </a:moveTo>
                <a:lnTo>
                  <a:pt x="19" y="70"/>
                </a:lnTo>
                <a:lnTo>
                  <a:pt x="19" y="42"/>
                </a:lnTo>
                <a:lnTo>
                  <a:pt x="76" y="42"/>
                </a:lnTo>
                <a:lnTo>
                  <a:pt x="76" y="70"/>
                </a:lnTo>
                <a:close/>
                <a:moveTo>
                  <a:pt x="0" y="141"/>
                </a:moveTo>
                <a:lnTo>
                  <a:pt x="141" y="141"/>
                </a:lnTo>
                <a:lnTo>
                  <a:pt x="141" y="23"/>
                </a:lnTo>
                <a:lnTo>
                  <a:pt x="94" y="0"/>
                </a:lnTo>
                <a:lnTo>
                  <a:pt x="0" y="23"/>
                </a:lnTo>
                <a:lnTo>
                  <a:pt x="0" y="141"/>
                </a:lnTo>
                <a:close/>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1">
            <a:extLst>
              <a:ext uri="{FF2B5EF4-FFF2-40B4-BE49-F238E27FC236}">
                <a16:creationId xmlns:a16="http://schemas.microsoft.com/office/drawing/2014/main" id="{2E49C738-D288-493F-A6A6-CBC6068832E2}"/>
              </a:ext>
            </a:extLst>
          </p:cNvPr>
          <p:cNvSpPr>
            <a:spLocks noEditPoints="1"/>
          </p:cNvSpPr>
          <p:nvPr/>
        </p:nvSpPr>
        <p:spPr bwMode="auto">
          <a:xfrm>
            <a:off x="4451351" y="1572973"/>
            <a:ext cx="282575" cy="285750"/>
          </a:xfrm>
          <a:custGeom>
            <a:avLst/>
            <a:gdLst>
              <a:gd name="T0" fmla="*/ 297 w 359"/>
              <a:gd name="T1" fmla="*/ 236 h 359"/>
              <a:gd name="T2" fmla="*/ 271 w 359"/>
              <a:gd name="T3" fmla="*/ 242 h 359"/>
              <a:gd name="T4" fmla="*/ 122 w 359"/>
              <a:gd name="T5" fmla="*/ 94 h 359"/>
              <a:gd name="T6" fmla="*/ 130 w 359"/>
              <a:gd name="T7" fmla="*/ 65 h 359"/>
              <a:gd name="T8" fmla="*/ 65 w 359"/>
              <a:gd name="T9" fmla="*/ 0 h 359"/>
              <a:gd name="T10" fmla="*/ 42 w 359"/>
              <a:gd name="T11" fmla="*/ 4 h 359"/>
              <a:gd name="T12" fmla="*/ 70 w 359"/>
              <a:gd name="T13" fmla="*/ 33 h 359"/>
              <a:gd name="T14" fmla="*/ 75 w 359"/>
              <a:gd name="T15" fmla="*/ 38 h 359"/>
              <a:gd name="T16" fmla="*/ 75 w 359"/>
              <a:gd name="T17" fmla="*/ 75 h 359"/>
              <a:gd name="T18" fmla="*/ 37 w 359"/>
              <a:gd name="T19" fmla="*/ 75 h 359"/>
              <a:gd name="T20" fmla="*/ 33 w 359"/>
              <a:gd name="T21" fmla="*/ 71 h 359"/>
              <a:gd name="T22" fmla="*/ 4 w 359"/>
              <a:gd name="T23" fmla="*/ 42 h 359"/>
              <a:gd name="T24" fmla="*/ 0 w 359"/>
              <a:gd name="T25" fmla="*/ 65 h 359"/>
              <a:gd name="T26" fmla="*/ 65 w 359"/>
              <a:gd name="T27" fmla="*/ 130 h 359"/>
              <a:gd name="T28" fmla="*/ 94 w 359"/>
              <a:gd name="T29" fmla="*/ 123 h 359"/>
              <a:gd name="T30" fmla="*/ 242 w 359"/>
              <a:gd name="T31" fmla="*/ 271 h 359"/>
              <a:gd name="T32" fmla="*/ 236 w 359"/>
              <a:gd name="T33" fmla="*/ 298 h 359"/>
              <a:gd name="T34" fmla="*/ 297 w 359"/>
              <a:gd name="T35" fmla="*/ 359 h 359"/>
              <a:gd name="T36" fmla="*/ 359 w 359"/>
              <a:gd name="T37" fmla="*/ 298 h 359"/>
              <a:gd name="T38" fmla="*/ 297 w 359"/>
              <a:gd name="T39" fmla="*/ 236 h 359"/>
              <a:gd name="T40" fmla="*/ 321 w 359"/>
              <a:gd name="T41" fmla="*/ 298 h 359"/>
              <a:gd name="T42" fmla="*/ 297 w 359"/>
              <a:gd name="T43" fmla="*/ 321 h 359"/>
              <a:gd name="T44" fmla="*/ 274 w 359"/>
              <a:gd name="T45" fmla="*/ 298 h 359"/>
              <a:gd name="T46" fmla="*/ 297 w 359"/>
              <a:gd name="T47" fmla="*/ 274 h 359"/>
              <a:gd name="T48" fmla="*/ 321 w 359"/>
              <a:gd name="T49" fmla="*/ 298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9" h="359">
                <a:moveTo>
                  <a:pt x="297" y="236"/>
                </a:moveTo>
                <a:cubicBezTo>
                  <a:pt x="288" y="236"/>
                  <a:pt x="279" y="238"/>
                  <a:pt x="271" y="242"/>
                </a:cubicBezTo>
                <a:cubicBezTo>
                  <a:pt x="122" y="94"/>
                  <a:pt x="122" y="94"/>
                  <a:pt x="122" y="94"/>
                </a:cubicBezTo>
                <a:cubicBezTo>
                  <a:pt x="127" y="85"/>
                  <a:pt x="130" y="75"/>
                  <a:pt x="130" y="65"/>
                </a:cubicBezTo>
                <a:cubicBezTo>
                  <a:pt x="130" y="29"/>
                  <a:pt x="100" y="0"/>
                  <a:pt x="65" y="0"/>
                </a:cubicBezTo>
                <a:cubicBezTo>
                  <a:pt x="56" y="0"/>
                  <a:pt x="49" y="1"/>
                  <a:pt x="42" y="4"/>
                </a:cubicBezTo>
                <a:cubicBezTo>
                  <a:pt x="70" y="33"/>
                  <a:pt x="70" y="33"/>
                  <a:pt x="70" y="33"/>
                </a:cubicBezTo>
                <a:cubicBezTo>
                  <a:pt x="75" y="38"/>
                  <a:pt x="75" y="38"/>
                  <a:pt x="75" y="38"/>
                </a:cubicBezTo>
                <a:cubicBezTo>
                  <a:pt x="86" y="48"/>
                  <a:pt x="86" y="65"/>
                  <a:pt x="75" y="75"/>
                </a:cubicBezTo>
                <a:cubicBezTo>
                  <a:pt x="65" y="86"/>
                  <a:pt x="48" y="86"/>
                  <a:pt x="37" y="75"/>
                </a:cubicBezTo>
                <a:cubicBezTo>
                  <a:pt x="33" y="71"/>
                  <a:pt x="33" y="71"/>
                  <a:pt x="33" y="71"/>
                </a:cubicBezTo>
                <a:cubicBezTo>
                  <a:pt x="4" y="42"/>
                  <a:pt x="4" y="42"/>
                  <a:pt x="4" y="42"/>
                </a:cubicBezTo>
                <a:cubicBezTo>
                  <a:pt x="1" y="49"/>
                  <a:pt x="0" y="57"/>
                  <a:pt x="0" y="65"/>
                </a:cubicBezTo>
                <a:cubicBezTo>
                  <a:pt x="0" y="101"/>
                  <a:pt x="29" y="130"/>
                  <a:pt x="65" y="130"/>
                </a:cubicBezTo>
                <a:cubicBezTo>
                  <a:pt x="75" y="130"/>
                  <a:pt x="85" y="127"/>
                  <a:pt x="94" y="123"/>
                </a:cubicBezTo>
                <a:cubicBezTo>
                  <a:pt x="242" y="271"/>
                  <a:pt x="242" y="271"/>
                  <a:pt x="242" y="271"/>
                </a:cubicBezTo>
                <a:cubicBezTo>
                  <a:pt x="238" y="279"/>
                  <a:pt x="236" y="288"/>
                  <a:pt x="236" y="298"/>
                </a:cubicBezTo>
                <a:cubicBezTo>
                  <a:pt x="236" y="332"/>
                  <a:pt x="263" y="359"/>
                  <a:pt x="297" y="359"/>
                </a:cubicBezTo>
                <a:cubicBezTo>
                  <a:pt x="331" y="359"/>
                  <a:pt x="359" y="332"/>
                  <a:pt x="359" y="298"/>
                </a:cubicBezTo>
                <a:cubicBezTo>
                  <a:pt x="359" y="264"/>
                  <a:pt x="331" y="236"/>
                  <a:pt x="297" y="236"/>
                </a:cubicBezTo>
                <a:close/>
                <a:moveTo>
                  <a:pt x="321" y="298"/>
                </a:moveTo>
                <a:cubicBezTo>
                  <a:pt x="321" y="311"/>
                  <a:pt x="310" y="321"/>
                  <a:pt x="297" y="321"/>
                </a:cubicBezTo>
                <a:cubicBezTo>
                  <a:pt x="284" y="321"/>
                  <a:pt x="274" y="311"/>
                  <a:pt x="274" y="298"/>
                </a:cubicBezTo>
                <a:cubicBezTo>
                  <a:pt x="274" y="285"/>
                  <a:pt x="284" y="274"/>
                  <a:pt x="297" y="274"/>
                </a:cubicBezTo>
                <a:cubicBezTo>
                  <a:pt x="310" y="274"/>
                  <a:pt x="321" y="285"/>
                  <a:pt x="321" y="298"/>
                </a:cubicBezTo>
                <a:close/>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Line 62">
            <a:extLst>
              <a:ext uri="{FF2B5EF4-FFF2-40B4-BE49-F238E27FC236}">
                <a16:creationId xmlns:a16="http://schemas.microsoft.com/office/drawing/2014/main" id="{C199137E-4DAD-4B01-A71B-0BEC85EB12D0}"/>
              </a:ext>
            </a:extLst>
          </p:cNvPr>
          <p:cNvSpPr>
            <a:spLocks noChangeShapeType="1"/>
          </p:cNvSpPr>
          <p:nvPr/>
        </p:nvSpPr>
        <p:spPr bwMode="auto">
          <a:xfrm>
            <a:off x="5205414" y="1536460"/>
            <a:ext cx="0" cy="384175"/>
          </a:xfrm>
          <a:prstGeom prst="line">
            <a:avLst/>
          </a:prstGeom>
          <a:noFill/>
          <a:ln w="7938" cap="flat">
            <a:solidFill>
              <a:srgbClr val="5760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Line 63">
            <a:extLst>
              <a:ext uri="{FF2B5EF4-FFF2-40B4-BE49-F238E27FC236}">
                <a16:creationId xmlns:a16="http://schemas.microsoft.com/office/drawing/2014/main" id="{FD23329E-063B-453C-96DC-B803C46D82D7}"/>
              </a:ext>
            </a:extLst>
          </p:cNvPr>
          <p:cNvSpPr>
            <a:spLocks noChangeShapeType="1"/>
          </p:cNvSpPr>
          <p:nvPr/>
        </p:nvSpPr>
        <p:spPr bwMode="auto">
          <a:xfrm>
            <a:off x="6073776" y="1536460"/>
            <a:ext cx="0" cy="384175"/>
          </a:xfrm>
          <a:prstGeom prst="line">
            <a:avLst/>
          </a:prstGeom>
          <a:noFill/>
          <a:ln w="7938" cap="flat">
            <a:solidFill>
              <a:srgbClr val="5760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67">
            <a:extLst>
              <a:ext uri="{FF2B5EF4-FFF2-40B4-BE49-F238E27FC236}">
                <a16:creationId xmlns:a16="http://schemas.microsoft.com/office/drawing/2014/main" id="{DE5EC8C3-C3B2-45AA-ACC7-6E073C6F404E}"/>
              </a:ext>
            </a:extLst>
          </p:cNvPr>
          <p:cNvSpPr>
            <a:spLocks noEditPoints="1"/>
          </p:cNvSpPr>
          <p:nvPr/>
        </p:nvSpPr>
        <p:spPr bwMode="auto">
          <a:xfrm>
            <a:off x="6373814" y="687148"/>
            <a:ext cx="284163" cy="277813"/>
          </a:xfrm>
          <a:custGeom>
            <a:avLst/>
            <a:gdLst>
              <a:gd name="T0" fmla="*/ 161 w 360"/>
              <a:gd name="T1" fmla="*/ 274 h 349"/>
              <a:gd name="T2" fmla="*/ 123 w 360"/>
              <a:gd name="T3" fmla="*/ 274 h 349"/>
              <a:gd name="T4" fmla="*/ 123 w 360"/>
              <a:gd name="T5" fmla="*/ 208 h 349"/>
              <a:gd name="T6" fmla="*/ 142 w 360"/>
              <a:gd name="T7" fmla="*/ 189 h 349"/>
              <a:gd name="T8" fmla="*/ 161 w 360"/>
              <a:gd name="T9" fmla="*/ 208 h 349"/>
              <a:gd name="T10" fmla="*/ 161 w 360"/>
              <a:gd name="T11" fmla="*/ 274 h 349"/>
              <a:gd name="T12" fmla="*/ 123 w 360"/>
              <a:gd name="T13" fmla="*/ 151 h 349"/>
              <a:gd name="T14" fmla="*/ 123 w 360"/>
              <a:gd name="T15" fmla="*/ 141 h 349"/>
              <a:gd name="T16" fmla="*/ 180 w 360"/>
              <a:gd name="T17" fmla="*/ 85 h 349"/>
              <a:gd name="T18" fmla="*/ 237 w 360"/>
              <a:gd name="T19" fmla="*/ 141 h 349"/>
              <a:gd name="T20" fmla="*/ 237 w 360"/>
              <a:gd name="T21" fmla="*/ 151 h 349"/>
              <a:gd name="T22" fmla="*/ 275 w 360"/>
              <a:gd name="T23" fmla="*/ 151 h 349"/>
              <a:gd name="T24" fmla="*/ 275 w 360"/>
              <a:gd name="T25" fmla="*/ 132 h 349"/>
              <a:gd name="T26" fmla="*/ 293 w 360"/>
              <a:gd name="T27" fmla="*/ 113 h 349"/>
              <a:gd name="T28" fmla="*/ 312 w 360"/>
              <a:gd name="T29" fmla="*/ 132 h 349"/>
              <a:gd name="T30" fmla="*/ 312 w 360"/>
              <a:gd name="T31" fmla="*/ 151 h 349"/>
              <a:gd name="T32" fmla="*/ 48 w 360"/>
              <a:gd name="T33" fmla="*/ 151 h 349"/>
              <a:gd name="T34" fmla="*/ 48 w 360"/>
              <a:gd name="T35" fmla="*/ 132 h 349"/>
              <a:gd name="T36" fmla="*/ 66 w 360"/>
              <a:gd name="T37" fmla="*/ 113 h 349"/>
              <a:gd name="T38" fmla="*/ 85 w 360"/>
              <a:gd name="T39" fmla="*/ 132 h 349"/>
              <a:gd name="T40" fmla="*/ 85 w 360"/>
              <a:gd name="T41" fmla="*/ 151 h 349"/>
              <a:gd name="T42" fmla="*/ 312 w 360"/>
              <a:gd name="T43" fmla="*/ 274 h 349"/>
              <a:gd name="T44" fmla="*/ 275 w 360"/>
              <a:gd name="T45" fmla="*/ 274 h 349"/>
              <a:gd name="T46" fmla="*/ 275 w 360"/>
              <a:gd name="T47" fmla="*/ 208 h 349"/>
              <a:gd name="T48" fmla="*/ 293 w 360"/>
              <a:gd name="T49" fmla="*/ 189 h 349"/>
              <a:gd name="T50" fmla="*/ 312 w 360"/>
              <a:gd name="T51" fmla="*/ 208 h 349"/>
              <a:gd name="T52" fmla="*/ 312 w 360"/>
              <a:gd name="T53" fmla="*/ 274 h 349"/>
              <a:gd name="T54" fmla="*/ 85 w 360"/>
              <a:gd name="T55" fmla="*/ 274 h 349"/>
              <a:gd name="T56" fmla="*/ 48 w 360"/>
              <a:gd name="T57" fmla="*/ 274 h 349"/>
              <a:gd name="T58" fmla="*/ 48 w 360"/>
              <a:gd name="T59" fmla="*/ 208 h 349"/>
              <a:gd name="T60" fmla="*/ 66 w 360"/>
              <a:gd name="T61" fmla="*/ 189 h 349"/>
              <a:gd name="T62" fmla="*/ 85 w 360"/>
              <a:gd name="T63" fmla="*/ 208 h 349"/>
              <a:gd name="T64" fmla="*/ 85 w 360"/>
              <a:gd name="T65" fmla="*/ 274 h 349"/>
              <a:gd name="T66" fmla="*/ 350 w 360"/>
              <a:gd name="T67" fmla="*/ 151 h 349"/>
              <a:gd name="T68" fmla="*/ 10 w 360"/>
              <a:gd name="T69" fmla="*/ 151 h 349"/>
              <a:gd name="T70" fmla="*/ 10 w 360"/>
              <a:gd name="T71" fmla="*/ 312 h 349"/>
              <a:gd name="T72" fmla="*/ 350 w 360"/>
              <a:gd name="T73" fmla="*/ 312 h 349"/>
              <a:gd name="T74" fmla="*/ 350 w 360"/>
              <a:gd name="T75" fmla="*/ 151 h 349"/>
              <a:gd name="T76" fmla="*/ 25 w 360"/>
              <a:gd name="T77" fmla="*/ 151 h 349"/>
              <a:gd name="T78" fmla="*/ 335 w 360"/>
              <a:gd name="T79" fmla="*/ 151 h 349"/>
              <a:gd name="T80" fmla="*/ 26 w 360"/>
              <a:gd name="T81" fmla="*/ 151 h 349"/>
              <a:gd name="T82" fmla="*/ 334 w 360"/>
              <a:gd name="T83" fmla="*/ 151 h 349"/>
              <a:gd name="T84" fmla="*/ 180 w 360"/>
              <a:gd name="T85" fmla="*/ 9 h 349"/>
              <a:gd name="T86" fmla="*/ 237 w 360"/>
              <a:gd name="T87" fmla="*/ 9 h 349"/>
              <a:gd name="T88" fmla="*/ 218 w 360"/>
              <a:gd name="T89" fmla="*/ 28 h 349"/>
              <a:gd name="T90" fmla="*/ 237 w 360"/>
              <a:gd name="T91" fmla="*/ 47 h 349"/>
              <a:gd name="T92" fmla="*/ 180 w 360"/>
              <a:gd name="T93" fmla="*/ 47 h 349"/>
              <a:gd name="T94" fmla="*/ 180 w 360"/>
              <a:gd name="T95" fmla="*/ 85 h 349"/>
              <a:gd name="T96" fmla="*/ 180 w 360"/>
              <a:gd name="T97" fmla="*/ 0 h 349"/>
              <a:gd name="T98" fmla="*/ 237 w 360"/>
              <a:gd name="T99" fmla="*/ 274 h 349"/>
              <a:gd name="T100" fmla="*/ 199 w 360"/>
              <a:gd name="T101" fmla="*/ 274 h 349"/>
              <a:gd name="T102" fmla="*/ 199 w 360"/>
              <a:gd name="T103" fmla="*/ 208 h 349"/>
              <a:gd name="T104" fmla="*/ 218 w 360"/>
              <a:gd name="T105" fmla="*/ 189 h 349"/>
              <a:gd name="T106" fmla="*/ 237 w 360"/>
              <a:gd name="T107" fmla="*/ 208 h 349"/>
              <a:gd name="T108" fmla="*/ 237 w 360"/>
              <a:gd name="T109" fmla="*/ 274 h 349"/>
              <a:gd name="T110" fmla="*/ 360 w 360"/>
              <a:gd name="T111" fmla="*/ 349 h 349"/>
              <a:gd name="T112" fmla="*/ 0 w 360"/>
              <a:gd name="T113" fmla="*/ 349 h 349"/>
              <a:gd name="T114" fmla="*/ 0 w 360"/>
              <a:gd name="T115" fmla="*/ 312 h 349"/>
              <a:gd name="T116" fmla="*/ 360 w 360"/>
              <a:gd name="T117" fmla="*/ 312 h 349"/>
              <a:gd name="T118" fmla="*/ 360 w 360"/>
              <a:gd name="T119" fmla="*/ 34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0" h="349">
                <a:moveTo>
                  <a:pt x="161" y="274"/>
                </a:moveTo>
                <a:cubicBezTo>
                  <a:pt x="123" y="274"/>
                  <a:pt x="123" y="274"/>
                  <a:pt x="123" y="274"/>
                </a:cubicBezTo>
                <a:cubicBezTo>
                  <a:pt x="123" y="208"/>
                  <a:pt x="123" y="208"/>
                  <a:pt x="123" y="208"/>
                </a:cubicBezTo>
                <a:cubicBezTo>
                  <a:pt x="123" y="197"/>
                  <a:pt x="132" y="189"/>
                  <a:pt x="142" y="189"/>
                </a:cubicBezTo>
                <a:cubicBezTo>
                  <a:pt x="153" y="189"/>
                  <a:pt x="161" y="197"/>
                  <a:pt x="161" y="208"/>
                </a:cubicBezTo>
                <a:lnTo>
                  <a:pt x="161" y="274"/>
                </a:lnTo>
                <a:close/>
                <a:moveTo>
                  <a:pt x="123" y="151"/>
                </a:moveTo>
                <a:cubicBezTo>
                  <a:pt x="123" y="141"/>
                  <a:pt x="123" y="141"/>
                  <a:pt x="123" y="141"/>
                </a:cubicBezTo>
                <a:cubicBezTo>
                  <a:pt x="123" y="110"/>
                  <a:pt x="149" y="85"/>
                  <a:pt x="180" y="85"/>
                </a:cubicBezTo>
                <a:cubicBezTo>
                  <a:pt x="211" y="85"/>
                  <a:pt x="237" y="110"/>
                  <a:pt x="237" y="141"/>
                </a:cubicBezTo>
                <a:cubicBezTo>
                  <a:pt x="237" y="151"/>
                  <a:pt x="237" y="151"/>
                  <a:pt x="237" y="151"/>
                </a:cubicBezTo>
                <a:moveTo>
                  <a:pt x="275" y="151"/>
                </a:moveTo>
                <a:cubicBezTo>
                  <a:pt x="275" y="132"/>
                  <a:pt x="275" y="132"/>
                  <a:pt x="275" y="132"/>
                </a:cubicBezTo>
                <a:cubicBezTo>
                  <a:pt x="275" y="122"/>
                  <a:pt x="283" y="113"/>
                  <a:pt x="293" y="113"/>
                </a:cubicBezTo>
                <a:cubicBezTo>
                  <a:pt x="304" y="113"/>
                  <a:pt x="312" y="122"/>
                  <a:pt x="312" y="132"/>
                </a:cubicBezTo>
                <a:cubicBezTo>
                  <a:pt x="312" y="151"/>
                  <a:pt x="312" y="151"/>
                  <a:pt x="312" y="151"/>
                </a:cubicBezTo>
                <a:moveTo>
                  <a:pt x="48" y="151"/>
                </a:moveTo>
                <a:cubicBezTo>
                  <a:pt x="48" y="132"/>
                  <a:pt x="48" y="132"/>
                  <a:pt x="48" y="132"/>
                </a:cubicBezTo>
                <a:cubicBezTo>
                  <a:pt x="48" y="122"/>
                  <a:pt x="56" y="113"/>
                  <a:pt x="66" y="113"/>
                </a:cubicBezTo>
                <a:cubicBezTo>
                  <a:pt x="77" y="113"/>
                  <a:pt x="85" y="122"/>
                  <a:pt x="85" y="132"/>
                </a:cubicBezTo>
                <a:cubicBezTo>
                  <a:pt x="85" y="151"/>
                  <a:pt x="85" y="151"/>
                  <a:pt x="85" y="151"/>
                </a:cubicBezTo>
                <a:moveTo>
                  <a:pt x="312" y="274"/>
                </a:moveTo>
                <a:cubicBezTo>
                  <a:pt x="275" y="274"/>
                  <a:pt x="275" y="274"/>
                  <a:pt x="275" y="274"/>
                </a:cubicBezTo>
                <a:cubicBezTo>
                  <a:pt x="275" y="208"/>
                  <a:pt x="275" y="208"/>
                  <a:pt x="275" y="208"/>
                </a:cubicBezTo>
                <a:cubicBezTo>
                  <a:pt x="275" y="197"/>
                  <a:pt x="283" y="189"/>
                  <a:pt x="293" y="189"/>
                </a:cubicBezTo>
                <a:cubicBezTo>
                  <a:pt x="304" y="189"/>
                  <a:pt x="312" y="197"/>
                  <a:pt x="312" y="208"/>
                </a:cubicBezTo>
                <a:lnTo>
                  <a:pt x="312" y="274"/>
                </a:lnTo>
                <a:close/>
                <a:moveTo>
                  <a:pt x="85" y="274"/>
                </a:moveTo>
                <a:cubicBezTo>
                  <a:pt x="48" y="274"/>
                  <a:pt x="48" y="274"/>
                  <a:pt x="48" y="274"/>
                </a:cubicBezTo>
                <a:cubicBezTo>
                  <a:pt x="48" y="208"/>
                  <a:pt x="48" y="208"/>
                  <a:pt x="48" y="208"/>
                </a:cubicBezTo>
                <a:cubicBezTo>
                  <a:pt x="48" y="197"/>
                  <a:pt x="56" y="189"/>
                  <a:pt x="66" y="189"/>
                </a:cubicBezTo>
                <a:cubicBezTo>
                  <a:pt x="77" y="189"/>
                  <a:pt x="85" y="197"/>
                  <a:pt x="85" y="208"/>
                </a:cubicBezTo>
                <a:lnTo>
                  <a:pt x="85" y="274"/>
                </a:lnTo>
                <a:close/>
                <a:moveTo>
                  <a:pt x="350" y="151"/>
                </a:moveTo>
                <a:cubicBezTo>
                  <a:pt x="10" y="151"/>
                  <a:pt x="10" y="151"/>
                  <a:pt x="10" y="151"/>
                </a:cubicBezTo>
                <a:cubicBezTo>
                  <a:pt x="10" y="312"/>
                  <a:pt x="10" y="312"/>
                  <a:pt x="10" y="312"/>
                </a:cubicBezTo>
                <a:cubicBezTo>
                  <a:pt x="350" y="312"/>
                  <a:pt x="350" y="312"/>
                  <a:pt x="350" y="312"/>
                </a:cubicBezTo>
                <a:lnTo>
                  <a:pt x="350" y="151"/>
                </a:lnTo>
                <a:close/>
                <a:moveTo>
                  <a:pt x="25" y="151"/>
                </a:moveTo>
                <a:cubicBezTo>
                  <a:pt x="335" y="151"/>
                  <a:pt x="335" y="151"/>
                  <a:pt x="335" y="151"/>
                </a:cubicBezTo>
                <a:moveTo>
                  <a:pt x="26" y="151"/>
                </a:moveTo>
                <a:cubicBezTo>
                  <a:pt x="334" y="151"/>
                  <a:pt x="334" y="151"/>
                  <a:pt x="334" y="151"/>
                </a:cubicBezTo>
                <a:moveTo>
                  <a:pt x="180" y="9"/>
                </a:moveTo>
                <a:cubicBezTo>
                  <a:pt x="237" y="9"/>
                  <a:pt x="237" y="9"/>
                  <a:pt x="237" y="9"/>
                </a:cubicBezTo>
                <a:cubicBezTo>
                  <a:pt x="218" y="28"/>
                  <a:pt x="218" y="28"/>
                  <a:pt x="218" y="28"/>
                </a:cubicBezTo>
                <a:cubicBezTo>
                  <a:pt x="237" y="47"/>
                  <a:pt x="237" y="47"/>
                  <a:pt x="237" y="47"/>
                </a:cubicBezTo>
                <a:cubicBezTo>
                  <a:pt x="180" y="47"/>
                  <a:pt x="180" y="47"/>
                  <a:pt x="180" y="47"/>
                </a:cubicBezTo>
                <a:moveTo>
                  <a:pt x="180" y="85"/>
                </a:moveTo>
                <a:cubicBezTo>
                  <a:pt x="180" y="0"/>
                  <a:pt x="180" y="0"/>
                  <a:pt x="180" y="0"/>
                </a:cubicBezTo>
                <a:moveTo>
                  <a:pt x="237" y="274"/>
                </a:moveTo>
                <a:cubicBezTo>
                  <a:pt x="199" y="274"/>
                  <a:pt x="199" y="274"/>
                  <a:pt x="199" y="274"/>
                </a:cubicBezTo>
                <a:cubicBezTo>
                  <a:pt x="199" y="208"/>
                  <a:pt x="199" y="208"/>
                  <a:pt x="199" y="208"/>
                </a:cubicBezTo>
                <a:cubicBezTo>
                  <a:pt x="199" y="197"/>
                  <a:pt x="207" y="189"/>
                  <a:pt x="218" y="189"/>
                </a:cubicBezTo>
                <a:cubicBezTo>
                  <a:pt x="228" y="189"/>
                  <a:pt x="237" y="197"/>
                  <a:pt x="237" y="208"/>
                </a:cubicBezTo>
                <a:lnTo>
                  <a:pt x="237" y="274"/>
                </a:lnTo>
                <a:close/>
                <a:moveTo>
                  <a:pt x="360" y="349"/>
                </a:moveTo>
                <a:cubicBezTo>
                  <a:pt x="0" y="349"/>
                  <a:pt x="0" y="349"/>
                  <a:pt x="0" y="349"/>
                </a:cubicBezTo>
                <a:cubicBezTo>
                  <a:pt x="0" y="312"/>
                  <a:pt x="0" y="312"/>
                  <a:pt x="0" y="312"/>
                </a:cubicBezTo>
                <a:cubicBezTo>
                  <a:pt x="360" y="312"/>
                  <a:pt x="360" y="312"/>
                  <a:pt x="360" y="312"/>
                </a:cubicBezTo>
                <a:lnTo>
                  <a:pt x="360" y="349"/>
                </a:lnTo>
                <a:close/>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68">
            <a:extLst>
              <a:ext uri="{FF2B5EF4-FFF2-40B4-BE49-F238E27FC236}">
                <a16:creationId xmlns:a16="http://schemas.microsoft.com/office/drawing/2014/main" id="{199A8D08-B638-41B2-B9C5-E0C373D18D38}"/>
              </a:ext>
            </a:extLst>
          </p:cNvPr>
          <p:cNvSpPr>
            <a:spLocks noEditPoints="1"/>
          </p:cNvSpPr>
          <p:nvPr/>
        </p:nvSpPr>
        <p:spPr bwMode="auto">
          <a:xfrm>
            <a:off x="5534026" y="725248"/>
            <a:ext cx="193675" cy="225425"/>
          </a:xfrm>
          <a:custGeom>
            <a:avLst/>
            <a:gdLst>
              <a:gd name="T0" fmla="*/ 85 w 122"/>
              <a:gd name="T1" fmla="*/ 80 h 142"/>
              <a:gd name="T2" fmla="*/ 85 w 122"/>
              <a:gd name="T3" fmla="*/ 99 h 142"/>
              <a:gd name="T4" fmla="*/ 85 w 122"/>
              <a:gd name="T5" fmla="*/ 52 h 142"/>
              <a:gd name="T6" fmla="*/ 85 w 122"/>
              <a:gd name="T7" fmla="*/ 71 h 142"/>
              <a:gd name="T8" fmla="*/ 18 w 122"/>
              <a:gd name="T9" fmla="*/ 75 h 142"/>
              <a:gd name="T10" fmla="*/ 18 w 122"/>
              <a:gd name="T11" fmla="*/ 94 h 142"/>
              <a:gd name="T12" fmla="*/ 37 w 122"/>
              <a:gd name="T13" fmla="*/ 75 h 142"/>
              <a:gd name="T14" fmla="*/ 37 w 122"/>
              <a:gd name="T15" fmla="*/ 94 h 142"/>
              <a:gd name="T16" fmla="*/ 18 w 122"/>
              <a:gd name="T17" fmla="*/ 47 h 142"/>
              <a:gd name="T18" fmla="*/ 18 w 122"/>
              <a:gd name="T19" fmla="*/ 66 h 142"/>
              <a:gd name="T20" fmla="*/ 37 w 122"/>
              <a:gd name="T21" fmla="*/ 47 h 142"/>
              <a:gd name="T22" fmla="*/ 37 w 122"/>
              <a:gd name="T23" fmla="*/ 66 h 142"/>
              <a:gd name="T24" fmla="*/ 18 w 122"/>
              <a:gd name="T25" fmla="*/ 19 h 142"/>
              <a:gd name="T26" fmla="*/ 18 w 122"/>
              <a:gd name="T27" fmla="*/ 38 h 142"/>
              <a:gd name="T28" fmla="*/ 37 w 122"/>
              <a:gd name="T29" fmla="*/ 19 h 142"/>
              <a:gd name="T30" fmla="*/ 37 w 122"/>
              <a:gd name="T31" fmla="*/ 38 h 142"/>
              <a:gd name="T32" fmla="*/ 56 w 122"/>
              <a:gd name="T33" fmla="*/ 0 h 142"/>
              <a:gd name="T34" fmla="*/ 0 w 122"/>
              <a:gd name="T35" fmla="*/ 0 h 142"/>
              <a:gd name="T36" fmla="*/ 0 w 122"/>
              <a:gd name="T37" fmla="*/ 142 h 142"/>
              <a:gd name="T38" fmla="*/ 56 w 122"/>
              <a:gd name="T39" fmla="*/ 142 h 142"/>
              <a:gd name="T40" fmla="*/ 56 w 122"/>
              <a:gd name="T41" fmla="*/ 0 h 142"/>
              <a:gd name="T42" fmla="*/ 71 w 122"/>
              <a:gd name="T43" fmla="*/ 142 h 142"/>
              <a:gd name="T44" fmla="*/ 122 w 122"/>
              <a:gd name="T45" fmla="*/ 142 h 142"/>
              <a:gd name="T46" fmla="*/ 122 w 122"/>
              <a:gd name="T47" fmla="*/ 38 h 142"/>
              <a:gd name="T48" fmla="*/ 71 w 122"/>
              <a:gd name="T49" fmla="*/ 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42">
                <a:moveTo>
                  <a:pt x="85" y="80"/>
                </a:moveTo>
                <a:lnTo>
                  <a:pt x="85" y="99"/>
                </a:lnTo>
                <a:moveTo>
                  <a:pt x="85" y="52"/>
                </a:moveTo>
                <a:lnTo>
                  <a:pt x="85" y="71"/>
                </a:lnTo>
                <a:moveTo>
                  <a:pt x="18" y="75"/>
                </a:moveTo>
                <a:lnTo>
                  <a:pt x="18" y="94"/>
                </a:lnTo>
                <a:moveTo>
                  <a:pt x="37" y="75"/>
                </a:moveTo>
                <a:lnTo>
                  <a:pt x="37" y="94"/>
                </a:lnTo>
                <a:moveTo>
                  <a:pt x="18" y="47"/>
                </a:moveTo>
                <a:lnTo>
                  <a:pt x="18" y="66"/>
                </a:lnTo>
                <a:moveTo>
                  <a:pt x="37" y="47"/>
                </a:moveTo>
                <a:lnTo>
                  <a:pt x="37" y="66"/>
                </a:lnTo>
                <a:moveTo>
                  <a:pt x="18" y="19"/>
                </a:moveTo>
                <a:lnTo>
                  <a:pt x="18" y="38"/>
                </a:lnTo>
                <a:moveTo>
                  <a:pt x="37" y="19"/>
                </a:moveTo>
                <a:lnTo>
                  <a:pt x="37" y="38"/>
                </a:lnTo>
                <a:moveTo>
                  <a:pt x="56" y="0"/>
                </a:moveTo>
                <a:lnTo>
                  <a:pt x="0" y="0"/>
                </a:lnTo>
                <a:lnTo>
                  <a:pt x="0" y="142"/>
                </a:lnTo>
                <a:lnTo>
                  <a:pt x="56" y="142"/>
                </a:lnTo>
                <a:lnTo>
                  <a:pt x="56" y="0"/>
                </a:lnTo>
                <a:moveTo>
                  <a:pt x="71" y="142"/>
                </a:moveTo>
                <a:lnTo>
                  <a:pt x="122" y="142"/>
                </a:lnTo>
                <a:lnTo>
                  <a:pt x="122" y="38"/>
                </a:lnTo>
                <a:lnTo>
                  <a:pt x="71" y="38"/>
                </a:lnTo>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3" name="Gruppieren 72">
            <a:extLst>
              <a:ext uri="{FF2B5EF4-FFF2-40B4-BE49-F238E27FC236}">
                <a16:creationId xmlns:a16="http://schemas.microsoft.com/office/drawing/2014/main" id="{907067C5-1FBD-438E-9A27-3861A87F3AF2}"/>
              </a:ext>
            </a:extLst>
          </p:cNvPr>
          <p:cNvGrpSpPr/>
          <p:nvPr/>
        </p:nvGrpSpPr>
        <p:grpSpPr>
          <a:xfrm>
            <a:off x="8135214" y="671813"/>
            <a:ext cx="317500" cy="288925"/>
            <a:chOff x="7959726" y="708025"/>
            <a:chExt cx="317500" cy="288925"/>
          </a:xfrm>
        </p:grpSpPr>
        <p:sp>
          <p:nvSpPr>
            <p:cNvPr id="103" name="Freeform 118">
              <a:extLst>
                <a:ext uri="{FF2B5EF4-FFF2-40B4-BE49-F238E27FC236}">
                  <a16:creationId xmlns:a16="http://schemas.microsoft.com/office/drawing/2014/main" id="{D6D694F6-CCA4-4035-A7AF-D9AD70713CC6}"/>
                </a:ext>
              </a:extLst>
            </p:cNvPr>
            <p:cNvSpPr>
              <a:spLocks/>
            </p:cNvSpPr>
            <p:nvPr/>
          </p:nvSpPr>
          <p:spPr bwMode="auto">
            <a:xfrm>
              <a:off x="7959726" y="708025"/>
              <a:ext cx="317500" cy="288925"/>
            </a:xfrm>
            <a:custGeom>
              <a:avLst/>
              <a:gdLst>
                <a:gd name="T0" fmla="*/ 0 w 200"/>
                <a:gd name="T1" fmla="*/ 182 h 182"/>
                <a:gd name="T2" fmla="*/ 100 w 200"/>
                <a:gd name="T3" fmla="*/ 0 h 182"/>
                <a:gd name="T4" fmla="*/ 200 w 200"/>
                <a:gd name="T5" fmla="*/ 182 h 182"/>
                <a:gd name="T6" fmla="*/ 0 w 200"/>
                <a:gd name="T7" fmla="*/ 182 h 182"/>
              </a:gdLst>
              <a:ahLst/>
              <a:cxnLst>
                <a:cxn ang="0">
                  <a:pos x="T0" y="T1"/>
                </a:cxn>
                <a:cxn ang="0">
                  <a:pos x="T2" y="T3"/>
                </a:cxn>
                <a:cxn ang="0">
                  <a:pos x="T4" y="T5"/>
                </a:cxn>
                <a:cxn ang="0">
                  <a:pos x="T6" y="T7"/>
                </a:cxn>
              </a:cxnLst>
              <a:rect l="0" t="0" r="r" b="b"/>
              <a:pathLst>
                <a:path w="200" h="182">
                  <a:moveTo>
                    <a:pt x="0" y="182"/>
                  </a:moveTo>
                  <a:lnTo>
                    <a:pt x="100" y="0"/>
                  </a:lnTo>
                  <a:lnTo>
                    <a:pt x="200" y="182"/>
                  </a:lnTo>
                  <a:lnTo>
                    <a:pt x="0" y="182"/>
                  </a:ln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19">
              <a:extLst>
                <a:ext uri="{FF2B5EF4-FFF2-40B4-BE49-F238E27FC236}">
                  <a16:creationId xmlns:a16="http://schemas.microsoft.com/office/drawing/2014/main" id="{EFB29FF7-46BE-402F-BA88-8B7C79AE3E08}"/>
                </a:ext>
              </a:extLst>
            </p:cNvPr>
            <p:cNvSpPr>
              <a:spLocks noEditPoints="1"/>
            </p:cNvSpPr>
            <p:nvPr/>
          </p:nvSpPr>
          <p:spPr bwMode="auto">
            <a:xfrm>
              <a:off x="8102601" y="795338"/>
              <a:ext cx="31750" cy="174625"/>
            </a:xfrm>
            <a:custGeom>
              <a:avLst/>
              <a:gdLst>
                <a:gd name="T0" fmla="*/ 5 w 39"/>
                <a:gd name="T1" fmla="*/ 69 h 220"/>
                <a:gd name="T2" fmla="*/ 5 w 39"/>
                <a:gd name="T3" fmla="*/ 0 h 220"/>
                <a:gd name="T4" fmla="*/ 33 w 39"/>
                <a:gd name="T5" fmla="*/ 0 h 220"/>
                <a:gd name="T6" fmla="*/ 33 w 39"/>
                <a:gd name="T7" fmla="*/ 69 h 220"/>
                <a:gd name="T8" fmla="*/ 26 w 39"/>
                <a:gd name="T9" fmla="*/ 153 h 220"/>
                <a:gd name="T10" fmla="*/ 13 w 39"/>
                <a:gd name="T11" fmla="*/ 153 h 220"/>
                <a:gd name="T12" fmla="*/ 5 w 39"/>
                <a:gd name="T13" fmla="*/ 69 h 220"/>
                <a:gd name="T14" fmla="*/ 39 w 39"/>
                <a:gd name="T15" fmla="*/ 201 h 220"/>
                <a:gd name="T16" fmla="*/ 19 w 39"/>
                <a:gd name="T17" fmla="*/ 220 h 220"/>
                <a:gd name="T18" fmla="*/ 0 w 39"/>
                <a:gd name="T19" fmla="*/ 201 h 220"/>
                <a:gd name="T20" fmla="*/ 19 w 39"/>
                <a:gd name="T21" fmla="*/ 181 h 220"/>
                <a:gd name="T22" fmla="*/ 39 w 39"/>
                <a:gd name="T23" fmla="*/ 20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220">
                  <a:moveTo>
                    <a:pt x="5" y="69"/>
                  </a:moveTo>
                  <a:cubicBezTo>
                    <a:pt x="5" y="0"/>
                    <a:pt x="5" y="0"/>
                    <a:pt x="5" y="0"/>
                  </a:cubicBezTo>
                  <a:cubicBezTo>
                    <a:pt x="33" y="0"/>
                    <a:pt x="33" y="0"/>
                    <a:pt x="33" y="0"/>
                  </a:cubicBezTo>
                  <a:cubicBezTo>
                    <a:pt x="33" y="69"/>
                    <a:pt x="33" y="69"/>
                    <a:pt x="33" y="69"/>
                  </a:cubicBezTo>
                  <a:cubicBezTo>
                    <a:pt x="26" y="153"/>
                    <a:pt x="26" y="153"/>
                    <a:pt x="26" y="153"/>
                  </a:cubicBezTo>
                  <a:cubicBezTo>
                    <a:pt x="13" y="153"/>
                    <a:pt x="13" y="153"/>
                    <a:pt x="13" y="153"/>
                  </a:cubicBezTo>
                  <a:lnTo>
                    <a:pt x="5" y="69"/>
                  </a:lnTo>
                  <a:close/>
                  <a:moveTo>
                    <a:pt x="39" y="201"/>
                  </a:moveTo>
                  <a:cubicBezTo>
                    <a:pt x="39" y="211"/>
                    <a:pt x="30" y="220"/>
                    <a:pt x="19" y="220"/>
                  </a:cubicBezTo>
                  <a:cubicBezTo>
                    <a:pt x="8" y="220"/>
                    <a:pt x="0" y="212"/>
                    <a:pt x="0" y="201"/>
                  </a:cubicBezTo>
                  <a:cubicBezTo>
                    <a:pt x="0" y="190"/>
                    <a:pt x="8" y="181"/>
                    <a:pt x="19" y="181"/>
                  </a:cubicBezTo>
                  <a:cubicBezTo>
                    <a:pt x="30" y="181"/>
                    <a:pt x="39" y="190"/>
                    <a:pt x="39" y="20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5" name="Line 120">
            <a:extLst>
              <a:ext uri="{FF2B5EF4-FFF2-40B4-BE49-F238E27FC236}">
                <a16:creationId xmlns:a16="http://schemas.microsoft.com/office/drawing/2014/main" id="{D68BB1DB-8265-4B3B-9C46-EDA66277A334}"/>
              </a:ext>
            </a:extLst>
          </p:cNvPr>
          <p:cNvSpPr>
            <a:spLocks noChangeShapeType="1"/>
          </p:cNvSpPr>
          <p:nvPr/>
        </p:nvSpPr>
        <p:spPr bwMode="auto">
          <a:xfrm>
            <a:off x="9031484" y="654351"/>
            <a:ext cx="0" cy="587375"/>
          </a:xfrm>
          <a:prstGeom prst="line">
            <a:avLst/>
          </a:prstGeom>
          <a:noFill/>
          <a:ln w="952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23">
            <a:extLst>
              <a:ext uri="{FF2B5EF4-FFF2-40B4-BE49-F238E27FC236}">
                <a16:creationId xmlns:a16="http://schemas.microsoft.com/office/drawing/2014/main" id="{39C19963-E88E-44AE-8C27-B04DC15E1696}"/>
              </a:ext>
            </a:extLst>
          </p:cNvPr>
          <p:cNvSpPr>
            <a:spLocks noEditPoints="1"/>
          </p:cNvSpPr>
          <p:nvPr/>
        </p:nvSpPr>
        <p:spPr bwMode="auto">
          <a:xfrm>
            <a:off x="9614764" y="724201"/>
            <a:ext cx="228600" cy="279400"/>
          </a:xfrm>
          <a:custGeom>
            <a:avLst/>
            <a:gdLst>
              <a:gd name="T0" fmla="*/ 23 w 289"/>
              <a:gd name="T1" fmla="*/ 149 h 352"/>
              <a:gd name="T2" fmla="*/ 79 w 289"/>
              <a:gd name="T3" fmla="*/ 273 h 352"/>
              <a:gd name="T4" fmla="*/ 168 w 289"/>
              <a:gd name="T5" fmla="*/ 330 h 352"/>
              <a:gd name="T6" fmla="*/ 267 w 289"/>
              <a:gd name="T7" fmla="*/ 231 h 352"/>
              <a:gd name="T8" fmla="*/ 267 w 289"/>
              <a:gd name="T9" fmla="*/ 171 h 352"/>
              <a:gd name="T10" fmla="*/ 267 w 289"/>
              <a:gd name="T11" fmla="*/ 165 h 352"/>
              <a:gd name="T12" fmla="*/ 252 w 289"/>
              <a:gd name="T13" fmla="*/ 145 h 352"/>
              <a:gd name="T14" fmla="*/ 186 w 289"/>
              <a:gd name="T15" fmla="*/ 122 h 352"/>
              <a:gd name="T16" fmla="*/ 179 w 289"/>
              <a:gd name="T17" fmla="*/ 121 h 352"/>
              <a:gd name="T18" fmla="*/ 157 w 289"/>
              <a:gd name="T19" fmla="*/ 143 h 352"/>
              <a:gd name="T20" fmla="*/ 135 w 289"/>
              <a:gd name="T21" fmla="*/ 143 h 352"/>
              <a:gd name="T22" fmla="*/ 135 w 289"/>
              <a:gd name="T23" fmla="*/ 33 h 352"/>
              <a:gd name="T24" fmla="*/ 124 w 289"/>
              <a:gd name="T25" fmla="*/ 22 h 352"/>
              <a:gd name="T26" fmla="*/ 113 w 289"/>
              <a:gd name="T27" fmla="*/ 33 h 352"/>
              <a:gd name="T28" fmla="*/ 113 w 289"/>
              <a:gd name="T29" fmla="*/ 209 h 352"/>
              <a:gd name="T30" fmla="*/ 96 w 289"/>
              <a:gd name="T31" fmla="*/ 209 h 352"/>
              <a:gd name="T32" fmla="*/ 93 w 289"/>
              <a:gd name="T33" fmla="*/ 205 h 352"/>
              <a:gd name="T34" fmla="*/ 50 w 289"/>
              <a:gd name="T35" fmla="*/ 148 h 352"/>
              <a:gd name="T36" fmla="*/ 31 w 289"/>
              <a:gd name="T37" fmla="*/ 141 h 352"/>
              <a:gd name="T38" fmla="*/ 23 w 289"/>
              <a:gd name="T39" fmla="*/ 149 h 352"/>
              <a:gd name="T40" fmla="*/ 168 w 289"/>
              <a:gd name="T41" fmla="*/ 352 h 352"/>
              <a:gd name="T42" fmla="*/ 59 w 289"/>
              <a:gd name="T43" fmla="*/ 283 h 352"/>
              <a:gd name="T44" fmla="*/ 0 w 289"/>
              <a:gd name="T45" fmla="*/ 149 h 352"/>
              <a:gd name="T46" fmla="*/ 1 w 289"/>
              <a:gd name="T47" fmla="*/ 146 h 352"/>
              <a:gd name="T48" fmla="*/ 22 w 289"/>
              <a:gd name="T49" fmla="*/ 121 h 352"/>
              <a:gd name="T50" fmla="*/ 67 w 289"/>
              <a:gd name="T51" fmla="*/ 133 h 352"/>
              <a:gd name="T52" fmla="*/ 91 w 289"/>
              <a:gd name="T53" fmla="*/ 166 h 352"/>
              <a:gd name="T54" fmla="*/ 91 w 289"/>
              <a:gd name="T55" fmla="*/ 33 h 352"/>
              <a:gd name="T56" fmla="*/ 124 w 289"/>
              <a:gd name="T57" fmla="*/ 0 h 352"/>
              <a:gd name="T58" fmla="*/ 157 w 289"/>
              <a:gd name="T59" fmla="*/ 33 h 352"/>
              <a:gd name="T60" fmla="*/ 157 w 289"/>
              <a:gd name="T61" fmla="*/ 105 h 352"/>
              <a:gd name="T62" fmla="*/ 179 w 289"/>
              <a:gd name="T63" fmla="*/ 99 h 352"/>
              <a:gd name="T64" fmla="*/ 193 w 289"/>
              <a:gd name="T65" fmla="*/ 101 h 352"/>
              <a:gd name="T66" fmla="*/ 259 w 289"/>
              <a:gd name="T67" fmla="*/ 124 h 352"/>
              <a:gd name="T68" fmla="*/ 289 w 289"/>
              <a:gd name="T69" fmla="*/ 165 h 352"/>
              <a:gd name="T70" fmla="*/ 289 w 289"/>
              <a:gd name="T71" fmla="*/ 171 h 352"/>
              <a:gd name="T72" fmla="*/ 289 w 289"/>
              <a:gd name="T73" fmla="*/ 231 h 352"/>
              <a:gd name="T74" fmla="*/ 168 w 289"/>
              <a:gd name="T75"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52">
                <a:moveTo>
                  <a:pt x="23" y="149"/>
                </a:moveTo>
                <a:cubicBezTo>
                  <a:pt x="79" y="273"/>
                  <a:pt x="79" y="273"/>
                  <a:pt x="79" y="273"/>
                </a:cubicBezTo>
                <a:cubicBezTo>
                  <a:pt x="95" y="308"/>
                  <a:pt x="130" y="330"/>
                  <a:pt x="168" y="330"/>
                </a:cubicBezTo>
                <a:cubicBezTo>
                  <a:pt x="223" y="330"/>
                  <a:pt x="267" y="286"/>
                  <a:pt x="267" y="231"/>
                </a:cubicBezTo>
                <a:cubicBezTo>
                  <a:pt x="267" y="171"/>
                  <a:pt x="267" y="171"/>
                  <a:pt x="267" y="171"/>
                </a:cubicBezTo>
                <a:cubicBezTo>
                  <a:pt x="267" y="165"/>
                  <a:pt x="267" y="165"/>
                  <a:pt x="267" y="165"/>
                </a:cubicBezTo>
                <a:cubicBezTo>
                  <a:pt x="267" y="156"/>
                  <a:pt x="261" y="148"/>
                  <a:pt x="252" y="145"/>
                </a:cubicBezTo>
                <a:cubicBezTo>
                  <a:pt x="186" y="122"/>
                  <a:pt x="186" y="122"/>
                  <a:pt x="186" y="122"/>
                </a:cubicBezTo>
                <a:cubicBezTo>
                  <a:pt x="184" y="122"/>
                  <a:pt x="181" y="121"/>
                  <a:pt x="179" y="121"/>
                </a:cubicBezTo>
                <a:cubicBezTo>
                  <a:pt x="167" y="121"/>
                  <a:pt x="157" y="131"/>
                  <a:pt x="157" y="143"/>
                </a:cubicBezTo>
                <a:cubicBezTo>
                  <a:pt x="135" y="143"/>
                  <a:pt x="135" y="143"/>
                  <a:pt x="135" y="143"/>
                </a:cubicBezTo>
                <a:cubicBezTo>
                  <a:pt x="135" y="33"/>
                  <a:pt x="135" y="33"/>
                  <a:pt x="135" y="33"/>
                </a:cubicBezTo>
                <a:cubicBezTo>
                  <a:pt x="135" y="27"/>
                  <a:pt x="130" y="22"/>
                  <a:pt x="124" y="22"/>
                </a:cubicBezTo>
                <a:cubicBezTo>
                  <a:pt x="118" y="22"/>
                  <a:pt x="113" y="27"/>
                  <a:pt x="113" y="33"/>
                </a:cubicBezTo>
                <a:cubicBezTo>
                  <a:pt x="113" y="209"/>
                  <a:pt x="113" y="209"/>
                  <a:pt x="113" y="209"/>
                </a:cubicBezTo>
                <a:cubicBezTo>
                  <a:pt x="96" y="209"/>
                  <a:pt x="96" y="209"/>
                  <a:pt x="96" y="209"/>
                </a:cubicBezTo>
                <a:cubicBezTo>
                  <a:pt x="93" y="205"/>
                  <a:pt x="93" y="205"/>
                  <a:pt x="93" y="205"/>
                </a:cubicBezTo>
                <a:cubicBezTo>
                  <a:pt x="80" y="188"/>
                  <a:pt x="56" y="155"/>
                  <a:pt x="50" y="148"/>
                </a:cubicBezTo>
                <a:cubicBezTo>
                  <a:pt x="45" y="142"/>
                  <a:pt x="38" y="138"/>
                  <a:pt x="31" y="141"/>
                </a:cubicBezTo>
                <a:cubicBezTo>
                  <a:pt x="27" y="143"/>
                  <a:pt x="25" y="146"/>
                  <a:pt x="23" y="149"/>
                </a:cubicBezTo>
                <a:moveTo>
                  <a:pt x="168" y="352"/>
                </a:moveTo>
                <a:cubicBezTo>
                  <a:pt x="121" y="352"/>
                  <a:pt x="78" y="325"/>
                  <a:pt x="59" y="283"/>
                </a:cubicBezTo>
                <a:cubicBezTo>
                  <a:pt x="0" y="149"/>
                  <a:pt x="0" y="149"/>
                  <a:pt x="0" y="149"/>
                </a:cubicBezTo>
                <a:cubicBezTo>
                  <a:pt x="1" y="146"/>
                  <a:pt x="1" y="146"/>
                  <a:pt x="1" y="146"/>
                </a:cubicBezTo>
                <a:cubicBezTo>
                  <a:pt x="1" y="144"/>
                  <a:pt x="7" y="128"/>
                  <a:pt x="22" y="121"/>
                </a:cubicBezTo>
                <a:cubicBezTo>
                  <a:pt x="37" y="114"/>
                  <a:pt x="54" y="119"/>
                  <a:pt x="67" y="133"/>
                </a:cubicBezTo>
                <a:cubicBezTo>
                  <a:pt x="70" y="138"/>
                  <a:pt x="81" y="152"/>
                  <a:pt x="91" y="166"/>
                </a:cubicBezTo>
                <a:cubicBezTo>
                  <a:pt x="91" y="33"/>
                  <a:pt x="91" y="33"/>
                  <a:pt x="91" y="33"/>
                </a:cubicBezTo>
                <a:cubicBezTo>
                  <a:pt x="91" y="15"/>
                  <a:pt x="106" y="0"/>
                  <a:pt x="124" y="0"/>
                </a:cubicBezTo>
                <a:cubicBezTo>
                  <a:pt x="142" y="0"/>
                  <a:pt x="157" y="15"/>
                  <a:pt x="157" y="33"/>
                </a:cubicBezTo>
                <a:cubicBezTo>
                  <a:pt x="157" y="105"/>
                  <a:pt x="157" y="105"/>
                  <a:pt x="157" y="105"/>
                </a:cubicBezTo>
                <a:cubicBezTo>
                  <a:pt x="164" y="101"/>
                  <a:pt x="171" y="99"/>
                  <a:pt x="179" y="99"/>
                </a:cubicBezTo>
                <a:cubicBezTo>
                  <a:pt x="184" y="99"/>
                  <a:pt x="188" y="100"/>
                  <a:pt x="193" y="101"/>
                </a:cubicBezTo>
                <a:cubicBezTo>
                  <a:pt x="259" y="124"/>
                  <a:pt x="259" y="124"/>
                  <a:pt x="259" y="124"/>
                </a:cubicBezTo>
                <a:cubicBezTo>
                  <a:pt x="277" y="130"/>
                  <a:pt x="289" y="147"/>
                  <a:pt x="289" y="165"/>
                </a:cubicBezTo>
                <a:cubicBezTo>
                  <a:pt x="289" y="171"/>
                  <a:pt x="289" y="171"/>
                  <a:pt x="289" y="171"/>
                </a:cubicBezTo>
                <a:cubicBezTo>
                  <a:pt x="289" y="231"/>
                  <a:pt x="289" y="231"/>
                  <a:pt x="289" y="231"/>
                </a:cubicBezTo>
                <a:cubicBezTo>
                  <a:pt x="289" y="298"/>
                  <a:pt x="235" y="352"/>
                  <a:pt x="168" y="3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124">
            <a:extLst>
              <a:ext uri="{FF2B5EF4-FFF2-40B4-BE49-F238E27FC236}">
                <a16:creationId xmlns:a16="http://schemas.microsoft.com/office/drawing/2014/main" id="{E717DA8B-BA61-47C5-A495-7B660CDCE103}"/>
              </a:ext>
            </a:extLst>
          </p:cNvPr>
          <p:cNvSpPr>
            <a:spLocks/>
          </p:cNvSpPr>
          <p:nvPr/>
        </p:nvSpPr>
        <p:spPr bwMode="auto">
          <a:xfrm>
            <a:off x="9617939" y="654351"/>
            <a:ext cx="190500" cy="147638"/>
          </a:xfrm>
          <a:custGeom>
            <a:avLst/>
            <a:gdLst>
              <a:gd name="T0" fmla="*/ 33 w 242"/>
              <a:gd name="T1" fmla="*/ 184 h 186"/>
              <a:gd name="T2" fmla="*/ 46 w 242"/>
              <a:gd name="T3" fmla="*/ 186 h 186"/>
              <a:gd name="T4" fmla="*/ 22 w 242"/>
              <a:gd name="T5" fmla="*/ 121 h 186"/>
              <a:gd name="T6" fmla="*/ 121 w 242"/>
              <a:gd name="T7" fmla="*/ 22 h 186"/>
              <a:gd name="T8" fmla="*/ 220 w 242"/>
              <a:gd name="T9" fmla="*/ 121 h 186"/>
              <a:gd name="T10" fmla="*/ 214 w 242"/>
              <a:gd name="T11" fmla="*/ 155 h 186"/>
              <a:gd name="T12" fmla="*/ 235 w 242"/>
              <a:gd name="T13" fmla="*/ 161 h 186"/>
              <a:gd name="T14" fmla="*/ 242 w 242"/>
              <a:gd name="T15" fmla="*/ 121 h 186"/>
              <a:gd name="T16" fmla="*/ 121 w 242"/>
              <a:gd name="T17" fmla="*/ 0 h 186"/>
              <a:gd name="T18" fmla="*/ 0 w 242"/>
              <a:gd name="T19" fmla="*/ 121 h 186"/>
              <a:gd name="T20" fmla="*/ 19 w 242"/>
              <a:gd name="T21" fmla="*/ 186 h 186"/>
              <a:gd name="T22" fmla="*/ 33 w 242"/>
              <a:gd name="T23" fmla="*/ 1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186">
                <a:moveTo>
                  <a:pt x="33" y="184"/>
                </a:moveTo>
                <a:cubicBezTo>
                  <a:pt x="37" y="184"/>
                  <a:pt x="42" y="185"/>
                  <a:pt x="46" y="186"/>
                </a:cubicBezTo>
                <a:cubicBezTo>
                  <a:pt x="31" y="168"/>
                  <a:pt x="22" y="146"/>
                  <a:pt x="22" y="121"/>
                </a:cubicBezTo>
                <a:cubicBezTo>
                  <a:pt x="22" y="67"/>
                  <a:pt x="67" y="22"/>
                  <a:pt x="121" y="22"/>
                </a:cubicBezTo>
                <a:cubicBezTo>
                  <a:pt x="176" y="22"/>
                  <a:pt x="220" y="67"/>
                  <a:pt x="220" y="121"/>
                </a:cubicBezTo>
                <a:cubicBezTo>
                  <a:pt x="220" y="133"/>
                  <a:pt x="218" y="144"/>
                  <a:pt x="214" y="155"/>
                </a:cubicBezTo>
                <a:cubicBezTo>
                  <a:pt x="222" y="155"/>
                  <a:pt x="229" y="157"/>
                  <a:pt x="235" y="161"/>
                </a:cubicBezTo>
                <a:cubicBezTo>
                  <a:pt x="240" y="149"/>
                  <a:pt x="242" y="135"/>
                  <a:pt x="242" y="121"/>
                </a:cubicBezTo>
                <a:cubicBezTo>
                  <a:pt x="242" y="55"/>
                  <a:pt x="188" y="0"/>
                  <a:pt x="121" y="0"/>
                </a:cubicBezTo>
                <a:cubicBezTo>
                  <a:pt x="54" y="0"/>
                  <a:pt x="0" y="55"/>
                  <a:pt x="0" y="121"/>
                </a:cubicBezTo>
                <a:cubicBezTo>
                  <a:pt x="0" y="145"/>
                  <a:pt x="7" y="167"/>
                  <a:pt x="19" y="186"/>
                </a:cubicBezTo>
                <a:cubicBezTo>
                  <a:pt x="23" y="185"/>
                  <a:pt x="28" y="184"/>
                  <a:pt x="33" y="1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Freeform 125">
            <a:extLst>
              <a:ext uri="{FF2B5EF4-FFF2-40B4-BE49-F238E27FC236}">
                <a16:creationId xmlns:a16="http://schemas.microsoft.com/office/drawing/2014/main" id="{BE83C9DE-1C1A-4963-906D-AB16F20D9D5D}"/>
              </a:ext>
            </a:extLst>
          </p:cNvPr>
          <p:cNvSpPr>
            <a:spLocks/>
          </p:cNvSpPr>
          <p:nvPr/>
        </p:nvSpPr>
        <p:spPr bwMode="auto">
          <a:xfrm>
            <a:off x="9652864" y="689276"/>
            <a:ext cx="120650" cy="61913"/>
          </a:xfrm>
          <a:custGeom>
            <a:avLst/>
            <a:gdLst>
              <a:gd name="T0" fmla="*/ 22 w 154"/>
              <a:gd name="T1" fmla="*/ 77 h 77"/>
              <a:gd name="T2" fmla="*/ 77 w 154"/>
              <a:gd name="T3" fmla="*/ 22 h 77"/>
              <a:gd name="T4" fmla="*/ 132 w 154"/>
              <a:gd name="T5" fmla="*/ 77 h 77"/>
              <a:gd name="T6" fmla="*/ 154 w 154"/>
              <a:gd name="T7" fmla="*/ 77 h 77"/>
              <a:gd name="T8" fmla="*/ 77 w 154"/>
              <a:gd name="T9" fmla="*/ 0 h 77"/>
              <a:gd name="T10" fmla="*/ 0 w 154"/>
              <a:gd name="T11" fmla="*/ 77 h 77"/>
              <a:gd name="T12" fmla="*/ 22 w 154"/>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154" h="77">
                <a:moveTo>
                  <a:pt x="22" y="77"/>
                </a:moveTo>
                <a:cubicBezTo>
                  <a:pt x="22" y="47"/>
                  <a:pt x="47" y="22"/>
                  <a:pt x="77" y="22"/>
                </a:cubicBezTo>
                <a:cubicBezTo>
                  <a:pt x="107" y="22"/>
                  <a:pt x="132" y="47"/>
                  <a:pt x="132" y="77"/>
                </a:cubicBezTo>
                <a:cubicBezTo>
                  <a:pt x="154" y="77"/>
                  <a:pt x="154" y="77"/>
                  <a:pt x="154" y="77"/>
                </a:cubicBezTo>
                <a:cubicBezTo>
                  <a:pt x="154" y="35"/>
                  <a:pt x="120" y="0"/>
                  <a:pt x="77" y="0"/>
                </a:cubicBezTo>
                <a:cubicBezTo>
                  <a:pt x="35" y="0"/>
                  <a:pt x="0" y="35"/>
                  <a:pt x="0" y="77"/>
                </a:cubicBezTo>
                <a:lnTo>
                  <a:pt x="2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Textfeld 136">
            <a:extLst>
              <a:ext uri="{FF2B5EF4-FFF2-40B4-BE49-F238E27FC236}">
                <a16:creationId xmlns:a16="http://schemas.microsoft.com/office/drawing/2014/main" id="{A2B9E19D-138D-4E72-BD0E-4018F304B39D}"/>
              </a:ext>
            </a:extLst>
          </p:cNvPr>
          <p:cNvSpPr txBox="1"/>
          <p:nvPr/>
        </p:nvSpPr>
        <p:spPr>
          <a:xfrm>
            <a:off x="4316394" y="339495"/>
            <a:ext cx="551433" cy="103170"/>
          </a:xfrm>
          <a:prstGeom prst="rect">
            <a:avLst/>
          </a:prstGeom>
          <a:noFill/>
        </p:spPr>
        <p:txBody>
          <a:bodyPr wrap="none" lIns="0" tIns="0" rIns="0" bIns="0" rtlCol="0">
            <a:spAutoFit/>
          </a:bodyPr>
          <a:lstStyle/>
          <a:p>
            <a:pPr>
              <a:lnSpc>
                <a:spcPts val="800"/>
              </a:lnSpc>
            </a:pPr>
            <a:r>
              <a:rPr lang="en-US" sz="900" b="1" kern="0" dirty="0" smtClean="0">
                <a:solidFill>
                  <a:schemeClr val="accent5"/>
                </a:solidFill>
              </a:rPr>
              <a:t>Simplicity</a:t>
            </a:r>
            <a:endParaRPr kumimoji="0" lang="en-US" sz="900" b="1" i="0" u="none" strike="noStrike" kern="0" spc="0" normalizeH="0" dirty="0">
              <a:ln>
                <a:noFill/>
              </a:ln>
              <a:solidFill>
                <a:schemeClr val="accent5"/>
              </a:solidFill>
              <a:effectLst/>
              <a:uLnTx/>
              <a:uFillTx/>
            </a:endParaRPr>
          </a:p>
        </p:txBody>
      </p:sp>
      <p:sp>
        <p:nvSpPr>
          <p:cNvPr id="141" name="Textfeld 140">
            <a:extLst>
              <a:ext uri="{FF2B5EF4-FFF2-40B4-BE49-F238E27FC236}">
                <a16:creationId xmlns:a16="http://schemas.microsoft.com/office/drawing/2014/main" id="{CEB7E62C-4FA0-4E4B-B1AA-C362F0F868FE}"/>
              </a:ext>
            </a:extLst>
          </p:cNvPr>
          <p:cNvSpPr txBox="1"/>
          <p:nvPr/>
        </p:nvSpPr>
        <p:spPr>
          <a:xfrm>
            <a:off x="7672120" y="2768073"/>
            <a:ext cx="1333698" cy="103170"/>
          </a:xfrm>
          <a:prstGeom prst="rect">
            <a:avLst/>
          </a:prstGeom>
          <a:noFill/>
        </p:spPr>
        <p:txBody>
          <a:bodyPr wrap="none" lIns="0" tIns="0" rIns="0" bIns="0" rtlCol="0">
            <a:spAutoFit/>
          </a:bodyPr>
          <a:lstStyle/>
          <a:p>
            <a:pPr>
              <a:lnSpc>
                <a:spcPts val="800"/>
              </a:lnSpc>
            </a:pPr>
            <a:r>
              <a:rPr lang="en-US" sz="900" b="1" kern="0" dirty="0" smtClean="0">
                <a:solidFill>
                  <a:schemeClr val="accent5"/>
                </a:solidFill>
              </a:rPr>
              <a:t>Future-proof investment</a:t>
            </a:r>
            <a:endParaRPr kumimoji="0" lang="en-US" sz="900" b="1" i="0" u="none" strike="noStrike" kern="0" spc="0" normalizeH="0" dirty="0">
              <a:ln>
                <a:noFill/>
              </a:ln>
              <a:solidFill>
                <a:schemeClr val="accent5"/>
              </a:solidFill>
              <a:effectLst/>
              <a:uLnTx/>
              <a:uFillTx/>
            </a:endParaRPr>
          </a:p>
        </p:txBody>
      </p:sp>
      <p:sp>
        <p:nvSpPr>
          <p:cNvPr id="142" name="Textfeld 141">
            <a:extLst>
              <a:ext uri="{FF2B5EF4-FFF2-40B4-BE49-F238E27FC236}">
                <a16:creationId xmlns:a16="http://schemas.microsoft.com/office/drawing/2014/main" id="{E858B137-4ED3-4ACE-8BF1-55B1053CC22C}"/>
              </a:ext>
            </a:extLst>
          </p:cNvPr>
          <p:cNvSpPr txBox="1"/>
          <p:nvPr/>
        </p:nvSpPr>
        <p:spPr>
          <a:xfrm>
            <a:off x="7672120" y="1509525"/>
            <a:ext cx="2799363" cy="256480"/>
          </a:xfrm>
          <a:prstGeom prst="rect">
            <a:avLst/>
          </a:prstGeom>
          <a:noFill/>
        </p:spPr>
        <p:txBody>
          <a:bodyPr wrap="square" lIns="0" tIns="0" rIns="0" bIns="0" rtlCol="0">
            <a:spAutoFit/>
          </a:bodyPr>
          <a:lstStyle/>
          <a:p>
            <a:pPr>
              <a:lnSpc>
                <a:spcPts val="1000"/>
              </a:lnSpc>
            </a:pPr>
            <a:r>
              <a:rPr lang="en-US" sz="900" b="1" kern="0" dirty="0" smtClean="0">
                <a:solidFill>
                  <a:schemeClr val="bg1"/>
                </a:solidFill>
              </a:rPr>
              <a:t>Situational awareness for fast and most efficient reaction</a:t>
            </a:r>
            <a:endParaRPr kumimoji="0" lang="en-US" sz="900" b="1" i="0" u="none" strike="noStrike" kern="0" spc="0" normalizeH="0" dirty="0">
              <a:ln>
                <a:noFill/>
              </a:ln>
              <a:solidFill>
                <a:schemeClr val="bg1"/>
              </a:solidFill>
              <a:effectLst/>
              <a:uLnTx/>
              <a:uFillTx/>
            </a:endParaRPr>
          </a:p>
        </p:txBody>
      </p:sp>
      <p:sp>
        <p:nvSpPr>
          <p:cNvPr id="143" name="Textfeld 142">
            <a:extLst>
              <a:ext uri="{FF2B5EF4-FFF2-40B4-BE49-F238E27FC236}">
                <a16:creationId xmlns:a16="http://schemas.microsoft.com/office/drawing/2014/main" id="{67163E46-51BC-44C2-B8ED-3EFB12F2FF52}"/>
              </a:ext>
            </a:extLst>
          </p:cNvPr>
          <p:cNvSpPr txBox="1"/>
          <p:nvPr/>
        </p:nvSpPr>
        <p:spPr>
          <a:xfrm>
            <a:off x="7681363" y="330573"/>
            <a:ext cx="2790120" cy="256480"/>
          </a:xfrm>
          <a:prstGeom prst="rect">
            <a:avLst/>
          </a:prstGeom>
          <a:noFill/>
        </p:spPr>
        <p:txBody>
          <a:bodyPr wrap="square" lIns="0" tIns="0" rIns="0" bIns="0" rtlCol="0">
            <a:spAutoFit/>
          </a:bodyPr>
          <a:lstStyle/>
          <a:p>
            <a:pPr>
              <a:lnSpc>
                <a:spcPts val="1000"/>
              </a:lnSpc>
            </a:pPr>
            <a:r>
              <a:rPr lang="en-US" sz="900" b="1" kern="0" dirty="0" smtClean="0">
                <a:solidFill>
                  <a:schemeClr val="bg1"/>
                </a:solidFill>
              </a:rPr>
              <a:t>Threat level management for increased safety on site</a:t>
            </a:r>
            <a:endParaRPr kumimoji="0" lang="en-US" sz="900" b="1" i="0" u="none" strike="noStrike" kern="0" spc="0" normalizeH="0" dirty="0">
              <a:ln>
                <a:noFill/>
              </a:ln>
              <a:solidFill>
                <a:schemeClr val="bg1"/>
              </a:solidFill>
              <a:effectLst/>
              <a:uLnTx/>
              <a:uFillTx/>
            </a:endParaRPr>
          </a:p>
        </p:txBody>
      </p:sp>
      <p:pic>
        <p:nvPicPr>
          <p:cNvPr id="49" name="Grafik 48" descr="Ein Bild, das Monitor, Elektronik, drinnen, Anzeige enthält.&#10;&#10;Automatisch generierte Beschreibung">
            <a:extLst>
              <a:ext uri="{FF2B5EF4-FFF2-40B4-BE49-F238E27FC236}">
                <a16:creationId xmlns:a16="http://schemas.microsoft.com/office/drawing/2014/main" id="{34482ACD-019B-4953-BAD1-5B54CB5207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218365" y="1816437"/>
            <a:ext cx="774997" cy="561634"/>
          </a:xfrm>
          <a:prstGeom prst="rect">
            <a:avLst/>
          </a:prstGeom>
        </p:spPr>
      </p:pic>
      <p:pic>
        <p:nvPicPr>
          <p:cNvPr id="51" name="Grafik 50" descr="Ein Bild, das Monitor, Elektronik, schwarz, Anzeige enthält.&#10;&#10;Automatisch generierte Beschreibung">
            <a:extLst>
              <a:ext uri="{FF2B5EF4-FFF2-40B4-BE49-F238E27FC236}">
                <a16:creationId xmlns:a16="http://schemas.microsoft.com/office/drawing/2014/main" id="{CCD3D89D-43E4-4957-A428-0987A0BF65C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22537" y="1816436"/>
            <a:ext cx="774997" cy="561633"/>
          </a:xfrm>
          <a:prstGeom prst="rect">
            <a:avLst/>
          </a:prstGeom>
        </p:spPr>
      </p:pic>
      <p:sp>
        <p:nvSpPr>
          <p:cNvPr id="148" name="Textfeld 147">
            <a:extLst>
              <a:ext uri="{FF2B5EF4-FFF2-40B4-BE49-F238E27FC236}">
                <a16:creationId xmlns:a16="http://schemas.microsoft.com/office/drawing/2014/main" id="{1EBE7285-BB0E-4E3D-95C4-2B013DA53D2C}"/>
              </a:ext>
            </a:extLst>
          </p:cNvPr>
          <p:cNvSpPr txBox="1"/>
          <p:nvPr/>
        </p:nvSpPr>
        <p:spPr>
          <a:xfrm>
            <a:off x="8280806" y="2406249"/>
            <a:ext cx="458459" cy="102592"/>
          </a:xfrm>
          <a:prstGeom prst="rect">
            <a:avLst/>
          </a:prstGeom>
          <a:noFill/>
        </p:spPr>
        <p:txBody>
          <a:bodyPr wrap="none" lIns="0" tIns="0" rIns="0" bIns="0" rtlCol="0">
            <a:spAutoFit/>
          </a:bodyPr>
          <a:lstStyle/>
          <a:p>
            <a:pPr algn="ctr">
              <a:lnSpc>
                <a:spcPts val="800"/>
              </a:lnSpc>
            </a:pPr>
            <a:r>
              <a:rPr lang="en-US" sz="700" kern="0" dirty="0" smtClean="0">
                <a:solidFill>
                  <a:schemeClr val="bg1"/>
                </a:solidFill>
              </a:rPr>
              <a:t>Map viewer</a:t>
            </a:r>
            <a:endParaRPr kumimoji="0" lang="en-US" sz="700" b="0" i="0" u="none" strike="noStrike" kern="0" spc="0" normalizeH="0" dirty="0">
              <a:ln>
                <a:noFill/>
              </a:ln>
              <a:solidFill>
                <a:schemeClr val="bg1"/>
              </a:solidFill>
              <a:effectLst/>
              <a:uLnTx/>
              <a:uFillTx/>
            </a:endParaRPr>
          </a:p>
        </p:txBody>
      </p:sp>
      <p:sp>
        <p:nvSpPr>
          <p:cNvPr id="149" name="Textfeld 148">
            <a:extLst>
              <a:ext uri="{FF2B5EF4-FFF2-40B4-BE49-F238E27FC236}">
                <a16:creationId xmlns:a16="http://schemas.microsoft.com/office/drawing/2014/main" id="{56AC0044-5BFC-4EB5-AC37-A1C6EC1F8E05}"/>
              </a:ext>
            </a:extLst>
          </p:cNvPr>
          <p:cNvSpPr txBox="1"/>
          <p:nvPr/>
        </p:nvSpPr>
        <p:spPr>
          <a:xfrm>
            <a:off x="9337360" y="2406249"/>
            <a:ext cx="537006" cy="102592"/>
          </a:xfrm>
          <a:prstGeom prst="rect">
            <a:avLst/>
          </a:prstGeom>
          <a:noFill/>
        </p:spPr>
        <p:txBody>
          <a:bodyPr wrap="none" lIns="0" tIns="0" rIns="0" bIns="0" rtlCol="0">
            <a:spAutoFit/>
          </a:bodyPr>
          <a:lstStyle/>
          <a:p>
            <a:pPr algn="ctr">
              <a:lnSpc>
                <a:spcPts val="800"/>
              </a:lnSpc>
            </a:pPr>
            <a:r>
              <a:rPr lang="en-US" sz="700" kern="0" dirty="0" smtClean="0">
                <a:solidFill>
                  <a:schemeClr val="bg1"/>
                </a:solidFill>
              </a:rPr>
              <a:t>Swipe Ticker </a:t>
            </a:r>
            <a:endParaRPr kumimoji="0" lang="en-US" sz="700" b="0" i="0" u="none" strike="noStrike" kern="0" spc="0" normalizeH="0" dirty="0">
              <a:ln>
                <a:noFill/>
              </a:ln>
              <a:solidFill>
                <a:schemeClr val="bg1"/>
              </a:solidFill>
              <a:effectLst/>
              <a:uLnTx/>
              <a:uFillTx/>
            </a:endParaRPr>
          </a:p>
        </p:txBody>
      </p:sp>
      <p:sp>
        <p:nvSpPr>
          <p:cNvPr id="150" name="Textfeld 149">
            <a:extLst>
              <a:ext uri="{FF2B5EF4-FFF2-40B4-BE49-F238E27FC236}">
                <a16:creationId xmlns:a16="http://schemas.microsoft.com/office/drawing/2014/main" id="{09956D25-46F6-439A-8B9B-4FFB3A5FB671}"/>
              </a:ext>
            </a:extLst>
          </p:cNvPr>
          <p:cNvSpPr txBox="1"/>
          <p:nvPr/>
        </p:nvSpPr>
        <p:spPr>
          <a:xfrm>
            <a:off x="4317083" y="544049"/>
            <a:ext cx="1013098" cy="103170"/>
          </a:xfrm>
          <a:prstGeom prst="rect">
            <a:avLst/>
          </a:prstGeom>
          <a:noFill/>
        </p:spPr>
        <p:txBody>
          <a:bodyPr wrap="none" lIns="0" tIns="0" rIns="0" bIns="0" rtlCol="0">
            <a:spAutoFit/>
          </a:bodyPr>
          <a:lstStyle/>
          <a:p>
            <a:pPr>
              <a:lnSpc>
                <a:spcPts val="800"/>
              </a:lnSpc>
            </a:pPr>
            <a:r>
              <a:rPr lang="en-US" sz="900" kern="0" cap="all" dirty="0" smtClean="0">
                <a:solidFill>
                  <a:schemeClr val="accent5"/>
                </a:solidFill>
              </a:rPr>
              <a:t>Easy to order: </a:t>
            </a:r>
            <a:endParaRPr kumimoji="0" lang="en-US" sz="900" b="0" i="0" u="none" strike="noStrike" kern="0" cap="all" spc="0" normalizeH="0" dirty="0">
              <a:ln>
                <a:noFill/>
              </a:ln>
              <a:solidFill>
                <a:schemeClr val="accent5"/>
              </a:solidFill>
              <a:effectLst/>
              <a:uLnTx/>
              <a:uFillTx/>
            </a:endParaRPr>
          </a:p>
        </p:txBody>
      </p:sp>
      <p:sp>
        <p:nvSpPr>
          <p:cNvPr id="151" name="Textfeld 150">
            <a:extLst>
              <a:ext uri="{FF2B5EF4-FFF2-40B4-BE49-F238E27FC236}">
                <a16:creationId xmlns:a16="http://schemas.microsoft.com/office/drawing/2014/main" id="{D37A0F3F-DA69-4B7C-B830-C60B7DC2310B}"/>
              </a:ext>
            </a:extLst>
          </p:cNvPr>
          <p:cNvSpPr txBox="1"/>
          <p:nvPr/>
        </p:nvSpPr>
        <p:spPr>
          <a:xfrm>
            <a:off x="4316394" y="1384300"/>
            <a:ext cx="833562" cy="103170"/>
          </a:xfrm>
          <a:prstGeom prst="rect">
            <a:avLst/>
          </a:prstGeom>
          <a:noFill/>
        </p:spPr>
        <p:txBody>
          <a:bodyPr wrap="none" lIns="0" tIns="0" rIns="0" bIns="0" rtlCol="0">
            <a:spAutoFit/>
          </a:bodyPr>
          <a:lstStyle/>
          <a:p>
            <a:pPr>
              <a:lnSpc>
                <a:spcPts val="800"/>
              </a:lnSpc>
            </a:pPr>
            <a:r>
              <a:rPr lang="en-US" sz="900" kern="0" cap="all" dirty="0" smtClean="0">
                <a:solidFill>
                  <a:schemeClr val="accent5"/>
                </a:solidFill>
              </a:rPr>
              <a:t>Easy to USE: </a:t>
            </a:r>
            <a:endParaRPr kumimoji="0" lang="en-US" sz="900" b="0" i="0" u="none" strike="noStrike" kern="0" cap="all" spc="0" normalizeH="0" dirty="0">
              <a:ln>
                <a:noFill/>
              </a:ln>
              <a:solidFill>
                <a:schemeClr val="accent5"/>
              </a:solidFill>
              <a:effectLst/>
              <a:uLnTx/>
              <a:uFillTx/>
            </a:endParaRPr>
          </a:p>
        </p:txBody>
      </p:sp>
      <p:sp>
        <p:nvSpPr>
          <p:cNvPr id="152" name="Textfeld 151">
            <a:extLst>
              <a:ext uri="{FF2B5EF4-FFF2-40B4-BE49-F238E27FC236}">
                <a16:creationId xmlns:a16="http://schemas.microsoft.com/office/drawing/2014/main" id="{04831D0C-4927-4ABD-9B69-720476D75150}"/>
              </a:ext>
            </a:extLst>
          </p:cNvPr>
          <p:cNvSpPr txBox="1"/>
          <p:nvPr/>
        </p:nvSpPr>
        <p:spPr>
          <a:xfrm>
            <a:off x="4535673" y="989174"/>
            <a:ext cx="125034" cy="102592"/>
          </a:xfrm>
          <a:prstGeom prst="rect">
            <a:avLst/>
          </a:prstGeom>
          <a:noFill/>
        </p:spPr>
        <p:txBody>
          <a:bodyPr wrap="none" lIns="0" tIns="0" rIns="0" bIns="0" rtlCol="0">
            <a:spAutoFit/>
          </a:bodyPr>
          <a:lstStyle/>
          <a:p>
            <a:pPr algn="ctr">
              <a:lnSpc>
                <a:spcPts val="800"/>
              </a:lnSpc>
            </a:pPr>
            <a:r>
              <a:rPr lang="en-US" sz="600" kern="0" dirty="0" smtClean="0">
                <a:solidFill>
                  <a:schemeClr val="tx2"/>
                </a:solidFill>
              </a:rPr>
              <a:t>Lite</a:t>
            </a:r>
            <a:endParaRPr kumimoji="0" lang="en-US" sz="600" i="0" u="none" strike="noStrike" kern="0" spc="0" normalizeH="0" dirty="0">
              <a:ln>
                <a:noFill/>
              </a:ln>
              <a:solidFill>
                <a:schemeClr val="tx2"/>
              </a:solidFill>
              <a:effectLst/>
              <a:uLnTx/>
              <a:uFillTx/>
            </a:endParaRPr>
          </a:p>
        </p:txBody>
      </p:sp>
      <p:sp>
        <p:nvSpPr>
          <p:cNvPr id="153" name="Textfeld 152">
            <a:extLst>
              <a:ext uri="{FF2B5EF4-FFF2-40B4-BE49-F238E27FC236}">
                <a16:creationId xmlns:a16="http://schemas.microsoft.com/office/drawing/2014/main" id="{AC7F1560-57B8-46E9-9BC1-A13BDE7B1452}"/>
              </a:ext>
            </a:extLst>
          </p:cNvPr>
          <p:cNvSpPr txBox="1"/>
          <p:nvPr/>
        </p:nvSpPr>
        <p:spPr>
          <a:xfrm>
            <a:off x="5555522" y="989174"/>
            <a:ext cx="150682" cy="102592"/>
          </a:xfrm>
          <a:prstGeom prst="rect">
            <a:avLst/>
          </a:prstGeom>
          <a:noFill/>
        </p:spPr>
        <p:txBody>
          <a:bodyPr wrap="none" lIns="0" tIns="0" rIns="0" bIns="0" rtlCol="0">
            <a:spAutoFit/>
          </a:bodyPr>
          <a:lstStyle/>
          <a:p>
            <a:pPr algn="ctr">
              <a:lnSpc>
                <a:spcPts val="800"/>
              </a:lnSpc>
            </a:pPr>
            <a:r>
              <a:rPr lang="en-US" sz="600" kern="0" dirty="0" smtClean="0">
                <a:solidFill>
                  <a:schemeClr val="tx2"/>
                </a:solidFill>
              </a:rPr>
              <a:t>Plus</a:t>
            </a:r>
            <a:endParaRPr kumimoji="0" lang="en-US" sz="600" i="0" u="none" strike="noStrike" kern="0" spc="0" normalizeH="0" dirty="0">
              <a:ln>
                <a:noFill/>
              </a:ln>
              <a:solidFill>
                <a:schemeClr val="tx2"/>
              </a:solidFill>
              <a:effectLst/>
              <a:uLnTx/>
              <a:uFillTx/>
            </a:endParaRPr>
          </a:p>
        </p:txBody>
      </p:sp>
      <p:sp>
        <p:nvSpPr>
          <p:cNvPr id="154" name="Textfeld 153">
            <a:extLst>
              <a:ext uri="{FF2B5EF4-FFF2-40B4-BE49-F238E27FC236}">
                <a16:creationId xmlns:a16="http://schemas.microsoft.com/office/drawing/2014/main" id="{6C3DE86C-C6A8-4AD4-A6AA-D19572466563}"/>
              </a:ext>
            </a:extLst>
          </p:cNvPr>
          <p:cNvSpPr txBox="1"/>
          <p:nvPr/>
        </p:nvSpPr>
        <p:spPr>
          <a:xfrm>
            <a:off x="6311426" y="989174"/>
            <a:ext cx="426399" cy="102592"/>
          </a:xfrm>
          <a:prstGeom prst="rect">
            <a:avLst/>
          </a:prstGeom>
          <a:noFill/>
        </p:spPr>
        <p:txBody>
          <a:bodyPr wrap="none" lIns="0" tIns="0" rIns="0" bIns="0" rtlCol="0">
            <a:spAutoFit/>
          </a:bodyPr>
          <a:lstStyle/>
          <a:p>
            <a:pPr algn="ctr">
              <a:lnSpc>
                <a:spcPts val="800"/>
              </a:lnSpc>
            </a:pPr>
            <a:r>
              <a:rPr lang="en-US" sz="600" kern="0" dirty="0" smtClean="0">
                <a:solidFill>
                  <a:schemeClr val="tx2"/>
                </a:solidFill>
              </a:rPr>
              <a:t>Professional</a:t>
            </a:r>
            <a:endParaRPr kumimoji="0" lang="en-US" sz="600" i="0" u="none" strike="noStrike" kern="0" spc="0" normalizeH="0" dirty="0">
              <a:ln>
                <a:noFill/>
              </a:ln>
              <a:solidFill>
                <a:schemeClr val="tx2"/>
              </a:solidFill>
              <a:effectLst/>
              <a:uLnTx/>
              <a:uFillTx/>
            </a:endParaRPr>
          </a:p>
        </p:txBody>
      </p:sp>
      <p:sp>
        <p:nvSpPr>
          <p:cNvPr id="187" name="Textfeld 186">
            <a:extLst>
              <a:ext uri="{FF2B5EF4-FFF2-40B4-BE49-F238E27FC236}">
                <a16:creationId xmlns:a16="http://schemas.microsoft.com/office/drawing/2014/main" id="{D9FE0916-F2E6-418C-B3CF-F032CFCC223F}"/>
              </a:ext>
            </a:extLst>
          </p:cNvPr>
          <p:cNvSpPr txBox="1"/>
          <p:nvPr/>
        </p:nvSpPr>
        <p:spPr>
          <a:xfrm>
            <a:off x="8097213" y="3974667"/>
            <a:ext cx="125034" cy="102592"/>
          </a:xfrm>
          <a:prstGeom prst="rect">
            <a:avLst/>
          </a:prstGeom>
          <a:noFill/>
        </p:spPr>
        <p:txBody>
          <a:bodyPr wrap="none" lIns="0" tIns="0" rIns="0" bIns="0" rtlCol="0">
            <a:spAutoFit/>
          </a:bodyPr>
          <a:lstStyle/>
          <a:p>
            <a:pPr algn="ctr">
              <a:lnSpc>
                <a:spcPts val="800"/>
              </a:lnSpc>
            </a:pPr>
            <a:r>
              <a:rPr lang="en-US" sz="600" kern="0" dirty="0" smtClean="0">
                <a:solidFill>
                  <a:schemeClr val="tx2"/>
                </a:solidFill>
              </a:rPr>
              <a:t>Lite</a:t>
            </a:r>
            <a:endParaRPr kumimoji="0" lang="en-US" sz="600" i="0" u="none" strike="noStrike" kern="0" spc="0" normalizeH="0" dirty="0">
              <a:ln>
                <a:noFill/>
              </a:ln>
              <a:solidFill>
                <a:schemeClr val="tx2"/>
              </a:solidFill>
              <a:effectLst/>
              <a:uLnTx/>
              <a:uFillTx/>
            </a:endParaRPr>
          </a:p>
        </p:txBody>
      </p:sp>
      <p:sp>
        <p:nvSpPr>
          <p:cNvPr id="188" name="Textfeld 187">
            <a:extLst>
              <a:ext uri="{FF2B5EF4-FFF2-40B4-BE49-F238E27FC236}">
                <a16:creationId xmlns:a16="http://schemas.microsoft.com/office/drawing/2014/main" id="{94153A56-4CCD-45FA-B400-B6DEB801FBF3}"/>
              </a:ext>
            </a:extLst>
          </p:cNvPr>
          <p:cNvSpPr txBox="1"/>
          <p:nvPr/>
        </p:nvSpPr>
        <p:spPr>
          <a:xfrm>
            <a:off x="8986109" y="3974667"/>
            <a:ext cx="150682" cy="102592"/>
          </a:xfrm>
          <a:prstGeom prst="rect">
            <a:avLst/>
          </a:prstGeom>
          <a:noFill/>
        </p:spPr>
        <p:txBody>
          <a:bodyPr wrap="none" lIns="0" tIns="0" rIns="0" bIns="0" rtlCol="0">
            <a:spAutoFit/>
          </a:bodyPr>
          <a:lstStyle/>
          <a:p>
            <a:pPr algn="ctr">
              <a:lnSpc>
                <a:spcPts val="800"/>
              </a:lnSpc>
            </a:pPr>
            <a:r>
              <a:rPr lang="en-US" sz="600" kern="0" dirty="0" smtClean="0">
                <a:solidFill>
                  <a:schemeClr val="tx2"/>
                </a:solidFill>
              </a:rPr>
              <a:t>Plus</a:t>
            </a:r>
            <a:endParaRPr kumimoji="0" lang="en-US" sz="600" i="0" u="none" strike="noStrike" kern="0" spc="0" normalizeH="0" dirty="0">
              <a:ln>
                <a:noFill/>
              </a:ln>
              <a:solidFill>
                <a:schemeClr val="tx2"/>
              </a:solidFill>
              <a:effectLst/>
              <a:uLnTx/>
              <a:uFillTx/>
            </a:endParaRPr>
          </a:p>
        </p:txBody>
      </p:sp>
      <p:sp>
        <p:nvSpPr>
          <p:cNvPr id="189" name="Textfeld 188">
            <a:extLst>
              <a:ext uri="{FF2B5EF4-FFF2-40B4-BE49-F238E27FC236}">
                <a16:creationId xmlns:a16="http://schemas.microsoft.com/office/drawing/2014/main" id="{70ECE066-E654-4133-A573-D984392F4864}"/>
              </a:ext>
            </a:extLst>
          </p:cNvPr>
          <p:cNvSpPr txBox="1"/>
          <p:nvPr/>
        </p:nvSpPr>
        <p:spPr>
          <a:xfrm>
            <a:off x="9734076" y="3974667"/>
            <a:ext cx="426399" cy="102592"/>
          </a:xfrm>
          <a:prstGeom prst="rect">
            <a:avLst/>
          </a:prstGeom>
          <a:noFill/>
        </p:spPr>
        <p:txBody>
          <a:bodyPr wrap="none" lIns="0" tIns="0" rIns="0" bIns="0" rtlCol="0">
            <a:spAutoFit/>
          </a:bodyPr>
          <a:lstStyle/>
          <a:p>
            <a:pPr algn="ctr">
              <a:lnSpc>
                <a:spcPts val="800"/>
              </a:lnSpc>
            </a:pPr>
            <a:r>
              <a:rPr lang="en-US" sz="600" kern="0" dirty="0" smtClean="0">
                <a:solidFill>
                  <a:schemeClr val="tx2"/>
                </a:solidFill>
              </a:rPr>
              <a:t>Professional</a:t>
            </a:r>
            <a:endParaRPr kumimoji="0" lang="en-US" sz="600" i="0" u="none" strike="noStrike" kern="0" spc="0" normalizeH="0" dirty="0">
              <a:ln>
                <a:noFill/>
              </a:ln>
              <a:solidFill>
                <a:schemeClr val="tx2"/>
              </a:solidFill>
              <a:effectLst/>
              <a:uLnTx/>
              <a:uFillTx/>
            </a:endParaRPr>
          </a:p>
        </p:txBody>
      </p:sp>
      <p:sp>
        <p:nvSpPr>
          <p:cNvPr id="190" name="Textfeld 189">
            <a:extLst>
              <a:ext uri="{FF2B5EF4-FFF2-40B4-BE49-F238E27FC236}">
                <a16:creationId xmlns:a16="http://schemas.microsoft.com/office/drawing/2014/main" id="{7A17CE48-B38E-46F5-80E5-AE5AC9089956}"/>
              </a:ext>
            </a:extLst>
          </p:cNvPr>
          <p:cNvSpPr txBox="1"/>
          <p:nvPr/>
        </p:nvSpPr>
        <p:spPr>
          <a:xfrm>
            <a:off x="4323289" y="1112145"/>
            <a:ext cx="1388201" cy="102592"/>
          </a:xfrm>
          <a:prstGeom prst="rect">
            <a:avLst/>
          </a:prstGeom>
          <a:noFill/>
        </p:spPr>
        <p:txBody>
          <a:bodyPr wrap="none" lIns="0" tIns="0" rIns="0" bIns="0" rtlCol="0">
            <a:spAutoFit/>
          </a:bodyPr>
          <a:lstStyle/>
          <a:p>
            <a:pPr>
              <a:lnSpc>
                <a:spcPts val="800"/>
              </a:lnSpc>
            </a:pPr>
            <a:r>
              <a:rPr lang="en-US" sz="800" kern="0" dirty="0" smtClean="0">
                <a:solidFill>
                  <a:schemeClr val="accent5"/>
                </a:solidFill>
              </a:rPr>
              <a:t>Ready-to-use license bundles </a:t>
            </a:r>
            <a:endParaRPr kumimoji="0" lang="en-US" sz="800" b="0" i="0" u="none" strike="noStrike" kern="0" spc="0" normalizeH="0" dirty="0">
              <a:ln>
                <a:noFill/>
              </a:ln>
              <a:solidFill>
                <a:schemeClr val="accent5"/>
              </a:solidFill>
              <a:effectLst/>
              <a:uLnTx/>
              <a:uFillTx/>
            </a:endParaRPr>
          </a:p>
        </p:txBody>
      </p:sp>
      <p:sp>
        <p:nvSpPr>
          <p:cNvPr id="28" name="Rectangle 11">
            <a:extLst>
              <a:ext uri="{FF2B5EF4-FFF2-40B4-BE49-F238E27FC236}">
                <a16:creationId xmlns:a16="http://schemas.microsoft.com/office/drawing/2014/main" id="{041258B8-9E76-45F8-9DDD-FC147A9DAAF4}"/>
              </a:ext>
            </a:extLst>
          </p:cNvPr>
          <p:cNvSpPr>
            <a:spLocks noChangeArrowheads="1"/>
          </p:cNvSpPr>
          <p:nvPr/>
        </p:nvSpPr>
        <p:spPr bwMode="auto">
          <a:xfrm>
            <a:off x="4152901" y="2408026"/>
            <a:ext cx="3105150" cy="1417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Textfeld 190">
            <a:extLst>
              <a:ext uri="{FF2B5EF4-FFF2-40B4-BE49-F238E27FC236}">
                <a16:creationId xmlns:a16="http://schemas.microsoft.com/office/drawing/2014/main" id="{0DD359E9-5062-494D-A65D-DDEA7D7F24E7}"/>
              </a:ext>
            </a:extLst>
          </p:cNvPr>
          <p:cNvSpPr txBox="1"/>
          <p:nvPr/>
        </p:nvSpPr>
        <p:spPr>
          <a:xfrm>
            <a:off x="4240718" y="1936098"/>
            <a:ext cx="921727" cy="205184"/>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Easy installation </a:t>
            </a:r>
          </a:p>
          <a:p>
            <a:pPr>
              <a:lnSpc>
                <a:spcPts val="800"/>
              </a:lnSpc>
            </a:pPr>
            <a:r>
              <a:rPr lang="en-US" sz="700" kern="0" dirty="0" smtClean="0">
                <a:solidFill>
                  <a:schemeClr val="accent5"/>
                </a:solidFill>
              </a:rPr>
              <a:t>and basic configuration</a:t>
            </a:r>
            <a:endParaRPr kumimoji="0" lang="en-US" sz="700" b="0" i="0" u="none" strike="noStrike" kern="0" spc="0" normalizeH="0" dirty="0">
              <a:ln>
                <a:noFill/>
              </a:ln>
              <a:solidFill>
                <a:schemeClr val="accent5"/>
              </a:solidFill>
              <a:effectLst/>
              <a:uLnTx/>
              <a:uFillTx/>
            </a:endParaRPr>
          </a:p>
        </p:txBody>
      </p:sp>
      <p:sp>
        <p:nvSpPr>
          <p:cNvPr id="192" name="Textfeld 191">
            <a:extLst>
              <a:ext uri="{FF2B5EF4-FFF2-40B4-BE49-F238E27FC236}">
                <a16:creationId xmlns:a16="http://schemas.microsoft.com/office/drawing/2014/main" id="{1966766A-5C51-4B01-9CAD-42BFEF37E281}"/>
              </a:ext>
            </a:extLst>
          </p:cNvPr>
          <p:cNvSpPr txBox="1"/>
          <p:nvPr/>
        </p:nvSpPr>
        <p:spPr>
          <a:xfrm>
            <a:off x="5382678" y="1936098"/>
            <a:ext cx="495328" cy="102592"/>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Intuitive GUI</a:t>
            </a:r>
            <a:endParaRPr kumimoji="0" lang="en-US" sz="700" b="0" i="0" u="none" strike="noStrike" kern="0" spc="0" normalizeH="0" dirty="0">
              <a:ln>
                <a:noFill/>
              </a:ln>
              <a:solidFill>
                <a:schemeClr val="accent5"/>
              </a:solidFill>
              <a:effectLst/>
              <a:uLnTx/>
              <a:uFillTx/>
            </a:endParaRPr>
          </a:p>
        </p:txBody>
      </p:sp>
      <p:sp>
        <p:nvSpPr>
          <p:cNvPr id="193" name="Textfeld 192">
            <a:extLst>
              <a:ext uri="{FF2B5EF4-FFF2-40B4-BE49-F238E27FC236}">
                <a16:creationId xmlns:a16="http://schemas.microsoft.com/office/drawing/2014/main" id="{A76FE884-37FF-4E07-8910-8CBEE70AF274}"/>
              </a:ext>
            </a:extLst>
          </p:cNvPr>
          <p:cNvSpPr txBox="1"/>
          <p:nvPr/>
        </p:nvSpPr>
        <p:spPr>
          <a:xfrm>
            <a:off x="6280849" y="1936098"/>
            <a:ext cx="504946" cy="205184"/>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Easy-to-use </a:t>
            </a:r>
          </a:p>
          <a:p>
            <a:pPr>
              <a:lnSpc>
                <a:spcPts val="800"/>
              </a:lnSpc>
            </a:pPr>
            <a:r>
              <a:rPr lang="en-US" sz="700" kern="0" dirty="0" smtClean="0">
                <a:solidFill>
                  <a:schemeClr val="accent5"/>
                </a:solidFill>
              </a:rPr>
              <a:t>map viewer</a:t>
            </a:r>
            <a:endParaRPr kumimoji="0" lang="en-US" sz="700" b="0" i="0" u="none" strike="noStrike" kern="0" spc="0" normalizeH="0" dirty="0">
              <a:ln>
                <a:noFill/>
              </a:ln>
              <a:solidFill>
                <a:schemeClr val="accent5"/>
              </a:solidFill>
              <a:effectLst/>
              <a:uLnTx/>
              <a:uFillTx/>
            </a:endParaRPr>
          </a:p>
        </p:txBody>
      </p:sp>
      <p:sp>
        <p:nvSpPr>
          <p:cNvPr id="60" name="Freeform 79">
            <a:extLst>
              <a:ext uri="{FF2B5EF4-FFF2-40B4-BE49-F238E27FC236}">
                <a16:creationId xmlns:a16="http://schemas.microsoft.com/office/drawing/2014/main" id="{A19D9E20-06E0-41ED-B82F-8D90A3713396}"/>
              </a:ext>
            </a:extLst>
          </p:cNvPr>
          <p:cNvSpPr>
            <a:spLocks noEditPoints="1"/>
          </p:cNvSpPr>
          <p:nvPr/>
        </p:nvSpPr>
        <p:spPr bwMode="auto">
          <a:xfrm>
            <a:off x="4448176" y="3362593"/>
            <a:ext cx="292100" cy="290513"/>
          </a:xfrm>
          <a:custGeom>
            <a:avLst/>
            <a:gdLst>
              <a:gd name="T0" fmla="*/ 47 w 369"/>
              <a:gd name="T1" fmla="*/ 142 h 364"/>
              <a:gd name="T2" fmla="*/ 133 w 369"/>
              <a:gd name="T3" fmla="*/ 142 h 364"/>
              <a:gd name="T4" fmla="*/ 85 w 369"/>
              <a:gd name="T5" fmla="*/ 142 h 364"/>
              <a:gd name="T6" fmla="*/ 47 w 369"/>
              <a:gd name="T7" fmla="*/ 208 h 364"/>
              <a:gd name="T8" fmla="*/ 170 w 369"/>
              <a:gd name="T9" fmla="*/ 360 h 364"/>
              <a:gd name="T10" fmla="*/ 0 w 369"/>
              <a:gd name="T11" fmla="*/ 360 h 364"/>
              <a:gd name="T12" fmla="*/ 85 w 369"/>
              <a:gd name="T13" fmla="*/ 211 h 364"/>
              <a:gd name="T14" fmla="*/ 85 w 369"/>
              <a:gd name="T15" fmla="*/ 350 h 364"/>
              <a:gd name="T16" fmla="*/ 0 w 369"/>
              <a:gd name="T17" fmla="*/ 0 h 364"/>
              <a:gd name="T18" fmla="*/ 29 w 369"/>
              <a:gd name="T19" fmla="*/ 208 h 364"/>
              <a:gd name="T20" fmla="*/ 170 w 369"/>
              <a:gd name="T21" fmla="*/ 208 h 364"/>
              <a:gd name="T22" fmla="*/ 312 w 369"/>
              <a:gd name="T23" fmla="*/ 57 h 364"/>
              <a:gd name="T24" fmla="*/ 341 w 369"/>
              <a:gd name="T25" fmla="*/ 142 h 364"/>
              <a:gd name="T26" fmla="*/ 331 w 369"/>
              <a:gd name="T27" fmla="*/ 0 h 364"/>
              <a:gd name="T28" fmla="*/ 293 w 369"/>
              <a:gd name="T29" fmla="*/ 114 h 364"/>
              <a:gd name="T30" fmla="*/ 255 w 369"/>
              <a:gd name="T31" fmla="*/ 360 h 364"/>
              <a:gd name="T32" fmla="*/ 350 w 369"/>
              <a:gd name="T33" fmla="*/ 360 h 364"/>
              <a:gd name="T34" fmla="*/ 180 w 369"/>
              <a:gd name="T35" fmla="*/ 142 h 364"/>
              <a:gd name="T36" fmla="*/ 369 w 369"/>
              <a:gd name="T37" fmla="*/ 142 h 364"/>
              <a:gd name="T38" fmla="*/ 303 w 369"/>
              <a:gd name="T39" fmla="*/ 147 h 364"/>
              <a:gd name="T40" fmla="*/ 303 w 369"/>
              <a:gd name="T41" fmla="*/ 147 h 364"/>
              <a:gd name="T42" fmla="*/ 303 w 369"/>
              <a:gd name="T43"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364">
                <a:moveTo>
                  <a:pt x="47" y="142"/>
                </a:moveTo>
                <a:cubicBezTo>
                  <a:pt x="63" y="142"/>
                  <a:pt x="91" y="142"/>
                  <a:pt x="133" y="142"/>
                </a:cubicBezTo>
                <a:moveTo>
                  <a:pt x="85" y="142"/>
                </a:moveTo>
                <a:cubicBezTo>
                  <a:pt x="47" y="208"/>
                  <a:pt x="47" y="208"/>
                  <a:pt x="47" y="208"/>
                </a:cubicBezTo>
                <a:moveTo>
                  <a:pt x="170" y="360"/>
                </a:moveTo>
                <a:cubicBezTo>
                  <a:pt x="0" y="360"/>
                  <a:pt x="0" y="360"/>
                  <a:pt x="0" y="360"/>
                </a:cubicBezTo>
                <a:moveTo>
                  <a:pt x="85" y="211"/>
                </a:moveTo>
                <a:cubicBezTo>
                  <a:pt x="85" y="350"/>
                  <a:pt x="85" y="350"/>
                  <a:pt x="85" y="350"/>
                </a:cubicBezTo>
                <a:moveTo>
                  <a:pt x="0" y="0"/>
                </a:moveTo>
                <a:cubicBezTo>
                  <a:pt x="17" y="121"/>
                  <a:pt x="29" y="208"/>
                  <a:pt x="29" y="208"/>
                </a:cubicBezTo>
                <a:cubicBezTo>
                  <a:pt x="170" y="208"/>
                  <a:pt x="170" y="208"/>
                  <a:pt x="170" y="208"/>
                </a:cubicBezTo>
                <a:moveTo>
                  <a:pt x="312" y="57"/>
                </a:moveTo>
                <a:cubicBezTo>
                  <a:pt x="341" y="142"/>
                  <a:pt x="341" y="142"/>
                  <a:pt x="341" y="142"/>
                </a:cubicBezTo>
                <a:moveTo>
                  <a:pt x="331" y="0"/>
                </a:moveTo>
                <a:cubicBezTo>
                  <a:pt x="293" y="114"/>
                  <a:pt x="293" y="114"/>
                  <a:pt x="293" y="114"/>
                </a:cubicBezTo>
                <a:moveTo>
                  <a:pt x="255" y="360"/>
                </a:moveTo>
                <a:cubicBezTo>
                  <a:pt x="350" y="360"/>
                  <a:pt x="350" y="360"/>
                  <a:pt x="350" y="360"/>
                </a:cubicBezTo>
                <a:moveTo>
                  <a:pt x="180" y="142"/>
                </a:moveTo>
                <a:cubicBezTo>
                  <a:pt x="369" y="142"/>
                  <a:pt x="369" y="142"/>
                  <a:pt x="369" y="142"/>
                </a:cubicBezTo>
                <a:moveTo>
                  <a:pt x="303" y="147"/>
                </a:moveTo>
                <a:cubicBezTo>
                  <a:pt x="303" y="147"/>
                  <a:pt x="303" y="147"/>
                  <a:pt x="303" y="147"/>
                </a:cubicBezTo>
                <a:cubicBezTo>
                  <a:pt x="303" y="364"/>
                  <a:pt x="303" y="364"/>
                  <a:pt x="303" y="364"/>
                </a:cubicBezTo>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82">
            <a:extLst>
              <a:ext uri="{FF2B5EF4-FFF2-40B4-BE49-F238E27FC236}">
                <a16:creationId xmlns:a16="http://schemas.microsoft.com/office/drawing/2014/main" id="{F4E02179-73A9-42F8-AC92-CA1DF2E81928}"/>
              </a:ext>
            </a:extLst>
          </p:cNvPr>
          <p:cNvSpPr>
            <a:spLocks noEditPoints="1"/>
          </p:cNvSpPr>
          <p:nvPr/>
        </p:nvSpPr>
        <p:spPr bwMode="auto">
          <a:xfrm>
            <a:off x="4448176" y="2714893"/>
            <a:ext cx="284163" cy="285750"/>
          </a:xfrm>
          <a:custGeom>
            <a:avLst/>
            <a:gdLst>
              <a:gd name="T0" fmla="*/ 312 w 359"/>
              <a:gd name="T1" fmla="*/ 19 h 359"/>
              <a:gd name="T2" fmla="*/ 312 w 359"/>
              <a:gd name="T3" fmla="*/ 66 h 359"/>
              <a:gd name="T4" fmla="*/ 265 w 359"/>
              <a:gd name="T5" fmla="*/ 66 h 359"/>
              <a:gd name="T6" fmla="*/ 180 w 359"/>
              <a:gd name="T7" fmla="*/ 359 h 359"/>
              <a:gd name="T8" fmla="*/ 0 w 359"/>
              <a:gd name="T9" fmla="*/ 180 h 359"/>
              <a:gd name="T10" fmla="*/ 180 w 359"/>
              <a:gd name="T11" fmla="*/ 0 h 359"/>
              <a:gd name="T12" fmla="*/ 313 w 359"/>
              <a:gd name="T13" fmla="*/ 65 h 359"/>
              <a:gd name="T14" fmla="*/ 359 w 359"/>
              <a:gd name="T15" fmla="*/ 180 h 359"/>
              <a:gd name="T16" fmla="*/ 352 w 359"/>
              <a:gd name="T17" fmla="*/ 232 h 359"/>
              <a:gd name="T18" fmla="*/ 346 w 359"/>
              <a:gd name="T19" fmla="*/ 248 h 359"/>
              <a:gd name="T20" fmla="*/ 319 w 359"/>
              <a:gd name="T21" fmla="*/ 293 h 359"/>
              <a:gd name="T22" fmla="*/ 307 w 359"/>
              <a:gd name="T23" fmla="*/ 306 h 359"/>
              <a:gd name="T24" fmla="*/ 265 w 359"/>
              <a:gd name="T25" fmla="*/ 338 h 359"/>
              <a:gd name="T26" fmla="*/ 248 w 359"/>
              <a:gd name="T27" fmla="*/ 346 h 359"/>
              <a:gd name="T28" fmla="*/ 199 w 359"/>
              <a:gd name="T29" fmla="*/ 359 h 359"/>
              <a:gd name="T30" fmla="*/ 284 w 359"/>
              <a:gd name="T31" fmla="*/ 180 h 359"/>
              <a:gd name="T32" fmla="*/ 180 w 359"/>
              <a:gd name="T33" fmla="*/ 284 h 359"/>
              <a:gd name="T34" fmla="*/ 76 w 359"/>
              <a:gd name="T35" fmla="*/ 180 h 359"/>
              <a:gd name="T36" fmla="*/ 180 w 359"/>
              <a:gd name="T37" fmla="*/ 76 h 359"/>
              <a:gd name="T38" fmla="*/ 284 w 359"/>
              <a:gd name="T39" fmla="*/ 180 h 359"/>
              <a:gd name="T40" fmla="*/ 235 w 359"/>
              <a:gd name="T41" fmla="*/ 180 h 359"/>
              <a:gd name="T42" fmla="*/ 180 w 359"/>
              <a:gd name="T43" fmla="*/ 284 h 359"/>
              <a:gd name="T44" fmla="*/ 125 w 359"/>
              <a:gd name="T45" fmla="*/ 180 h 359"/>
              <a:gd name="T46" fmla="*/ 180 w 359"/>
              <a:gd name="T47" fmla="*/ 76 h 359"/>
              <a:gd name="T48" fmla="*/ 235 w 359"/>
              <a:gd name="T49" fmla="*/ 180 h 359"/>
              <a:gd name="T50" fmla="*/ 76 w 359"/>
              <a:gd name="T51" fmla="*/ 180 h 359"/>
              <a:gd name="T52" fmla="*/ 283 w 359"/>
              <a:gd name="T53" fmla="*/ 180 h 359"/>
              <a:gd name="T54" fmla="*/ 180 w 359"/>
              <a:gd name="T55" fmla="*/ 76 h 359"/>
              <a:gd name="T56" fmla="*/ 180 w 359"/>
              <a:gd name="T57" fmla="*/ 28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9" h="359">
                <a:moveTo>
                  <a:pt x="312" y="19"/>
                </a:moveTo>
                <a:cubicBezTo>
                  <a:pt x="312" y="66"/>
                  <a:pt x="312" y="66"/>
                  <a:pt x="312" y="66"/>
                </a:cubicBezTo>
                <a:cubicBezTo>
                  <a:pt x="265" y="66"/>
                  <a:pt x="265" y="66"/>
                  <a:pt x="265" y="66"/>
                </a:cubicBezTo>
                <a:moveTo>
                  <a:pt x="180" y="359"/>
                </a:moveTo>
                <a:cubicBezTo>
                  <a:pt x="81" y="359"/>
                  <a:pt x="0" y="279"/>
                  <a:pt x="0" y="180"/>
                </a:cubicBezTo>
                <a:cubicBezTo>
                  <a:pt x="0" y="81"/>
                  <a:pt x="81" y="0"/>
                  <a:pt x="180" y="0"/>
                </a:cubicBezTo>
                <a:cubicBezTo>
                  <a:pt x="235" y="0"/>
                  <a:pt x="281" y="25"/>
                  <a:pt x="313" y="65"/>
                </a:cubicBezTo>
                <a:moveTo>
                  <a:pt x="359" y="180"/>
                </a:moveTo>
                <a:cubicBezTo>
                  <a:pt x="359" y="198"/>
                  <a:pt x="357" y="215"/>
                  <a:pt x="352" y="232"/>
                </a:cubicBezTo>
                <a:moveTo>
                  <a:pt x="346" y="248"/>
                </a:moveTo>
                <a:cubicBezTo>
                  <a:pt x="339" y="265"/>
                  <a:pt x="330" y="280"/>
                  <a:pt x="319" y="293"/>
                </a:cubicBezTo>
                <a:moveTo>
                  <a:pt x="307" y="306"/>
                </a:moveTo>
                <a:cubicBezTo>
                  <a:pt x="295" y="319"/>
                  <a:pt x="281" y="330"/>
                  <a:pt x="265" y="338"/>
                </a:cubicBezTo>
                <a:moveTo>
                  <a:pt x="248" y="346"/>
                </a:moveTo>
                <a:cubicBezTo>
                  <a:pt x="233" y="352"/>
                  <a:pt x="216" y="357"/>
                  <a:pt x="199" y="359"/>
                </a:cubicBezTo>
                <a:moveTo>
                  <a:pt x="284" y="180"/>
                </a:moveTo>
                <a:cubicBezTo>
                  <a:pt x="284" y="237"/>
                  <a:pt x="237" y="284"/>
                  <a:pt x="180" y="284"/>
                </a:cubicBezTo>
                <a:cubicBezTo>
                  <a:pt x="122" y="284"/>
                  <a:pt x="76" y="237"/>
                  <a:pt x="76" y="180"/>
                </a:cubicBezTo>
                <a:cubicBezTo>
                  <a:pt x="76" y="122"/>
                  <a:pt x="122" y="76"/>
                  <a:pt x="180" y="76"/>
                </a:cubicBezTo>
                <a:cubicBezTo>
                  <a:pt x="237" y="76"/>
                  <a:pt x="284" y="122"/>
                  <a:pt x="284" y="180"/>
                </a:cubicBezTo>
                <a:close/>
                <a:moveTo>
                  <a:pt x="235" y="180"/>
                </a:moveTo>
                <a:cubicBezTo>
                  <a:pt x="235" y="237"/>
                  <a:pt x="210" y="284"/>
                  <a:pt x="180" y="284"/>
                </a:cubicBezTo>
                <a:cubicBezTo>
                  <a:pt x="150" y="284"/>
                  <a:pt x="125" y="237"/>
                  <a:pt x="125" y="180"/>
                </a:cubicBezTo>
                <a:cubicBezTo>
                  <a:pt x="125" y="122"/>
                  <a:pt x="150" y="76"/>
                  <a:pt x="180" y="76"/>
                </a:cubicBezTo>
                <a:cubicBezTo>
                  <a:pt x="210" y="76"/>
                  <a:pt x="235" y="122"/>
                  <a:pt x="235" y="180"/>
                </a:cubicBezTo>
                <a:close/>
                <a:moveTo>
                  <a:pt x="76" y="180"/>
                </a:moveTo>
                <a:cubicBezTo>
                  <a:pt x="283" y="180"/>
                  <a:pt x="283" y="180"/>
                  <a:pt x="283" y="180"/>
                </a:cubicBezTo>
                <a:moveTo>
                  <a:pt x="180" y="76"/>
                </a:moveTo>
                <a:cubicBezTo>
                  <a:pt x="180" y="283"/>
                  <a:pt x="180" y="283"/>
                  <a:pt x="180" y="283"/>
                </a:cubicBezTo>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83">
            <a:extLst>
              <a:ext uri="{FF2B5EF4-FFF2-40B4-BE49-F238E27FC236}">
                <a16:creationId xmlns:a16="http://schemas.microsoft.com/office/drawing/2014/main" id="{4BEF8EEF-B549-4EC1-9B76-A337C84CEF76}"/>
              </a:ext>
            </a:extLst>
          </p:cNvPr>
          <p:cNvSpPr>
            <a:spLocks noEditPoints="1"/>
          </p:cNvSpPr>
          <p:nvPr/>
        </p:nvSpPr>
        <p:spPr bwMode="auto">
          <a:xfrm>
            <a:off x="6364288" y="2708543"/>
            <a:ext cx="298450" cy="300038"/>
          </a:xfrm>
          <a:custGeom>
            <a:avLst/>
            <a:gdLst>
              <a:gd name="T0" fmla="*/ 331 w 379"/>
              <a:gd name="T1" fmla="*/ 212 h 378"/>
              <a:gd name="T2" fmla="*/ 331 w 379"/>
              <a:gd name="T3" fmla="*/ 113 h 378"/>
              <a:gd name="T4" fmla="*/ 312 w 379"/>
              <a:gd name="T5" fmla="*/ 113 h 378"/>
              <a:gd name="T6" fmla="*/ 312 w 379"/>
              <a:gd name="T7" fmla="*/ 208 h 378"/>
              <a:gd name="T8" fmla="*/ 331 w 379"/>
              <a:gd name="T9" fmla="*/ 212 h 378"/>
              <a:gd name="T10" fmla="*/ 360 w 379"/>
              <a:gd name="T11" fmla="*/ 302 h 378"/>
              <a:gd name="T12" fmla="*/ 303 w 379"/>
              <a:gd name="T13" fmla="*/ 359 h 378"/>
              <a:gd name="T14" fmla="*/ 246 w 379"/>
              <a:gd name="T15" fmla="*/ 302 h 378"/>
              <a:gd name="T16" fmla="*/ 303 w 379"/>
              <a:gd name="T17" fmla="*/ 246 h 378"/>
              <a:gd name="T18" fmla="*/ 360 w 379"/>
              <a:gd name="T19" fmla="*/ 302 h 378"/>
              <a:gd name="T20" fmla="*/ 379 w 379"/>
              <a:gd name="T21" fmla="*/ 302 h 378"/>
              <a:gd name="T22" fmla="*/ 303 w 379"/>
              <a:gd name="T23" fmla="*/ 227 h 378"/>
              <a:gd name="T24" fmla="*/ 227 w 379"/>
              <a:gd name="T25" fmla="*/ 302 h 378"/>
              <a:gd name="T26" fmla="*/ 303 w 379"/>
              <a:gd name="T27" fmla="*/ 378 h 378"/>
              <a:gd name="T28" fmla="*/ 379 w 379"/>
              <a:gd name="T29" fmla="*/ 302 h 378"/>
              <a:gd name="T30" fmla="*/ 338 w 379"/>
              <a:gd name="T31" fmla="*/ 290 h 378"/>
              <a:gd name="T32" fmla="*/ 325 w 379"/>
              <a:gd name="T33" fmla="*/ 277 h 378"/>
              <a:gd name="T34" fmla="*/ 294 w 379"/>
              <a:gd name="T35" fmla="*/ 308 h 378"/>
              <a:gd name="T36" fmla="*/ 281 w 379"/>
              <a:gd name="T37" fmla="*/ 296 h 378"/>
              <a:gd name="T38" fmla="*/ 268 w 379"/>
              <a:gd name="T39" fmla="*/ 309 h 378"/>
              <a:gd name="T40" fmla="*/ 294 w 379"/>
              <a:gd name="T41" fmla="*/ 335 h 378"/>
              <a:gd name="T42" fmla="*/ 338 w 379"/>
              <a:gd name="T43" fmla="*/ 290 h 378"/>
              <a:gd name="T44" fmla="*/ 246 w 379"/>
              <a:gd name="T45" fmla="*/ 179 h 378"/>
              <a:gd name="T46" fmla="*/ 133 w 379"/>
              <a:gd name="T47" fmla="*/ 179 h 378"/>
              <a:gd name="T48" fmla="*/ 133 w 379"/>
              <a:gd name="T49" fmla="*/ 198 h 378"/>
              <a:gd name="T50" fmla="*/ 246 w 379"/>
              <a:gd name="T51" fmla="*/ 198 h 378"/>
              <a:gd name="T52" fmla="*/ 246 w 379"/>
              <a:gd name="T53" fmla="*/ 179 h 378"/>
              <a:gd name="T54" fmla="*/ 114 w 379"/>
              <a:gd name="T55" fmla="*/ 283 h 378"/>
              <a:gd name="T56" fmla="*/ 0 w 379"/>
              <a:gd name="T57" fmla="*/ 283 h 378"/>
              <a:gd name="T58" fmla="*/ 0 w 379"/>
              <a:gd name="T59" fmla="*/ 302 h 378"/>
              <a:gd name="T60" fmla="*/ 114 w 379"/>
              <a:gd name="T61" fmla="*/ 302 h 378"/>
              <a:gd name="T62" fmla="*/ 114 w 379"/>
              <a:gd name="T63" fmla="*/ 283 h 378"/>
              <a:gd name="T64" fmla="*/ 379 w 379"/>
              <a:gd name="T65" fmla="*/ 75 h 378"/>
              <a:gd name="T66" fmla="*/ 265 w 379"/>
              <a:gd name="T67" fmla="*/ 75 h 378"/>
              <a:gd name="T68" fmla="*/ 265 w 379"/>
              <a:gd name="T69" fmla="*/ 94 h 378"/>
              <a:gd name="T70" fmla="*/ 379 w 379"/>
              <a:gd name="T71" fmla="*/ 94 h 378"/>
              <a:gd name="T72" fmla="*/ 379 w 379"/>
              <a:gd name="T73" fmla="*/ 75 h 378"/>
              <a:gd name="T74" fmla="*/ 331 w 379"/>
              <a:gd name="T75" fmla="*/ 0 h 378"/>
              <a:gd name="T76" fmla="*/ 312 w 379"/>
              <a:gd name="T77" fmla="*/ 0 h 378"/>
              <a:gd name="T78" fmla="*/ 312 w 379"/>
              <a:gd name="T79" fmla="*/ 56 h 378"/>
              <a:gd name="T80" fmla="*/ 331 w 379"/>
              <a:gd name="T81" fmla="*/ 56 h 378"/>
              <a:gd name="T82" fmla="*/ 331 w 379"/>
              <a:gd name="T83" fmla="*/ 0 h 378"/>
              <a:gd name="T84" fmla="*/ 199 w 379"/>
              <a:gd name="T85" fmla="*/ 0 h 378"/>
              <a:gd name="T86" fmla="*/ 180 w 379"/>
              <a:gd name="T87" fmla="*/ 0 h 378"/>
              <a:gd name="T88" fmla="*/ 180 w 379"/>
              <a:gd name="T89" fmla="*/ 160 h 378"/>
              <a:gd name="T90" fmla="*/ 199 w 379"/>
              <a:gd name="T91" fmla="*/ 160 h 378"/>
              <a:gd name="T92" fmla="*/ 199 w 379"/>
              <a:gd name="T93" fmla="*/ 0 h 378"/>
              <a:gd name="T94" fmla="*/ 199 w 379"/>
              <a:gd name="T95" fmla="*/ 217 h 378"/>
              <a:gd name="T96" fmla="*/ 180 w 379"/>
              <a:gd name="T97" fmla="*/ 217 h 378"/>
              <a:gd name="T98" fmla="*/ 180 w 379"/>
              <a:gd name="T99" fmla="*/ 378 h 378"/>
              <a:gd name="T100" fmla="*/ 199 w 379"/>
              <a:gd name="T101" fmla="*/ 378 h 378"/>
              <a:gd name="T102" fmla="*/ 199 w 379"/>
              <a:gd name="T103" fmla="*/ 217 h 378"/>
              <a:gd name="T104" fmla="*/ 67 w 379"/>
              <a:gd name="T105" fmla="*/ 321 h 378"/>
              <a:gd name="T106" fmla="*/ 48 w 379"/>
              <a:gd name="T107" fmla="*/ 321 h 378"/>
              <a:gd name="T108" fmla="*/ 48 w 379"/>
              <a:gd name="T109" fmla="*/ 378 h 378"/>
              <a:gd name="T110" fmla="*/ 67 w 379"/>
              <a:gd name="T111" fmla="*/ 378 h 378"/>
              <a:gd name="T112" fmla="*/ 67 w 379"/>
              <a:gd name="T113" fmla="*/ 321 h 378"/>
              <a:gd name="T114" fmla="*/ 67 w 379"/>
              <a:gd name="T115" fmla="*/ 264 h 378"/>
              <a:gd name="T116" fmla="*/ 48 w 379"/>
              <a:gd name="T117" fmla="*/ 264 h 378"/>
              <a:gd name="T118" fmla="*/ 48 w 379"/>
              <a:gd name="T119" fmla="*/ 0 h 378"/>
              <a:gd name="T120" fmla="*/ 67 w 379"/>
              <a:gd name="T121" fmla="*/ 0 h 378"/>
              <a:gd name="T122" fmla="*/ 67 w 379"/>
              <a:gd name="T123" fmla="*/ 26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9" h="378">
                <a:moveTo>
                  <a:pt x="331" y="212"/>
                </a:moveTo>
                <a:cubicBezTo>
                  <a:pt x="331" y="113"/>
                  <a:pt x="331" y="113"/>
                  <a:pt x="331" y="113"/>
                </a:cubicBezTo>
                <a:cubicBezTo>
                  <a:pt x="312" y="113"/>
                  <a:pt x="312" y="113"/>
                  <a:pt x="312" y="113"/>
                </a:cubicBezTo>
                <a:cubicBezTo>
                  <a:pt x="312" y="208"/>
                  <a:pt x="312" y="208"/>
                  <a:pt x="312" y="208"/>
                </a:cubicBezTo>
                <a:cubicBezTo>
                  <a:pt x="319" y="209"/>
                  <a:pt x="325" y="210"/>
                  <a:pt x="331" y="212"/>
                </a:cubicBezTo>
                <a:moveTo>
                  <a:pt x="360" y="302"/>
                </a:moveTo>
                <a:cubicBezTo>
                  <a:pt x="360" y="334"/>
                  <a:pt x="334" y="359"/>
                  <a:pt x="303" y="359"/>
                </a:cubicBezTo>
                <a:cubicBezTo>
                  <a:pt x="272" y="359"/>
                  <a:pt x="246" y="334"/>
                  <a:pt x="246" y="302"/>
                </a:cubicBezTo>
                <a:cubicBezTo>
                  <a:pt x="246" y="271"/>
                  <a:pt x="272" y="246"/>
                  <a:pt x="303" y="246"/>
                </a:cubicBezTo>
                <a:cubicBezTo>
                  <a:pt x="334" y="246"/>
                  <a:pt x="360" y="271"/>
                  <a:pt x="360" y="302"/>
                </a:cubicBezTo>
                <a:moveTo>
                  <a:pt x="379" y="302"/>
                </a:moveTo>
                <a:cubicBezTo>
                  <a:pt x="379" y="261"/>
                  <a:pt x="345" y="227"/>
                  <a:pt x="303" y="227"/>
                </a:cubicBezTo>
                <a:cubicBezTo>
                  <a:pt x="261" y="227"/>
                  <a:pt x="227" y="261"/>
                  <a:pt x="227" y="302"/>
                </a:cubicBezTo>
                <a:cubicBezTo>
                  <a:pt x="227" y="344"/>
                  <a:pt x="261" y="378"/>
                  <a:pt x="303" y="378"/>
                </a:cubicBezTo>
                <a:cubicBezTo>
                  <a:pt x="345" y="378"/>
                  <a:pt x="379" y="344"/>
                  <a:pt x="379" y="302"/>
                </a:cubicBezTo>
                <a:moveTo>
                  <a:pt x="338" y="290"/>
                </a:moveTo>
                <a:cubicBezTo>
                  <a:pt x="325" y="277"/>
                  <a:pt x="325" y="277"/>
                  <a:pt x="325" y="277"/>
                </a:cubicBezTo>
                <a:cubicBezTo>
                  <a:pt x="294" y="308"/>
                  <a:pt x="294" y="308"/>
                  <a:pt x="294" y="308"/>
                </a:cubicBezTo>
                <a:cubicBezTo>
                  <a:pt x="281" y="296"/>
                  <a:pt x="281" y="296"/>
                  <a:pt x="281" y="296"/>
                </a:cubicBezTo>
                <a:cubicBezTo>
                  <a:pt x="268" y="309"/>
                  <a:pt x="268" y="309"/>
                  <a:pt x="268" y="309"/>
                </a:cubicBezTo>
                <a:cubicBezTo>
                  <a:pt x="294" y="335"/>
                  <a:pt x="294" y="335"/>
                  <a:pt x="294" y="335"/>
                </a:cubicBezTo>
                <a:lnTo>
                  <a:pt x="338" y="290"/>
                </a:lnTo>
                <a:close/>
                <a:moveTo>
                  <a:pt x="246" y="179"/>
                </a:moveTo>
                <a:cubicBezTo>
                  <a:pt x="133" y="179"/>
                  <a:pt x="133" y="179"/>
                  <a:pt x="133" y="179"/>
                </a:cubicBezTo>
                <a:cubicBezTo>
                  <a:pt x="133" y="198"/>
                  <a:pt x="133" y="198"/>
                  <a:pt x="133" y="198"/>
                </a:cubicBezTo>
                <a:cubicBezTo>
                  <a:pt x="246" y="198"/>
                  <a:pt x="246" y="198"/>
                  <a:pt x="246" y="198"/>
                </a:cubicBezTo>
                <a:lnTo>
                  <a:pt x="246" y="179"/>
                </a:lnTo>
                <a:close/>
                <a:moveTo>
                  <a:pt x="114" y="283"/>
                </a:moveTo>
                <a:cubicBezTo>
                  <a:pt x="0" y="283"/>
                  <a:pt x="0" y="283"/>
                  <a:pt x="0" y="283"/>
                </a:cubicBezTo>
                <a:cubicBezTo>
                  <a:pt x="0" y="302"/>
                  <a:pt x="0" y="302"/>
                  <a:pt x="0" y="302"/>
                </a:cubicBezTo>
                <a:cubicBezTo>
                  <a:pt x="114" y="302"/>
                  <a:pt x="114" y="302"/>
                  <a:pt x="114" y="302"/>
                </a:cubicBezTo>
                <a:lnTo>
                  <a:pt x="114" y="283"/>
                </a:lnTo>
                <a:close/>
                <a:moveTo>
                  <a:pt x="379" y="75"/>
                </a:moveTo>
                <a:cubicBezTo>
                  <a:pt x="265" y="75"/>
                  <a:pt x="265" y="75"/>
                  <a:pt x="265" y="75"/>
                </a:cubicBezTo>
                <a:cubicBezTo>
                  <a:pt x="265" y="94"/>
                  <a:pt x="265" y="94"/>
                  <a:pt x="265" y="94"/>
                </a:cubicBezTo>
                <a:cubicBezTo>
                  <a:pt x="379" y="94"/>
                  <a:pt x="379" y="94"/>
                  <a:pt x="379" y="94"/>
                </a:cubicBezTo>
                <a:lnTo>
                  <a:pt x="379" y="75"/>
                </a:lnTo>
                <a:close/>
                <a:moveTo>
                  <a:pt x="331" y="0"/>
                </a:moveTo>
                <a:cubicBezTo>
                  <a:pt x="312" y="0"/>
                  <a:pt x="312" y="0"/>
                  <a:pt x="312" y="0"/>
                </a:cubicBezTo>
                <a:cubicBezTo>
                  <a:pt x="312" y="56"/>
                  <a:pt x="312" y="56"/>
                  <a:pt x="312" y="56"/>
                </a:cubicBezTo>
                <a:cubicBezTo>
                  <a:pt x="331" y="56"/>
                  <a:pt x="331" y="56"/>
                  <a:pt x="331" y="56"/>
                </a:cubicBezTo>
                <a:lnTo>
                  <a:pt x="331" y="0"/>
                </a:lnTo>
                <a:close/>
                <a:moveTo>
                  <a:pt x="199" y="0"/>
                </a:moveTo>
                <a:cubicBezTo>
                  <a:pt x="180" y="0"/>
                  <a:pt x="180" y="0"/>
                  <a:pt x="180" y="0"/>
                </a:cubicBezTo>
                <a:cubicBezTo>
                  <a:pt x="180" y="160"/>
                  <a:pt x="180" y="160"/>
                  <a:pt x="180" y="160"/>
                </a:cubicBezTo>
                <a:cubicBezTo>
                  <a:pt x="199" y="160"/>
                  <a:pt x="199" y="160"/>
                  <a:pt x="199" y="160"/>
                </a:cubicBezTo>
                <a:lnTo>
                  <a:pt x="199" y="0"/>
                </a:lnTo>
                <a:close/>
                <a:moveTo>
                  <a:pt x="199" y="217"/>
                </a:moveTo>
                <a:cubicBezTo>
                  <a:pt x="180" y="217"/>
                  <a:pt x="180" y="217"/>
                  <a:pt x="180" y="217"/>
                </a:cubicBezTo>
                <a:cubicBezTo>
                  <a:pt x="180" y="378"/>
                  <a:pt x="180" y="378"/>
                  <a:pt x="180" y="378"/>
                </a:cubicBezTo>
                <a:cubicBezTo>
                  <a:pt x="199" y="378"/>
                  <a:pt x="199" y="378"/>
                  <a:pt x="199" y="378"/>
                </a:cubicBezTo>
                <a:lnTo>
                  <a:pt x="199" y="217"/>
                </a:lnTo>
                <a:close/>
                <a:moveTo>
                  <a:pt x="67" y="321"/>
                </a:moveTo>
                <a:cubicBezTo>
                  <a:pt x="48" y="321"/>
                  <a:pt x="48" y="321"/>
                  <a:pt x="48" y="321"/>
                </a:cubicBezTo>
                <a:cubicBezTo>
                  <a:pt x="48" y="378"/>
                  <a:pt x="48" y="378"/>
                  <a:pt x="48" y="378"/>
                </a:cubicBezTo>
                <a:cubicBezTo>
                  <a:pt x="67" y="378"/>
                  <a:pt x="67" y="378"/>
                  <a:pt x="67" y="378"/>
                </a:cubicBezTo>
                <a:lnTo>
                  <a:pt x="67" y="321"/>
                </a:lnTo>
                <a:close/>
                <a:moveTo>
                  <a:pt x="67" y="264"/>
                </a:moveTo>
                <a:cubicBezTo>
                  <a:pt x="48" y="264"/>
                  <a:pt x="48" y="264"/>
                  <a:pt x="48" y="264"/>
                </a:cubicBezTo>
                <a:cubicBezTo>
                  <a:pt x="48" y="0"/>
                  <a:pt x="48" y="0"/>
                  <a:pt x="48" y="0"/>
                </a:cubicBezTo>
                <a:cubicBezTo>
                  <a:pt x="67" y="0"/>
                  <a:pt x="67" y="0"/>
                  <a:pt x="67" y="0"/>
                </a:cubicBezTo>
                <a:lnTo>
                  <a:pt x="67" y="2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84">
            <a:extLst>
              <a:ext uri="{FF2B5EF4-FFF2-40B4-BE49-F238E27FC236}">
                <a16:creationId xmlns:a16="http://schemas.microsoft.com/office/drawing/2014/main" id="{6F67EA00-57AF-497A-B0B1-F81531D805DD}"/>
              </a:ext>
            </a:extLst>
          </p:cNvPr>
          <p:cNvSpPr>
            <a:spLocks noEditPoints="1"/>
          </p:cNvSpPr>
          <p:nvPr/>
        </p:nvSpPr>
        <p:spPr bwMode="auto">
          <a:xfrm>
            <a:off x="5522913" y="3362593"/>
            <a:ext cx="223838" cy="287338"/>
          </a:xfrm>
          <a:custGeom>
            <a:avLst/>
            <a:gdLst>
              <a:gd name="T0" fmla="*/ 170 w 284"/>
              <a:gd name="T1" fmla="*/ 227 h 360"/>
              <a:gd name="T2" fmla="*/ 139 w 284"/>
              <a:gd name="T3" fmla="*/ 199 h 360"/>
              <a:gd name="T4" fmla="*/ 114 w 284"/>
              <a:gd name="T5" fmla="*/ 224 h 360"/>
              <a:gd name="T6" fmla="*/ 123 w 284"/>
              <a:gd name="T7" fmla="*/ 248 h 360"/>
              <a:gd name="T8" fmla="*/ 123 w 284"/>
              <a:gd name="T9" fmla="*/ 294 h 360"/>
              <a:gd name="T10" fmla="*/ 161 w 284"/>
              <a:gd name="T11" fmla="*/ 294 h 360"/>
              <a:gd name="T12" fmla="*/ 161 w 284"/>
              <a:gd name="T13" fmla="*/ 248 h 360"/>
              <a:gd name="T14" fmla="*/ 170 w 284"/>
              <a:gd name="T15" fmla="*/ 227 h 360"/>
              <a:gd name="T16" fmla="*/ 236 w 284"/>
              <a:gd name="T17" fmla="*/ 133 h 360"/>
              <a:gd name="T18" fmla="*/ 236 w 284"/>
              <a:gd name="T19" fmla="*/ 95 h 360"/>
              <a:gd name="T20" fmla="*/ 142 w 284"/>
              <a:gd name="T21" fmla="*/ 0 h 360"/>
              <a:gd name="T22" fmla="*/ 47 w 284"/>
              <a:gd name="T23" fmla="*/ 95 h 360"/>
              <a:gd name="T24" fmla="*/ 47 w 284"/>
              <a:gd name="T25" fmla="*/ 133 h 360"/>
              <a:gd name="T26" fmla="*/ 284 w 284"/>
              <a:gd name="T27" fmla="*/ 360 h 360"/>
              <a:gd name="T28" fmla="*/ 0 w 284"/>
              <a:gd name="T29" fmla="*/ 360 h 360"/>
              <a:gd name="T30" fmla="*/ 0 w 284"/>
              <a:gd name="T31" fmla="*/ 133 h 360"/>
              <a:gd name="T32" fmla="*/ 284 w 284"/>
              <a:gd name="T33" fmla="*/ 133 h 360"/>
              <a:gd name="T34" fmla="*/ 284 w 284"/>
              <a:gd name="T35"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4" h="360">
                <a:moveTo>
                  <a:pt x="170" y="227"/>
                </a:moveTo>
                <a:cubicBezTo>
                  <a:pt x="170" y="211"/>
                  <a:pt x="156" y="197"/>
                  <a:pt x="139" y="199"/>
                </a:cubicBezTo>
                <a:cubicBezTo>
                  <a:pt x="126" y="201"/>
                  <a:pt x="115" y="211"/>
                  <a:pt x="114" y="224"/>
                </a:cubicBezTo>
                <a:cubicBezTo>
                  <a:pt x="113" y="234"/>
                  <a:pt x="116" y="243"/>
                  <a:pt x="123" y="248"/>
                </a:cubicBezTo>
                <a:cubicBezTo>
                  <a:pt x="123" y="294"/>
                  <a:pt x="123" y="294"/>
                  <a:pt x="123" y="294"/>
                </a:cubicBezTo>
                <a:cubicBezTo>
                  <a:pt x="161" y="294"/>
                  <a:pt x="161" y="294"/>
                  <a:pt x="161" y="294"/>
                </a:cubicBezTo>
                <a:cubicBezTo>
                  <a:pt x="161" y="248"/>
                  <a:pt x="161" y="248"/>
                  <a:pt x="161" y="248"/>
                </a:cubicBezTo>
                <a:cubicBezTo>
                  <a:pt x="167" y="243"/>
                  <a:pt x="170" y="236"/>
                  <a:pt x="170" y="227"/>
                </a:cubicBezTo>
                <a:close/>
                <a:moveTo>
                  <a:pt x="236" y="133"/>
                </a:moveTo>
                <a:cubicBezTo>
                  <a:pt x="236" y="95"/>
                  <a:pt x="236" y="95"/>
                  <a:pt x="236" y="95"/>
                </a:cubicBezTo>
                <a:cubicBezTo>
                  <a:pt x="236" y="43"/>
                  <a:pt x="194" y="0"/>
                  <a:pt x="142" y="0"/>
                </a:cubicBezTo>
                <a:cubicBezTo>
                  <a:pt x="90" y="0"/>
                  <a:pt x="47" y="43"/>
                  <a:pt x="47" y="95"/>
                </a:cubicBezTo>
                <a:cubicBezTo>
                  <a:pt x="47" y="133"/>
                  <a:pt x="47" y="133"/>
                  <a:pt x="47" y="133"/>
                </a:cubicBezTo>
                <a:moveTo>
                  <a:pt x="284" y="360"/>
                </a:moveTo>
                <a:cubicBezTo>
                  <a:pt x="0" y="360"/>
                  <a:pt x="0" y="360"/>
                  <a:pt x="0" y="360"/>
                </a:cubicBezTo>
                <a:cubicBezTo>
                  <a:pt x="0" y="133"/>
                  <a:pt x="0" y="133"/>
                  <a:pt x="0" y="133"/>
                </a:cubicBezTo>
                <a:cubicBezTo>
                  <a:pt x="284" y="133"/>
                  <a:pt x="284" y="133"/>
                  <a:pt x="284" y="133"/>
                </a:cubicBezTo>
                <a:lnTo>
                  <a:pt x="284" y="360"/>
                </a:lnTo>
                <a:close/>
              </a:path>
            </a:pathLst>
          </a:custGeom>
          <a:noFill/>
          <a:ln w="14288"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85">
            <a:extLst>
              <a:ext uri="{FF2B5EF4-FFF2-40B4-BE49-F238E27FC236}">
                <a16:creationId xmlns:a16="http://schemas.microsoft.com/office/drawing/2014/main" id="{3BBDAB83-6EFD-477B-B7E1-29AD33F67DEF}"/>
              </a:ext>
            </a:extLst>
          </p:cNvPr>
          <p:cNvSpPr>
            <a:spLocks noEditPoints="1"/>
          </p:cNvSpPr>
          <p:nvPr/>
        </p:nvSpPr>
        <p:spPr bwMode="auto">
          <a:xfrm>
            <a:off x="6418263" y="3305443"/>
            <a:ext cx="155575" cy="93663"/>
          </a:xfrm>
          <a:custGeom>
            <a:avLst/>
            <a:gdLst>
              <a:gd name="T0" fmla="*/ 131 w 197"/>
              <a:gd name="T1" fmla="*/ 60 h 119"/>
              <a:gd name="T2" fmla="*/ 99 w 197"/>
              <a:gd name="T3" fmla="*/ 92 h 119"/>
              <a:gd name="T4" fmla="*/ 66 w 197"/>
              <a:gd name="T5" fmla="*/ 60 h 119"/>
              <a:gd name="T6" fmla="*/ 99 w 197"/>
              <a:gd name="T7" fmla="*/ 27 h 119"/>
              <a:gd name="T8" fmla="*/ 131 w 197"/>
              <a:gd name="T9" fmla="*/ 60 h 119"/>
              <a:gd name="T10" fmla="*/ 197 w 197"/>
              <a:gd name="T11" fmla="*/ 60 h 119"/>
              <a:gd name="T12" fmla="*/ 99 w 197"/>
              <a:gd name="T13" fmla="*/ 119 h 119"/>
              <a:gd name="T14" fmla="*/ 0 w 197"/>
              <a:gd name="T15" fmla="*/ 60 h 119"/>
              <a:gd name="T16" fmla="*/ 99 w 197"/>
              <a:gd name="T17" fmla="*/ 0 h 119"/>
              <a:gd name="T18" fmla="*/ 197 w 197"/>
              <a:gd name="T19" fmla="*/ 6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19">
                <a:moveTo>
                  <a:pt x="131" y="60"/>
                </a:moveTo>
                <a:cubicBezTo>
                  <a:pt x="131" y="78"/>
                  <a:pt x="117" y="92"/>
                  <a:pt x="99" y="92"/>
                </a:cubicBezTo>
                <a:cubicBezTo>
                  <a:pt x="81" y="92"/>
                  <a:pt x="66" y="78"/>
                  <a:pt x="66" y="60"/>
                </a:cubicBezTo>
                <a:cubicBezTo>
                  <a:pt x="66" y="42"/>
                  <a:pt x="81" y="27"/>
                  <a:pt x="99" y="27"/>
                </a:cubicBezTo>
                <a:cubicBezTo>
                  <a:pt x="117" y="27"/>
                  <a:pt x="131" y="42"/>
                  <a:pt x="131" y="60"/>
                </a:cubicBezTo>
                <a:close/>
                <a:moveTo>
                  <a:pt x="197" y="60"/>
                </a:moveTo>
                <a:cubicBezTo>
                  <a:pt x="197" y="60"/>
                  <a:pt x="164" y="119"/>
                  <a:pt x="99" y="119"/>
                </a:cubicBezTo>
                <a:cubicBezTo>
                  <a:pt x="33" y="119"/>
                  <a:pt x="0" y="60"/>
                  <a:pt x="0" y="60"/>
                </a:cubicBezTo>
                <a:cubicBezTo>
                  <a:pt x="0" y="60"/>
                  <a:pt x="33" y="0"/>
                  <a:pt x="99" y="0"/>
                </a:cubicBezTo>
                <a:cubicBezTo>
                  <a:pt x="164" y="0"/>
                  <a:pt x="197" y="60"/>
                  <a:pt x="197" y="60"/>
                </a:cubicBezTo>
                <a:close/>
              </a:path>
            </a:pathLst>
          </a:custGeom>
          <a:noFill/>
          <a:ln w="1111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86">
            <a:extLst>
              <a:ext uri="{FF2B5EF4-FFF2-40B4-BE49-F238E27FC236}">
                <a16:creationId xmlns:a16="http://schemas.microsoft.com/office/drawing/2014/main" id="{4B3E97B2-9BBE-47DB-8C79-9706F3E78F39}"/>
              </a:ext>
            </a:extLst>
          </p:cNvPr>
          <p:cNvSpPr>
            <a:spLocks/>
          </p:cNvSpPr>
          <p:nvPr/>
        </p:nvSpPr>
        <p:spPr bwMode="auto">
          <a:xfrm>
            <a:off x="6418263" y="3443556"/>
            <a:ext cx="157163" cy="214313"/>
          </a:xfrm>
          <a:custGeom>
            <a:avLst/>
            <a:gdLst>
              <a:gd name="T0" fmla="*/ 100 w 199"/>
              <a:gd name="T1" fmla="*/ 0 h 269"/>
              <a:gd name="T2" fmla="*/ 199 w 199"/>
              <a:gd name="T3" fmla="*/ 43 h 269"/>
              <a:gd name="T4" fmla="*/ 199 w 199"/>
              <a:gd name="T5" fmla="*/ 167 h 269"/>
              <a:gd name="T6" fmla="*/ 100 w 199"/>
              <a:gd name="T7" fmla="*/ 269 h 269"/>
              <a:gd name="T8" fmla="*/ 0 w 199"/>
              <a:gd name="T9" fmla="*/ 167 h 269"/>
              <a:gd name="T10" fmla="*/ 0 w 199"/>
              <a:gd name="T11" fmla="*/ 43 h 269"/>
              <a:gd name="T12" fmla="*/ 100 w 199"/>
              <a:gd name="T13" fmla="*/ 0 h 269"/>
            </a:gdLst>
            <a:ahLst/>
            <a:cxnLst>
              <a:cxn ang="0">
                <a:pos x="T0" y="T1"/>
              </a:cxn>
              <a:cxn ang="0">
                <a:pos x="T2" y="T3"/>
              </a:cxn>
              <a:cxn ang="0">
                <a:pos x="T4" y="T5"/>
              </a:cxn>
              <a:cxn ang="0">
                <a:pos x="T6" y="T7"/>
              </a:cxn>
              <a:cxn ang="0">
                <a:pos x="T8" y="T9"/>
              </a:cxn>
              <a:cxn ang="0">
                <a:pos x="T10" y="T11"/>
              </a:cxn>
              <a:cxn ang="0">
                <a:pos x="T12" y="T13"/>
              </a:cxn>
            </a:cxnLst>
            <a:rect l="0" t="0" r="r" b="b"/>
            <a:pathLst>
              <a:path w="199" h="269">
                <a:moveTo>
                  <a:pt x="100" y="0"/>
                </a:moveTo>
                <a:cubicBezTo>
                  <a:pt x="199" y="43"/>
                  <a:pt x="199" y="43"/>
                  <a:pt x="199" y="43"/>
                </a:cubicBezTo>
                <a:cubicBezTo>
                  <a:pt x="199" y="167"/>
                  <a:pt x="199" y="167"/>
                  <a:pt x="199" y="167"/>
                </a:cubicBezTo>
                <a:cubicBezTo>
                  <a:pt x="199" y="224"/>
                  <a:pt x="155" y="269"/>
                  <a:pt x="100" y="269"/>
                </a:cubicBezTo>
                <a:cubicBezTo>
                  <a:pt x="45" y="269"/>
                  <a:pt x="0" y="224"/>
                  <a:pt x="0" y="167"/>
                </a:cubicBezTo>
                <a:cubicBezTo>
                  <a:pt x="0" y="43"/>
                  <a:pt x="0" y="43"/>
                  <a:pt x="0" y="43"/>
                </a:cubicBezTo>
                <a:lnTo>
                  <a:pt x="100" y="0"/>
                </a:lnTo>
                <a:close/>
              </a:path>
            </a:pathLst>
          </a:custGeom>
          <a:noFill/>
          <a:ln w="11113"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Freeform 87">
            <a:extLst>
              <a:ext uri="{FF2B5EF4-FFF2-40B4-BE49-F238E27FC236}">
                <a16:creationId xmlns:a16="http://schemas.microsoft.com/office/drawing/2014/main" id="{AA643F54-4983-4942-91E1-F95A581232F5}"/>
              </a:ext>
            </a:extLst>
          </p:cNvPr>
          <p:cNvSpPr>
            <a:spLocks/>
          </p:cNvSpPr>
          <p:nvPr/>
        </p:nvSpPr>
        <p:spPr bwMode="auto">
          <a:xfrm>
            <a:off x="6496051" y="3443556"/>
            <a:ext cx="79375" cy="214313"/>
          </a:xfrm>
          <a:custGeom>
            <a:avLst/>
            <a:gdLst>
              <a:gd name="T0" fmla="*/ 0 w 99"/>
              <a:gd name="T1" fmla="*/ 269 h 269"/>
              <a:gd name="T2" fmla="*/ 99 w 99"/>
              <a:gd name="T3" fmla="*/ 167 h 269"/>
              <a:gd name="T4" fmla="*/ 99 w 99"/>
              <a:gd name="T5" fmla="*/ 43 h 269"/>
              <a:gd name="T6" fmla="*/ 0 w 99"/>
              <a:gd name="T7" fmla="*/ 0 h 269"/>
              <a:gd name="T8" fmla="*/ 0 w 99"/>
              <a:gd name="T9" fmla="*/ 269 h 269"/>
            </a:gdLst>
            <a:ahLst/>
            <a:cxnLst>
              <a:cxn ang="0">
                <a:pos x="T0" y="T1"/>
              </a:cxn>
              <a:cxn ang="0">
                <a:pos x="T2" y="T3"/>
              </a:cxn>
              <a:cxn ang="0">
                <a:pos x="T4" y="T5"/>
              </a:cxn>
              <a:cxn ang="0">
                <a:pos x="T6" y="T7"/>
              </a:cxn>
              <a:cxn ang="0">
                <a:pos x="T8" y="T9"/>
              </a:cxn>
            </a:cxnLst>
            <a:rect l="0" t="0" r="r" b="b"/>
            <a:pathLst>
              <a:path w="99" h="269">
                <a:moveTo>
                  <a:pt x="0" y="269"/>
                </a:moveTo>
                <a:cubicBezTo>
                  <a:pt x="55" y="269"/>
                  <a:pt x="99" y="224"/>
                  <a:pt x="99" y="167"/>
                </a:cubicBezTo>
                <a:cubicBezTo>
                  <a:pt x="99" y="43"/>
                  <a:pt x="99" y="43"/>
                  <a:pt x="99" y="43"/>
                </a:cubicBezTo>
                <a:cubicBezTo>
                  <a:pt x="0" y="0"/>
                  <a:pt x="0" y="0"/>
                  <a:pt x="0" y="0"/>
                </a:cubicBezTo>
                <a:lnTo>
                  <a:pt x="0" y="26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8">
            <a:extLst>
              <a:ext uri="{FF2B5EF4-FFF2-40B4-BE49-F238E27FC236}">
                <a16:creationId xmlns:a16="http://schemas.microsoft.com/office/drawing/2014/main" id="{DB8BA053-EC43-47E0-836D-06230E17C522}"/>
              </a:ext>
            </a:extLst>
          </p:cNvPr>
          <p:cNvSpPr>
            <a:spLocks/>
          </p:cNvSpPr>
          <p:nvPr/>
        </p:nvSpPr>
        <p:spPr bwMode="auto">
          <a:xfrm>
            <a:off x="6496051" y="3499118"/>
            <a:ext cx="28575" cy="55563"/>
          </a:xfrm>
          <a:custGeom>
            <a:avLst/>
            <a:gdLst>
              <a:gd name="T0" fmla="*/ 0 w 35"/>
              <a:gd name="T1" fmla="*/ 0 h 70"/>
              <a:gd name="T2" fmla="*/ 35 w 35"/>
              <a:gd name="T3" fmla="*/ 35 h 70"/>
              <a:gd name="T4" fmla="*/ 0 w 35"/>
              <a:gd name="T5" fmla="*/ 70 h 70"/>
            </a:gdLst>
            <a:ahLst/>
            <a:cxnLst>
              <a:cxn ang="0">
                <a:pos x="T0" y="T1"/>
              </a:cxn>
              <a:cxn ang="0">
                <a:pos x="T2" y="T3"/>
              </a:cxn>
              <a:cxn ang="0">
                <a:pos x="T4" y="T5"/>
              </a:cxn>
            </a:cxnLst>
            <a:rect l="0" t="0" r="r" b="b"/>
            <a:pathLst>
              <a:path w="35" h="70">
                <a:moveTo>
                  <a:pt x="0" y="0"/>
                </a:moveTo>
                <a:cubicBezTo>
                  <a:pt x="19" y="0"/>
                  <a:pt x="35" y="15"/>
                  <a:pt x="35" y="35"/>
                </a:cubicBezTo>
                <a:cubicBezTo>
                  <a:pt x="35" y="54"/>
                  <a:pt x="19" y="70"/>
                  <a:pt x="0" y="70"/>
                </a:cubicBez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89">
            <a:extLst>
              <a:ext uri="{FF2B5EF4-FFF2-40B4-BE49-F238E27FC236}">
                <a16:creationId xmlns:a16="http://schemas.microsoft.com/office/drawing/2014/main" id="{0F369119-4810-4767-A749-416BCBD89449}"/>
              </a:ext>
            </a:extLst>
          </p:cNvPr>
          <p:cNvSpPr>
            <a:spLocks/>
          </p:cNvSpPr>
          <p:nvPr/>
        </p:nvSpPr>
        <p:spPr bwMode="auto">
          <a:xfrm>
            <a:off x="6467476" y="3499118"/>
            <a:ext cx="28575" cy="55563"/>
          </a:xfrm>
          <a:custGeom>
            <a:avLst/>
            <a:gdLst>
              <a:gd name="T0" fmla="*/ 36 w 36"/>
              <a:gd name="T1" fmla="*/ 70 h 70"/>
              <a:gd name="T2" fmla="*/ 0 w 36"/>
              <a:gd name="T3" fmla="*/ 35 h 70"/>
              <a:gd name="T4" fmla="*/ 36 w 36"/>
              <a:gd name="T5" fmla="*/ 0 h 70"/>
            </a:gdLst>
            <a:ahLst/>
            <a:cxnLst>
              <a:cxn ang="0">
                <a:pos x="T0" y="T1"/>
              </a:cxn>
              <a:cxn ang="0">
                <a:pos x="T2" y="T3"/>
              </a:cxn>
              <a:cxn ang="0">
                <a:pos x="T4" y="T5"/>
              </a:cxn>
            </a:cxnLst>
            <a:rect l="0" t="0" r="r" b="b"/>
            <a:pathLst>
              <a:path w="36" h="70">
                <a:moveTo>
                  <a:pt x="36" y="70"/>
                </a:moveTo>
                <a:cubicBezTo>
                  <a:pt x="16" y="70"/>
                  <a:pt x="0" y="54"/>
                  <a:pt x="0" y="35"/>
                </a:cubicBezTo>
                <a:cubicBezTo>
                  <a:pt x="0" y="15"/>
                  <a:pt x="16" y="0"/>
                  <a:pt x="36" y="0"/>
                </a:cubicBezTo>
              </a:path>
            </a:pathLst>
          </a:custGeom>
          <a:noFill/>
          <a:ln w="1111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90">
            <a:extLst>
              <a:ext uri="{FF2B5EF4-FFF2-40B4-BE49-F238E27FC236}">
                <a16:creationId xmlns:a16="http://schemas.microsoft.com/office/drawing/2014/main" id="{189DAFE6-6645-4804-88C8-1A823A119DE8}"/>
              </a:ext>
            </a:extLst>
          </p:cNvPr>
          <p:cNvSpPr>
            <a:spLocks/>
          </p:cNvSpPr>
          <p:nvPr/>
        </p:nvSpPr>
        <p:spPr bwMode="auto">
          <a:xfrm>
            <a:off x="6496051" y="3556268"/>
            <a:ext cx="44450" cy="44450"/>
          </a:xfrm>
          <a:custGeom>
            <a:avLst/>
            <a:gdLst>
              <a:gd name="T0" fmla="*/ 0 w 56"/>
              <a:gd name="T1" fmla="*/ 0 h 55"/>
              <a:gd name="T2" fmla="*/ 56 w 56"/>
              <a:gd name="T3" fmla="*/ 55 h 55"/>
            </a:gdLst>
            <a:ahLst/>
            <a:cxnLst>
              <a:cxn ang="0">
                <a:pos x="T0" y="T1"/>
              </a:cxn>
              <a:cxn ang="0">
                <a:pos x="T2" y="T3"/>
              </a:cxn>
            </a:cxnLst>
            <a:rect l="0" t="0" r="r" b="b"/>
            <a:pathLst>
              <a:path w="56" h="55">
                <a:moveTo>
                  <a:pt x="0" y="0"/>
                </a:moveTo>
                <a:cubicBezTo>
                  <a:pt x="31" y="0"/>
                  <a:pt x="56" y="25"/>
                  <a:pt x="56" y="55"/>
                </a:cubicBezTo>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91">
            <a:extLst>
              <a:ext uri="{FF2B5EF4-FFF2-40B4-BE49-F238E27FC236}">
                <a16:creationId xmlns:a16="http://schemas.microsoft.com/office/drawing/2014/main" id="{19DCCF11-732F-43F6-9093-777164F01E60}"/>
              </a:ext>
            </a:extLst>
          </p:cNvPr>
          <p:cNvSpPr>
            <a:spLocks/>
          </p:cNvSpPr>
          <p:nvPr/>
        </p:nvSpPr>
        <p:spPr bwMode="auto">
          <a:xfrm>
            <a:off x="6451601" y="3556268"/>
            <a:ext cx="44450" cy="44450"/>
          </a:xfrm>
          <a:custGeom>
            <a:avLst/>
            <a:gdLst>
              <a:gd name="T0" fmla="*/ 0 w 57"/>
              <a:gd name="T1" fmla="*/ 55 h 55"/>
              <a:gd name="T2" fmla="*/ 57 w 57"/>
              <a:gd name="T3" fmla="*/ 0 h 55"/>
            </a:gdLst>
            <a:ahLst/>
            <a:cxnLst>
              <a:cxn ang="0">
                <a:pos x="T0" y="T1"/>
              </a:cxn>
              <a:cxn ang="0">
                <a:pos x="T2" y="T3"/>
              </a:cxn>
            </a:cxnLst>
            <a:rect l="0" t="0" r="r" b="b"/>
            <a:pathLst>
              <a:path w="57" h="55">
                <a:moveTo>
                  <a:pt x="0" y="55"/>
                </a:moveTo>
                <a:cubicBezTo>
                  <a:pt x="0" y="25"/>
                  <a:pt x="25" y="0"/>
                  <a:pt x="57" y="0"/>
                </a:cubicBezTo>
              </a:path>
            </a:pathLst>
          </a:custGeom>
          <a:noFill/>
          <a:ln w="1111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8" name="Textfeld 137">
            <a:extLst>
              <a:ext uri="{FF2B5EF4-FFF2-40B4-BE49-F238E27FC236}">
                <a16:creationId xmlns:a16="http://schemas.microsoft.com/office/drawing/2014/main" id="{0A302091-B702-4289-9F53-3CA5A71533AD}"/>
              </a:ext>
            </a:extLst>
          </p:cNvPr>
          <p:cNvSpPr txBox="1"/>
          <p:nvPr/>
        </p:nvSpPr>
        <p:spPr>
          <a:xfrm>
            <a:off x="4316394" y="2520433"/>
            <a:ext cx="1250342" cy="103170"/>
          </a:xfrm>
          <a:prstGeom prst="rect">
            <a:avLst/>
          </a:prstGeom>
          <a:noFill/>
        </p:spPr>
        <p:txBody>
          <a:bodyPr wrap="none" lIns="0" tIns="0" rIns="0" bIns="0" rtlCol="0">
            <a:spAutoFit/>
          </a:bodyPr>
          <a:lstStyle/>
          <a:p>
            <a:pPr>
              <a:lnSpc>
                <a:spcPts val="800"/>
              </a:lnSpc>
            </a:pPr>
            <a:r>
              <a:rPr lang="en-US" sz="900" b="1" kern="0" dirty="0" smtClean="0">
                <a:solidFill>
                  <a:schemeClr val="accent5"/>
                </a:solidFill>
              </a:rPr>
              <a:t>Multiple functionalities</a:t>
            </a:r>
            <a:endParaRPr kumimoji="0" lang="en-US" sz="900" b="1" i="0" u="none" strike="noStrike" kern="0" spc="0" normalizeH="0" dirty="0">
              <a:ln>
                <a:noFill/>
              </a:ln>
              <a:solidFill>
                <a:schemeClr val="accent5"/>
              </a:solidFill>
              <a:effectLst/>
              <a:uLnTx/>
              <a:uFillTx/>
            </a:endParaRPr>
          </a:p>
        </p:txBody>
      </p:sp>
      <p:sp>
        <p:nvSpPr>
          <p:cNvPr id="194" name="Textfeld 193">
            <a:extLst>
              <a:ext uri="{FF2B5EF4-FFF2-40B4-BE49-F238E27FC236}">
                <a16:creationId xmlns:a16="http://schemas.microsoft.com/office/drawing/2014/main" id="{C68E8D10-5BDC-483C-89CF-D91A90FE7C63}"/>
              </a:ext>
            </a:extLst>
          </p:cNvPr>
          <p:cNvSpPr txBox="1"/>
          <p:nvPr/>
        </p:nvSpPr>
        <p:spPr>
          <a:xfrm>
            <a:off x="4325471" y="3035441"/>
            <a:ext cx="553037" cy="205184"/>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Global </a:t>
            </a:r>
          </a:p>
          <a:p>
            <a:pPr>
              <a:lnSpc>
                <a:spcPts val="800"/>
              </a:lnSpc>
            </a:pPr>
            <a:r>
              <a:rPr lang="en-US" sz="700" kern="0" dirty="0" smtClean="0">
                <a:solidFill>
                  <a:schemeClr val="accent5"/>
                </a:solidFill>
              </a:rPr>
              <a:t>anti-</a:t>
            </a:r>
            <a:r>
              <a:rPr lang="en-US" sz="700" kern="0" dirty="0" err="1" smtClean="0">
                <a:solidFill>
                  <a:schemeClr val="accent5"/>
                </a:solidFill>
              </a:rPr>
              <a:t>passback</a:t>
            </a:r>
            <a:endParaRPr kumimoji="0" lang="en-US" sz="700" b="0" i="0" u="none" strike="noStrike" kern="0" spc="0" normalizeH="0" dirty="0">
              <a:ln>
                <a:noFill/>
              </a:ln>
              <a:solidFill>
                <a:schemeClr val="accent5"/>
              </a:solidFill>
              <a:effectLst/>
              <a:uLnTx/>
              <a:uFillTx/>
            </a:endParaRPr>
          </a:p>
        </p:txBody>
      </p:sp>
      <p:sp>
        <p:nvSpPr>
          <p:cNvPr id="195" name="Textfeld 194">
            <a:extLst>
              <a:ext uri="{FF2B5EF4-FFF2-40B4-BE49-F238E27FC236}">
                <a16:creationId xmlns:a16="http://schemas.microsoft.com/office/drawing/2014/main" id="{FD565F94-AC4F-4E9B-8B3F-3986B91F5911}"/>
              </a:ext>
            </a:extLst>
          </p:cNvPr>
          <p:cNvSpPr txBox="1"/>
          <p:nvPr/>
        </p:nvSpPr>
        <p:spPr>
          <a:xfrm>
            <a:off x="5469193" y="3050552"/>
            <a:ext cx="597125" cy="205184"/>
          </a:xfrm>
          <a:prstGeom prst="rect">
            <a:avLst/>
          </a:prstGeom>
          <a:noFill/>
        </p:spPr>
        <p:txBody>
          <a:bodyPr wrap="square" lIns="0" tIns="0" rIns="0" bIns="0" rtlCol="0">
            <a:spAutoFit/>
          </a:bodyPr>
          <a:lstStyle/>
          <a:p>
            <a:pPr>
              <a:lnSpc>
                <a:spcPts val="800"/>
              </a:lnSpc>
            </a:pPr>
            <a:r>
              <a:rPr lang="en-US" sz="700" kern="0" dirty="0" smtClean="0">
                <a:solidFill>
                  <a:schemeClr val="accent5"/>
                </a:solidFill>
              </a:rPr>
              <a:t>Random screening</a:t>
            </a:r>
            <a:endParaRPr kumimoji="0" lang="en-US" sz="700" b="0" i="0" u="none" strike="noStrike" kern="0" spc="0" normalizeH="0" dirty="0">
              <a:ln>
                <a:noFill/>
              </a:ln>
              <a:solidFill>
                <a:schemeClr val="accent5"/>
              </a:solidFill>
              <a:effectLst/>
              <a:uLnTx/>
              <a:uFillTx/>
            </a:endParaRPr>
          </a:p>
        </p:txBody>
      </p:sp>
      <p:sp>
        <p:nvSpPr>
          <p:cNvPr id="196" name="Textfeld 195">
            <a:extLst>
              <a:ext uri="{FF2B5EF4-FFF2-40B4-BE49-F238E27FC236}">
                <a16:creationId xmlns:a16="http://schemas.microsoft.com/office/drawing/2014/main" id="{EBCB34FF-988F-4232-87A9-8E5E510C96F5}"/>
              </a:ext>
            </a:extLst>
          </p:cNvPr>
          <p:cNvSpPr txBox="1"/>
          <p:nvPr/>
        </p:nvSpPr>
        <p:spPr>
          <a:xfrm>
            <a:off x="6283031" y="3035441"/>
            <a:ext cx="528991" cy="205184"/>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Occupancy </a:t>
            </a:r>
          </a:p>
          <a:p>
            <a:pPr>
              <a:lnSpc>
                <a:spcPts val="800"/>
              </a:lnSpc>
            </a:pPr>
            <a:r>
              <a:rPr lang="en-US" sz="700" kern="0" dirty="0" smtClean="0">
                <a:solidFill>
                  <a:schemeClr val="accent5"/>
                </a:solidFill>
              </a:rPr>
              <a:t>Limit Control </a:t>
            </a:r>
            <a:endParaRPr kumimoji="0" lang="en-US" sz="700" b="0" i="0" u="none" strike="noStrike" kern="0" spc="0" normalizeH="0" dirty="0">
              <a:ln>
                <a:noFill/>
              </a:ln>
              <a:solidFill>
                <a:schemeClr val="accent5"/>
              </a:solidFill>
              <a:effectLst/>
              <a:uLnTx/>
              <a:uFillTx/>
            </a:endParaRPr>
          </a:p>
        </p:txBody>
      </p:sp>
      <p:sp>
        <p:nvSpPr>
          <p:cNvPr id="197" name="Textfeld 196">
            <a:extLst>
              <a:ext uri="{FF2B5EF4-FFF2-40B4-BE49-F238E27FC236}">
                <a16:creationId xmlns:a16="http://schemas.microsoft.com/office/drawing/2014/main" id="{D431F638-08D5-431A-B725-CF7080F53B1F}"/>
              </a:ext>
            </a:extLst>
          </p:cNvPr>
          <p:cNvSpPr txBox="1"/>
          <p:nvPr/>
        </p:nvSpPr>
        <p:spPr>
          <a:xfrm>
            <a:off x="4354757" y="3696565"/>
            <a:ext cx="485710" cy="102592"/>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Office mode</a:t>
            </a:r>
            <a:endParaRPr kumimoji="0" lang="en-US" sz="700" b="0" i="0" u="none" strike="noStrike" kern="0" spc="0" normalizeH="0" dirty="0">
              <a:ln>
                <a:noFill/>
              </a:ln>
              <a:solidFill>
                <a:schemeClr val="accent5"/>
              </a:solidFill>
              <a:effectLst/>
              <a:uLnTx/>
              <a:uFillTx/>
            </a:endParaRPr>
          </a:p>
        </p:txBody>
      </p:sp>
      <p:sp>
        <p:nvSpPr>
          <p:cNvPr id="198" name="Textfeld 197">
            <a:extLst>
              <a:ext uri="{FF2B5EF4-FFF2-40B4-BE49-F238E27FC236}">
                <a16:creationId xmlns:a16="http://schemas.microsoft.com/office/drawing/2014/main" id="{0C4BD9DD-2C21-4FB9-8738-65135DCF3392}"/>
              </a:ext>
            </a:extLst>
          </p:cNvPr>
          <p:cNvSpPr txBox="1"/>
          <p:nvPr/>
        </p:nvSpPr>
        <p:spPr>
          <a:xfrm>
            <a:off x="5469193" y="3696565"/>
            <a:ext cx="330219" cy="102592"/>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Mantrap</a:t>
            </a:r>
            <a:endParaRPr kumimoji="0" lang="en-US" sz="700" b="0" i="0" u="none" strike="noStrike" kern="0" spc="0" normalizeH="0" dirty="0">
              <a:ln>
                <a:noFill/>
              </a:ln>
              <a:solidFill>
                <a:schemeClr val="accent5"/>
              </a:solidFill>
              <a:effectLst/>
              <a:uLnTx/>
              <a:uFillTx/>
            </a:endParaRPr>
          </a:p>
        </p:txBody>
      </p:sp>
      <p:sp>
        <p:nvSpPr>
          <p:cNvPr id="199" name="Textfeld 198">
            <a:extLst>
              <a:ext uri="{FF2B5EF4-FFF2-40B4-BE49-F238E27FC236}">
                <a16:creationId xmlns:a16="http://schemas.microsoft.com/office/drawing/2014/main" id="{73F39147-E754-4C3E-B825-EDE358FF43C0}"/>
              </a:ext>
            </a:extLst>
          </p:cNvPr>
          <p:cNvSpPr txBox="1"/>
          <p:nvPr/>
        </p:nvSpPr>
        <p:spPr>
          <a:xfrm>
            <a:off x="6287853" y="3696565"/>
            <a:ext cx="431208" cy="102592"/>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Guard tour</a:t>
            </a:r>
            <a:endParaRPr kumimoji="0" lang="en-US" sz="700" b="0" i="0" u="none" strike="noStrike" kern="0" spc="0" normalizeH="0" dirty="0">
              <a:ln>
                <a:noFill/>
              </a:ln>
              <a:solidFill>
                <a:schemeClr val="accent5"/>
              </a:solidFill>
              <a:effectLst/>
              <a:uLnTx/>
              <a:uFillTx/>
            </a:endParaRPr>
          </a:p>
        </p:txBody>
      </p:sp>
      <p:sp>
        <p:nvSpPr>
          <p:cNvPr id="205" name="Textfeld 204">
            <a:extLst>
              <a:ext uri="{FF2B5EF4-FFF2-40B4-BE49-F238E27FC236}">
                <a16:creationId xmlns:a16="http://schemas.microsoft.com/office/drawing/2014/main" id="{50341E88-4980-4658-991F-A21BC10674E9}"/>
              </a:ext>
            </a:extLst>
          </p:cNvPr>
          <p:cNvSpPr txBox="1"/>
          <p:nvPr/>
        </p:nvSpPr>
        <p:spPr>
          <a:xfrm>
            <a:off x="7862118" y="1055908"/>
            <a:ext cx="878446" cy="205184"/>
          </a:xfrm>
          <a:prstGeom prst="rect">
            <a:avLst/>
          </a:prstGeom>
          <a:noFill/>
        </p:spPr>
        <p:txBody>
          <a:bodyPr wrap="none" lIns="0" tIns="0" rIns="0" bIns="0" rtlCol="0">
            <a:spAutoFit/>
          </a:bodyPr>
          <a:lstStyle/>
          <a:p>
            <a:pPr>
              <a:lnSpc>
                <a:spcPts val="800"/>
              </a:lnSpc>
            </a:pPr>
            <a:r>
              <a:rPr lang="en-US" sz="700" kern="0" dirty="0" smtClean="0">
                <a:solidFill>
                  <a:schemeClr val="bg1"/>
                </a:solidFill>
              </a:rPr>
              <a:t>Up to 15 configurable </a:t>
            </a:r>
          </a:p>
          <a:p>
            <a:pPr>
              <a:lnSpc>
                <a:spcPts val="800"/>
              </a:lnSpc>
            </a:pPr>
            <a:r>
              <a:rPr lang="en-US" sz="700" kern="0" dirty="0" smtClean="0">
                <a:solidFill>
                  <a:schemeClr val="bg1"/>
                </a:solidFill>
              </a:rPr>
              <a:t>threat levels</a:t>
            </a:r>
            <a:endParaRPr kumimoji="0" lang="en-US" sz="700" b="0" i="0" u="none" strike="noStrike" kern="0" spc="0" normalizeH="0" dirty="0">
              <a:ln>
                <a:noFill/>
              </a:ln>
              <a:solidFill>
                <a:schemeClr val="bg1"/>
              </a:solidFill>
              <a:effectLst/>
              <a:uLnTx/>
              <a:uFillTx/>
            </a:endParaRPr>
          </a:p>
        </p:txBody>
      </p:sp>
      <p:sp>
        <p:nvSpPr>
          <p:cNvPr id="206" name="Textfeld 205">
            <a:extLst>
              <a:ext uri="{FF2B5EF4-FFF2-40B4-BE49-F238E27FC236}">
                <a16:creationId xmlns:a16="http://schemas.microsoft.com/office/drawing/2014/main" id="{5E474670-41CE-4A7F-9DA2-FB01C442429D}"/>
              </a:ext>
            </a:extLst>
          </p:cNvPr>
          <p:cNvSpPr txBox="1"/>
          <p:nvPr/>
        </p:nvSpPr>
        <p:spPr>
          <a:xfrm>
            <a:off x="9269773" y="1055908"/>
            <a:ext cx="907300" cy="205184"/>
          </a:xfrm>
          <a:prstGeom prst="rect">
            <a:avLst/>
          </a:prstGeom>
          <a:noFill/>
        </p:spPr>
        <p:txBody>
          <a:bodyPr wrap="none" lIns="0" tIns="0" rIns="0" bIns="0" rtlCol="0">
            <a:spAutoFit/>
          </a:bodyPr>
          <a:lstStyle/>
          <a:p>
            <a:pPr>
              <a:lnSpc>
                <a:spcPts val="800"/>
              </a:lnSpc>
            </a:pPr>
            <a:r>
              <a:rPr lang="en-US" sz="700" kern="0" dirty="0" smtClean="0">
                <a:solidFill>
                  <a:schemeClr val="bg1"/>
                </a:solidFill>
              </a:rPr>
              <a:t>Initiation of safety </a:t>
            </a:r>
          </a:p>
          <a:p>
            <a:pPr>
              <a:lnSpc>
                <a:spcPts val="800"/>
              </a:lnSpc>
            </a:pPr>
            <a:r>
              <a:rPr lang="en-US" sz="700" kern="0" dirty="0" smtClean="0">
                <a:solidFill>
                  <a:schemeClr val="bg1"/>
                </a:solidFill>
              </a:rPr>
              <a:t>measure with one click</a:t>
            </a:r>
            <a:endParaRPr kumimoji="0" lang="en-US" sz="700" b="0" i="0" u="none" strike="noStrike" kern="0" spc="0" normalizeH="0" dirty="0">
              <a:ln>
                <a:noFill/>
              </a:ln>
              <a:solidFill>
                <a:schemeClr val="bg1"/>
              </a:solidFill>
              <a:effectLst/>
              <a:uLnTx/>
              <a:uFillTx/>
            </a:endParaRPr>
          </a:p>
        </p:txBody>
      </p:sp>
      <p:sp>
        <p:nvSpPr>
          <p:cNvPr id="207" name="Textfeld 206">
            <a:extLst>
              <a:ext uri="{FF2B5EF4-FFF2-40B4-BE49-F238E27FC236}">
                <a16:creationId xmlns:a16="http://schemas.microsoft.com/office/drawing/2014/main" id="{5E9D6A4F-F7D5-478F-9061-CE4E3FD48516}"/>
              </a:ext>
            </a:extLst>
          </p:cNvPr>
          <p:cNvSpPr txBox="1"/>
          <p:nvPr/>
        </p:nvSpPr>
        <p:spPr>
          <a:xfrm>
            <a:off x="7767135" y="3423824"/>
            <a:ext cx="1178208" cy="106119"/>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up to </a:t>
            </a:r>
            <a:r>
              <a:rPr lang="en-US" sz="1000" kern="0" dirty="0" smtClean="0">
                <a:solidFill>
                  <a:schemeClr val="accent5"/>
                </a:solidFill>
              </a:rPr>
              <a:t>200,000</a:t>
            </a:r>
            <a:r>
              <a:rPr lang="en-US" sz="700" kern="0" dirty="0" smtClean="0">
                <a:solidFill>
                  <a:schemeClr val="accent5"/>
                </a:solidFill>
              </a:rPr>
              <a:t> cardholders</a:t>
            </a:r>
            <a:endParaRPr kumimoji="0" lang="en-US" sz="700" b="0" i="0" u="none" strike="noStrike" kern="0" spc="0" normalizeH="0" dirty="0">
              <a:ln>
                <a:noFill/>
              </a:ln>
              <a:solidFill>
                <a:schemeClr val="accent5"/>
              </a:solidFill>
              <a:effectLst/>
              <a:uLnTx/>
              <a:uFillTx/>
            </a:endParaRPr>
          </a:p>
        </p:txBody>
      </p:sp>
      <p:sp>
        <p:nvSpPr>
          <p:cNvPr id="209" name="Textfeld 208">
            <a:extLst>
              <a:ext uri="{FF2B5EF4-FFF2-40B4-BE49-F238E27FC236}">
                <a16:creationId xmlns:a16="http://schemas.microsoft.com/office/drawing/2014/main" id="{9B2B559B-440A-483B-91AB-3A3502E61EC9}"/>
              </a:ext>
            </a:extLst>
          </p:cNvPr>
          <p:cNvSpPr txBox="1"/>
          <p:nvPr/>
        </p:nvSpPr>
        <p:spPr>
          <a:xfrm>
            <a:off x="9426919" y="3423824"/>
            <a:ext cx="864019" cy="106119"/>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up to </a:t>
            </a:r>
            <a:r>
              <a:rPr lang="en-US" sz="1000" kern="0" dirty="0" smtClean="0">
                <a:solidFill>
                  <a:schemeClr val="accent5"/>
                </a:solidFill>
              </a:rPr>
              <a:t>10,000</a:t>
            </a:r>
            <a:r>
              <a:rPr lang="en-US" sz="700" kern="0" dirty="0" smtClean="0">
                <a:solidFill>
                  <a:schemeClr val="accent5"/>
                </a:solidFill>
              </a:rPr>
              <a:t> doors</a:t>
            </a:r>
            <a:endParaRPr kumimoji="0" lang="en-US" sz="700" b="0" i="0" u="none" strike="noStrike" kern="0" spc="0" normalizeH="0" dirty="0">
              <a:ln>
                <a:noFill/>
              </a:ln>
              <a:solidFill>
                <a:schemeClr val="accent5"/>
              </a:solidFill>
              <a:effectLst/>
              <a:uLnTx/>
              <a:uFillTx/>
            </a:endParaRPr>
          </a:p>
        </p:txBody>
      </p:sp>
      <p:sp>
        <p:nvSpPr>
          <p:cNvPr id="210" name="Textfeld 209">
            <a:extLst>
              <a:ext uri="{FF2B5EF4-FFF2-40B4-BE49-F238E27FC236}">
                <a16:creationId xmlns:a16="http://schemas.microsoft.com/office/drawing/2014/main" id="{F66BF8D1-9549-44E1-B7B1-ADEB272E3932}"/>
              </a:ext>
            </a:extLst>
          </p:cNvPr>
          <p:cNvSpPr txBox="1"/>
          <p:nvPr/>
        </p:nvSpPr>
        <p:spPr>
          <a:xfrm>
            <a:off x="7672120" y="2967178"/>
            <a:ext cx="1051570" cy="103170"/>
          </a:xfrm>
          <a:prstGeom prst="rect">
            <a:avLst/>
          </a:prstGeom>
          <a:noFill/>
        </p:spPr>
        <p:txBody>
          <a:bodyPr wrap="none" lIns="0" tIns="0" rIns="0" bIns="0" rtlCol="0">
            <a:spAutoFit/>
          </a:bodyPr>
          <a:lstStyle/>
          <a:p>
            <a:pPr>
              <a:lnSpc>
                <a:spcPts val="800"/>
              </a:lnSpc>
            </a:pPr>
            <a:r>
              <a:rPr lang="en-US" sz="900" kern="0" cap="all" dirty="0" smtClean="0">
                <a:solidFill>
                  <a:schemeClr val="accent5"/>
                </a:solidFill>
              </a:rPr>
              <a:t>High scalability</a:t>
            </a:r>
            <a:endParaRPr kumimoji="0" lang="en-US" sz="900" b="0" i="0" u="none" strike="noStrike" kern="0" cap="all" spc="0" normalizeH="0" dirty="0">
              <a:ln>
                <a:noFill/>
              </a:ln>
              <a:solidFill>
                <a:schemeClr val="accent5"/>
              </a:solidFill>
              <a:effectLst/>
              <a:uLnTx/>
              <a:uFillTx/>
            </a:endParaRPr>
          </a:p>
        </p:txBody>
      </p:sp>
      <p:sp>
        <p:nvSpPr>
          <p:cNvPr id="211" name="Textfeld 210">
            <a:extLst>
              <a:ext uri="{FF2B5EF4-FFF2-40B4-BE49-F238E27FC236}">
                <a16:creationId xmlns:a16="http://schemas.microsoft.com/office/drawing/2014/main" id="{52074D57-7978-4102-8531-279E981EA0DF}"/>
              </a:ext>
            </a:extLst>
          </p:cNvPr>
          <p:cNvSpPr txBox="1"/>
          <p:nvPr/>
        </p:nvSpPr>
        <p:spPr>
          <a:xfrm>
            <a:off x="7767135" y="4119376"/>
            <a:ext cx="2433358" cy="102592"/>
          </a:xfrm>
          <a:prstGeom prst="rect">
            <a:avLst/>
          </a:prstGeom>
          <a:noFill/>
        </p:spPr>
        <p:txBody>
          <a:bodyPr wrap="none" lIns="0" tIns="0" rIns="0" bIns="0" rtlCol="0">
            <a:spAutoFit/>
          </a:bodyPr>
          <a:lstStyle/>
          <a:p>
            <a:pPr>
              <a:lnSpc>
                <a:spcPts val="800"/>
              </a:lnSpc>
            </a:pPr>
            <a:r>
              <a:rPr lang="en-US" sz="800" kern="0" dirty="0" smtClean="0">
                <a:solidFill>
                  <a:schemeClr val="accent5"/>
                </a:solidFill>
              </a:rPr>
              <a:t>Seamless upgrade from Lite to Plus and Professional</a:t>
            </a:r>
            <a:endParaRPr kumimoji="0" lang="en-US" sz="800" b="0" i="0" u="none" strike="noStrike" kern="0" spc="0" normalizeH="0" dirty="0">
              <a:ln>
                <a:noFill/>
              </a:ln>
              <a:solidFill>
                <a:schemeClr val="accent5"/>
              </a:solidFill>
              <a:effectLst/>
              <a:uLnTx/>
              <a:uFillTx/>
            </a:endParaRPr>
          </a:p>
        </p:txBody>
      </p:sp>
      <p:sp>
        <p:nvSpPr>
          <p:cNvPr id="213" name="Textfeld 212">
            <a:extLst>
              <a:ext uri="{FF2B5EF4-FFF2-40B4-BE49-F238E27FC236}">
                <a16:creationId xmlns:a16="http://schemas.microsoft.com/office/drawing/2014/main" id="{7C9F5DD0-7624-41B6-A395-2C2ABC8DE6F3}"/>
              </a:ext>
            </a:extLst>
          </p:cNvPr>
          <p:cNvSpPr txBox="1"/>
          <p:nvPr/>
        </p:nvSpPr>
        <p:spPr>
          <a:xfrm>
            <a:off x="8590277" y="4625978"/>
            <a:ext cx="1022716" cy="102592"/>
          </a:xfrm>
          <a:prstGeom prst="rect">
            <a:avLst/>
          </a:prstGeom>
          <a:noFill/>
        </p:spPr>
        <p:txBody>
          <a:bodyPr wrap="none" lIns="0" tIns="0" rIns="0" bIns="0" rtlCol="0">
            <a:spAutoFit/>
          </a:bodyPr>
          <a:lstStyle/>
          <a:p>
            <a:pPr>
              <a:lnSpc>
                <a:spcPts val="800"/>
              </a:lnSpc>
            </a:pPr>
            <a:r>
              <a:rPr lang="en-US" sz="700" kern="0" dirty="0" smtClean="0">
                <a:solidFill>
                  <a:schemeClr val="accent5"/>
                </a:solidFill>
              </a:rPr>
              <a:t>Regular software updates</a:t>
            </a:r>
            <a:endParaRPr kumimoji="0" lang="en-US" sz="700" b="0" i="0" u="none" strike="noStrike" kern="0" spc="0" normalizeH="0" dirty="0">
              <a:ln>
                <a:noFill/>
              </a:ln>
              <a:solidFill>
                <a:schemeClr val="accent5"/>
              </a:solidFill>
              <a:effectLst/>
              <a:uLnTx/>
              <a:uFillTx/>
            </a:endParaRPr>
          </a:p>
        </p:txBody>
      </p:sp>
      <p:sp>
        <p:nvSpPr>
          <p:cNvPr id="77" name="Freeform 175">
            <a:extLst>
              <a:ext uri="{FF2B5EF4-FFF2-40B4-BE49-F238E27FC236}">
                <a16:creationId xmlns:a16="http://schemas.microsoft.com/office/drawing/2014/main" id="{06F0C508-A3AE-4E55-A080-8971D580F3B2}"/>
              </a:ext>
            </a:extLst>
          </p:cNvPr>
          <p:cNvSpPr>
            <a:spLocks noEditPoints="1"/>
          </p:cNvSpPr>
          <p:nvPr/>
        </p:nvSpPr>
        <p:spPr bwMode="auto">
          <a:xfrm>
            <a:off x="8045450" y="3722946"/>
            <a:ext cx="223838" cy="225425"/>
          </a:xfrm>
          <a:custGeom>
            <a:avLst/>
            <a:gdLst>
              <a:gd name="T0" fmla="*/ 123 w 141"/>
              <a:gd name="T1" fmla="*/ 142 h 142"/>
              <a:gd name="T2" fmla="*/ 94 w 141"/>
              <a:gd name="T3" fmla="*/ 142 h 142"/>
              <a:gd name="T4" fmla="*/ 94 w 141"/>
              <a:gd name="T5" fmla="*/ 95 h 142"/>
              <a:gd name="T6" fmla="*/ 123 w 141"/>
              <a:gd name="T7" fmla="*/ 95 h 142"/>
              <a:gd name="T8" fmla="*/ 123 w 141"/>
              <a:gd name="T9" fmla="*/ 142 h 142"/>
              <a:gd name="T10" fmla="*/ 76 w 141"/>
              <a:gd name="T11" fmla="*/ 123 h 142"/>
              <a:gd name="T12" fmla="*/ 19 w 141"/>
              <a:gd name="T13" fmla="*/ 123 h 142"/>
              <a:gd name="T14" fmla="*/ 19 w 141"/>
              <a:gd name="T15" fmla="*/ 95 h 142"/>
              <a:gd name="T16" fmla="*/ 76 w 141"/>
              <a:gd name="T17" fmla="*/ 95 h 142"/>
              <a:gd name="T18" fmla="*/ 76 w 141"/>
              <a:gd name="T19" fmla="*/ 123 h 142"/>
              <a:gd name="T20" fmla="*/ 123 w 141"/>
              <a:gd name="T21" fmla="*/ 71 h 142"/>
              <a:gd name="T22" fmla="*/ 94 w 141"/>
              <a:gd name="T23" fmla="*/ 71 h 142"/>
              <a:gd name="T24" fmla="*/ 94 w 141"/>
              <a:gd name="T25" fmla="*/ 43 h 142"/>
              <a:gd name="T26" fmla="*/ 123 w 141"/>
              <a:gd name="T27" fmla="*/ 43 h 142"/>
              <a:gd name="T28" fmla="*/ 123 w 141"/>
              <a:gd name="T29" fmla="*/ 71 h 142"/>
              <a:gd name="T30" fmla="*/ 76 w 141"/>
              <a:gd name="T31" fmla="*/ 71 h 142"/>
              <a:gd name="T32" fmla="*/ 19 w 141"/>
              <a:gd name="T33" fmla="*/ 71 h 142"/>
              <a:gd name="T34" fmla="*/ 19 w 141"/>
              <a:gd name="T35" fmla="*/ 43 h 142"/>
              <a:gd name="T36" fmla="*/ 76 w 141"/>
              <a:gd name="T37" fmla="*/ 43 h 142"/>
              <a:gd name="T38" fmla="*/ 76 w 141"/>
              <a:gd name="T39" fmla="*/ 71 h 142"/>
              <a:gd name="T40" fmla="*/ 0 w 141"/>
              <a:gd name="T41" fmla="*/ 142 h 142"/>
              <a:gd name="T42" fmla="*/ 141 w 141"/>
              <a:gd name="T43" fmla="*/ 142 h 142"/>
              <a:gd name="T44" fmla="*/ 141 w 141"/>
              <a:gd name="T45" fmla="*/ 24 h 142"/>
              <a:gd name="T46" fmla="*/ 94 w 141"/>
              <a:gd name="T47" fmla="*/ 0 h 142"/>
              <a:gd name="T48" fmla="*/ 0 w 141"/>
              <a:gd name="T49" fmla="*/ 24 h 142"/>
              <a:gd name="T50" fmla="*/ 0 w 141"/>
              <a:gd name="T5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142">
                <a:moveTo>
                  <a:pt x="123" y="142"/>
                </a:moveTo>
                <a:lnTo>
                  <a:pt x="94" y="142"/>
                </a:lnTo>
                <a:lnTo>
                  <a:pt x="94" y="95"/>
                </a:lnTo>
                <a:lnTo>
                  <a:pt x="123" y="95"/>
                </a:lnTo>
                <a:lnTo>
                  <a:pt x="123" y="142"/>
                </a:lnTo>
                <a:close/>
                <a:moveTo>
                  <a:pt x="76" y="123"/>
                </a:moveTo>
                <a:lnTo>
                  <a:pt x="19" y="123"/>
                </a:lnTo>
                <a:lnTo>
                  <a:pt x="19" y="95"/>
                </a:lnTo>
                <a:lnTo>
                  <a:pt x="76" y="95"/>
                </a:lnTo>
                <a:lnTo>
                  <a:pt x="76" y="123"/>
                </a:lnTo>
                <a:close/>
                <a:moveTo>
                  <a:pt x="123" y="71"/>
                </a:moveTo>
                <a:lnTo>
                  <a:pt x="94" y="71"/>
                </a:lnTo>
                <a:lnTo>
                  <a:pt x="94" y="43"/>
                </a:lnTo>
                <a:lnTo>
                  <a:pt x="123" y="43"/>
                </a:lnTo>
                <a:lnTo>
                  <a:pt x="123" y="71"/>
                </a:lnTo>
                <a:close/>
                <a:moveTo>
                  <a:pt x="76" y="71"/>
                </a:moveTo>
                <a:lnTo>
                  <a:pt x="19" y="71"/>
                </a:lnTo>
                <a:lnTo>
                  <a:pt x="19" y="43"/>
                </a:lnTo>
                <a:lnTo>
                  <a:pt x="76" y="43"/>
                </a:lnTo>
                <a:lnTo>
                  <a:pt x="76" y="71"/>
                </a:lnTo>
                <a:close/>
                <a:moveTo>
                  <a:pt x="0" y="142"/>
                </a:moveTo>
                <a:lnTo>
                  <a:pt x="141" y="142"/>
                </a:lnTo>
                <a:lnTo>
                  <a:pt x="141" y="24"/>
                </a:lnTo>
                <a:lnTo>
                  <a:pt x="94" y="0"/>
                </a:lnTo>
                <a:lnTo>
                  <a:pt x="0" y="24"/>
                </a:lnTo>
                <a:lnTo>
                  <a:pt x="0" y="142"/>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Line 176">
            <a:extLst>
              <a:ext uri="{FF2B5EF4-FFF2-40B4-BE49-F238E27FC236}">
                <a16:creationId xmlns:a16="http://schemas.microsoft.com/office/drawing/2014/main" id="{C63516AE-D3A5-435D-B25D-9E1795882DEA}"/>
              </a:ext>
            </a:extLst>
          </p:cNvPr>
          <p:cNvSpPr>
            <a:spLocks noChangeShapeType="1"/>
          </p:cNvSpPr>
          <p:nvPr/>
        </p:nvSpPr>
        <p:spPr bwMode="auto">
          <a:xfrm flipH="1">
            <a:off x="8466138" y="3845183"/>
            <a:ext cx="276225" cy="0"/>
          </a:xfrm>
          <a:prstGeom prst="line">
            <a:avLst/>
          </a:prstGeom>
          <a:noFill/>
          <a:ln w="9525" cap="flat">
            <a:solidFill>
              <a:srgbClr val="5760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177">
            <a:extLst>
              <a:ext uri="{FF2B5EF4-FFF2-40B4-BE49-F238E27FC236}">
                <a16:creationId xmlns:a16="http://schemas.microsoft.com/office/drawing/2014/main" id="{727D2F72-97D9-4749-BC3A-348E41C87069}"/>
              </a:ext>
            </a:extLst>
          </p:cNvPr>
          <p:cNvSpPr>
            <a:spLocks/>
          </p:cNvSpPr>
          <p:nvPr/>
        </p:nvSpPr>
        <p:spPr bwMode="auto">
          <a:xfrm>
            <a:off x="8705850" y="3811846"/>
            <a:ext cx="36513" cy="68262"/>
          </a:xfrm>
          <a:custGeom>
            <a:avLst/>
            <a:gdLst>
              <a:gd name="T0" fmla="*/ 0 w 23"/>
              <a:gd name="T1" fmla="*/ 0 h 43"/>
              <a:gd name="T2" fmla="*/ 23 w 23"/>
              <a:gd name="T3" fmla="*/ 21 h 43"/>
              <a:gd name="T4" fmla="*/ 0 w 23"/>
              <a:gd name="T5" fmla="*/ 43 h 43"/>
            </a:gdLst>
            <a:ahLst/>
            <a:cxnLst>
              <a:cxn ang="0">
                <a:pos x="T0" y="T1"/>
              </a:cxn>
              <a:cxn ang="0">
                <a:pos x="T2" y="T3"/>
              </a:cxn>
              <a:cxn ang="0">
                <a:pos x="T4" y="T5"/>
              </a:cxn>
            </a:cxnLst>
            <a:rect l="0" t="0" r="r" b="b"/>
            <a:pathLst>
              <a:path w="23" h="43">
                <a:moveTo>
                  <a:pt x="0" y="0"/>
                </a:moveTo>
                <a:lnTo>
                  <a:pt x="23" y="21"/>
                </a:lnTo>
                <a:lnTo>
                  <a:pt x="0" y="43"/>
                </a:lnTo>
              </a:path>
            </a:pathLst>
          </a:custGeom>
          <a:noFill/>
          <a:ln w="9525"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 name="Line 178">
            <a:extLst>
              <a:ext uri="{FF2B5EF4-FFF2-40B4-BE49-F238E27FC236}">
                <a16:creationId xmlns:a16="http://schemas.microsoft.com/office/drawing/2014/main" id="{61C03C13-E72E-48DF-8EA3-188F3951FAD5}"/>
              </a:ext>
            </a:extLst>
          </p:cNvPr>
          <p:cNvSpPr>
            <a:spLocks noChangeShapeType="1"/>
          </p:cNvSpPr>
          <p:nvPr/>
        </p:nvSpPr>
        <p:spPr bwMode="auto">
          <a:xfrm flipH="1">
            <a:off x="9364663" y="3845183"/>
            <a:ext cx="276225" cy="0"/>
          </a:xfrm>
          <a:prstGeom prst="line">
            <a:avLst/>
          </a:prstGeom>
          <a:noFill/>
          <a:ln w="9525" cap="flat">
            <a:solidFill>
              <a:srgbClr val="57606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179">
            <a:extLst>
              <a:ext uri="{FF2B5EF4-FFF2-40B4-BE49-F238E27FC236}">
                <a16:creationId xmlns:a16="http://schemas.microsoft.com/office/drawing/2014/main" id="{0C2576E4-F665-4F46-8C32-7993D9FF9240}"/>
              </a:ext>
            </a:extLst>
          </p:cNvPr>
          <p:cNvSpPr>
            <a:spLocks/>
          </p:cNvSpPr>
          <p:nvPr/>
        </p:nvSpPr>
        <p:spPr bwMode="auto">
          <a:xfrm>
            <a:off x="9605963" y="3811846"/>
            <a:ext cx="34925" cy="68262"/>
          </a:xfrm>
          <a:custGeom>
            <a:avLst/>
            <a:gdLst>
              <a:gd name="T0" fmla="*/ 0 w 22"/>
              <a:gd name="T1" fmla="*/ 0 h 43"/>
              <a:gd name="T2" fmla="*/ 22 w 22"/>
              <a:gd name="T3" fmla="*/ 21 h 43"/>
              <a:gd name="T4" fmla="*/ 0 w 22"/>
              <a:gd name="T5" fmla="*/ 43 h 43"/>
            </a:gdLst>
            <a:ahLst/>
            <a:cxnLst>
              <a:cxn ang="0">
                <a:pos x="T0" y="T1"/>
              </a:cxn>
              <a:cxn ang="0">
                <a:pos x="T2" y="T3"/>
              </a:cxn>
              <a:cxn ang="0">
                <a:pos x="T4" y="T5"/>
              </a:cxn>
            </a:cxnLst>
            <a:rect l="0" t="0" r="r" b="b"/>
            <a:pathLst>
              <a:path w="22" h="43">
                <a:moveTo>
                  <a:pt x="0" y="0"/>
                </a:moveTo>
                <a:lnTo>
                  <a:pt x="22" y="21"/>
                </a:lnTo>
                <a:lnTo>
                  <a:pt x="0" y="43"/>
                </a:lnTo>
              </a:path>
            </a:pathLst>
          </a:custGeom>
          <a:noFill/>
          <a:ln w="9525"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180">
            <a:extLst>
              <a:ext uri="{FF2B5EF4-FFF2-40B4-BE49-F238E27FC236}">
                <a16:creationId xmlns:a16="http://schemas.microsoft.com/office/drawing/2014/main" id="{182D3960-9FD2-4980-A479-4E916A639C5C}"/>
              </a:ext>
            </a:extLst>
          </p:cNvPr>
          <p:cNvSpPr>
            <a:spLocks noEditPoints="1"/>
          </p:cNvSpPr>
          <p:nvPr/>
        </p:nvSpPr>
        <p:spPr bwMode="auto">
          <a:xfrm>
            <a:off x="8229600" y="3160971"/>
            <a:ext cx="282575" cy="180975"/>
          </a:xfrm>
          <a:custGeom>
            <a:avLst/>
            <a:gdLst>
              <a:gd name="T0" fmla="*/ 29 w 360"/>
              <a:gd name="T1" fmla="*/ 218 h 227"/>
              <a:gd name="T2" fmla="*/ 95 w 360"/>
              <a:gd name="T3" fmla="*/ 152 h 227"/>
              <a:gd name="T4" fmla="*/ 161 w 360"/>
              <a:gd name="T5" fmla="*/ 218 h 227"/>
              <a:gd name="T6" fmla="*/ 133 w 360"/>
              <a:gd name="T7" fmla="*/ 104 h 227"/>
              <a:gd name="T8" fmla="*/ 95 w 360"/>
              <a:gd name="T9" fmla="*/ 142 h 227"/>
              <a:gd name="T10" fmla="*/ 57 w 360"/>
              <a:gd name="T11" fmla="*/ 104 h 227"/>
              <a:gd name="T12" fmla="*/ 95 w 360"/>
              <a:gd name="T13" fmla="*/ 67 h 227"/>
              <a:gd name="T14" fmla="*/ 133 w 360"/>
              <a:gd name="T15" fmla="*/ 104 h 227"/>
              <a:gd name="T16" fmla="*/ 180 w 360"/>
              <a:gd name="T17" fmla="*/ 161 h 227"/>
              <a:gd name="T18" fmla="*/ 294 w 360"/>
              <a:gd name="T19" fmla="*/ 161 h 227"/>
              <a:gd name="T20" fmla="*/ 180 w 360"/>
              <a:gd name="T21" fmla="*/ 114 h 227"/>
              <a:gd name="T22" fmla="*/ 331 w 360"/>
              <a:gd name="T23" fmla="*/ 114 h 227"/>
              <a:gd name="T24" fmla="*/ 180 w 360"/>
              <a:gd name="T25" fmla="*/ 67 h 227"/>
              <a:gd name="T26" fmla="*/ 331 w 360"/>
              <a:gd name="T27" fmla="*/ 67 h 227"/>
              <a:gd name="T28" fmla="*/ 360 w 360"/>
              <a:gd name="T29" fmla="*/ 227 h 227"/>
              <a:gd name="T30" fmla="*/ 0 w 360"/>
              <a:gd name="T31" fmla="*/ 227 h 227"/>
              <a:gd name="T32" fmla="*/ 0 w 360"/>
              <a:gd name="T33" fmla="*/ 0 h 227"/>
              <a:gd name="T34" fmla="*/ 360 w 360"/>
              <a:gd name="T35" fmla="*/ 0 h 227"/>
              <a:gd name="T36" fmla="*/ 360 w 360"/>
              <a:gd name="T37"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227">
                <a:moveTo>
                  <a:pt x="29" y="218"/>
                </a:moveTo>
                <a:cubicBezTo>
                  <a:pt x="29" y="181"/>
                  <a:pt x="58" y="152"/>
                  <a:pt x="95" y="152"/>
                </a:cubicBezTo>
                <a:cubicBezTo>
                  <a:pt x="132" y="152"/>
                  <a:pt x="161" y="181"/>
                  <a:pt x="161" y="218"/>
                </a:cubicBezTo>
                <a:moveTo>
                  <a:pt x="133" y="104"/>
                </a:moveTo>
                <a:cubicBezTo>
                  <a:pt x="133" y="125"/>
                  <a:pt x="116" y="142"/>
                  <a:pt x="95" y="142"/>
                </a:cubicBezTo>
                <a:cubicBezTo>
                  <a:pt x="74" y="142"/>
                  <a:pt x="57" y="125"/>
                  <a:pt x="57" y="104"/>
                </a:cubicBezTo>
                <a:cubicBezTo>
                  <a:pt x="57" y="84"/>
                  <a:pt x="74" y="67"/>
                  <a:pt x="95" y="67"/>
                </a:cubicBezTo>
                <a:cubicBezTo>
                  <a:pt x="116" y="67"/>
                  <a:pt x="133" y="84"/>
                  <a:pt x="133" y="104"/>
                </a:cubicBezTo>
                <a:close/>
                <a:moveTo>
                  <a:pt x="180" y="161"/>
                </a:moveTo>
                <a:cubicBezTo>
                  <a:pt x="294" y="161"/>
                  <a:pt x="294" y="161"/>
                  <a:pt x="294" y="161"/>
                </a:cubicBezTo>
                <a:moveTo>
                  <a:pt x="180" y="114"/>
                </a:moveTo>
                <a:cubicBezTo>
                  <a:pt x="331" y="114"/>
                  <a:pt x="331" y="114"/>
                  <a:pt x="331" y="114"/>
                </a:cubicBezTo>
                <a:moveTo>
                  <a:pt x="180" y="67"/>
                </a:moveTo>
                <a:cubicBezTo>
                  <a:pt x="331" y="67"/>
                  <a:pt x="331" y="67"/>
                  <a:pt x="331" y="67"/>
                </a:cubicBezTo>
                <a:moveTo>
                  <a:pt x="360" y="227"/>
                </a:moveTo>
                <a:cubicBezTo>
                  <a:pt x="0" y="227"/>
                  <a:pt x="0" y="227"/>
                  <a:pt x="0" y="227"/>
                </a:cubicBezTo>
                <a:cubicBezTo>
                  <a:pt x="0" y="0"/>
                  <a:pt x="0" y="0"/>
                  <a:pt x="0" y="0"/>
                </a:cubicBezTo>
                <a:cubicBezTo>
                  <a:pt x="360" y="0"/>
                  <a:pt x="360" y="0"/>
                  <a:pt x="360" y="0"/>
                </a:cubicBezTo>
                <a:lnTo>
                  <a:pt x="360" y="227"/>
                </a:ln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181">
            <a:extLst>
              <a:ext uri="{FF2B5EF4-FFF2-40B4-BE49-F238E27FC236}">
                <a16:creationId xmlns:a16="http://schemas.microsoft.com/office/drawing/2014/main" id="{EC1EB5E3-2F0E-4372-813D-B1DBF50C8A37}"/>
              </a:ext>
            </a:extLst>
          </p:cNvPr>
          <p:cNvSpPr>
            <a:spLocks noEditPoints="1"/>
          </p:cNvSpPr>
          <p:nvPr/>
        </p:nvSpPr>
        <p:spPr bwMode="auto">
          <a:xfrm>
            <a:off x="9782175" y="3045083"/>
            <a:ext cx="149225" cy="285750"/>
          </a:xfrm>
          <a:custGeom>
            <a:avLst/>
            <a:gdLst>
              <a:gd name="T0" fmla="*/ 57 w 94"/>
              <a:gd name="T1" fmla="*/ 80 h 180"/>
              <a:gd name="T2" fmla="*/ 71 w 94"/>
              <a:gd name="T3" fmla="*/ 80 h 180"/>
              <a:gd name="T4" fmla="*/ 24 w 94"/>
              <a:gd name="T5" fmla="*/ 80 h 180"/>
              <a:gd name="T6" fmla="*/ 38 w 94"/>
              <a:gd name="T7" fmla="*/ 80 h 180"/>
              <a:gd name="T8" fmla="*/ 57 w 94"/>
              <a:gd name="T9" fmla="*/ 104 h 180"/>
              <a:gd name="T10" fmla="*/ 71 w 94"/>
              <a:gd name="T11" fmla="*/ 104 h 180"/>
              <a:gd name="T12" fmla="*/ 24 w 94"/>
              <a:gd name="T13" fmla="*/ 104 h 180"/>
              <a:gd name="T14" fmla="*/ 38 w 94"/>
              <a:gd name="T15" fmla="*/ 104 h 180"/>
              <a:gd name="T16" fmla="*/ 57 w 94"/>
              <a:gd name="T17" fmla="*/ 128 h 180"/>
              <a:gd name="T18" fmla="*/ 71 w 94"/>
              <a:gd name="T19" fmla="*/ 128 h 180"/>
              <a:gd name="T20" fmla="*/ 24 w 94"/>
              <a:gd name="T21" fmla="*/ 128 h 180"/>
              <a:gd name="T22" fmla="*/ 38 w 94"/>
              <a:gd name="T23" fmla="*/ 128 h 180"/>
              <a:gd name="T24" fmla="*/ 57 w 94"/>
              <a:gd name="T25" fmla="*/ 151 h 180"/>
              <a:gd name="T26" fmla="*/ 71 w 94"/>
              <a:gd name="T27" fmla="*/ 151 h 180"/>
              <a:gd name="T28" fmla="*/ 24 w 94"/>
              <a:gd name="T29" fmla="*/ 151 h 180"/>
              <a:gd name="T30" fmla="*/ 38 w 94"/>
              <a:gd name="T31" fmla="*/ 151 h 180"/>
              <a:gd name="T32" fmla="*/ 61 w 94"/>
              <a:gd name="T33" fmla="*/ 24 h 180"/>
              <a:gd name="T34" fmla="*/ 71 w 94"/>
              <a:gd name="T35" fmla="*/ 42 h 180"/>
              <a:gd name="T36" fmla="*/ 38 w 94"/>
              <a:gd name="T37" fmla="*/ 24 h 180"/>
              <a:gd name="T38" fmla="*/ 47 w 94"/>
              <a:gd name="T39" fmla="*/ 42 h 180"/>
              <a:gd name="T40" fmla="*/ 94 w 94"/>
              <a:gd name="T41" fmla="*/ 180 h 180"/>
              <a:gd name="T42" fmla="*/ 0 w 94"/>
              <a:gd name="T43" fmla="*/ 180 h 180"/>
              <a:gd name="T44" fmla="*/ 0 w 94"/>
              <a:gd name="T45" fmla="*/ 0 h 180"/>
              <a:gd name="T46" fmla="*/ 94 w 94"/>
              <a:gd name="T47" fmla="*/ 0 h 180"/>
              <a:gd name="T48" fmla="*/ 94 w 94"/>
              <a:gd name="T49"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80">
                <a:moveTo>
                  <a:pt x="57" y="80"/>
                </a:moveTo>
                <a:lnTo>
                  <a:pt x="71" y="80"/>
                </a:lnTo>
                <a:moveTo>
                  <a:pt x="24" y="80"/>
                </a:moveTo>
                <a:lnTo>
                  <a:pt x="38" y="80"/>
                </a:lnTo>
                <a:moveTo>
                  <a:pt x="57" y="104"/>
                </a:moveTo>
                <a:lnTo>
                  <a:pt x="71" y="104"/>
                </a:lnTo>
                <a:moveTo>
                  <a:pt x="24" y="104"/>
                </a:moveTo>
                <a:lnTo>
                  <a:pt x="38" y="104"/>
                </a:lnTo>
                <a:moveTo>
                  <a:pt x="57" y="128"/>
                </a:moveTo>
                <a:lnTo>
                  <a:pt x="71" y="128"/>
                </a:lnTo>
                <a:moveTo>
                  <a:pt x="24" y="128"/>
                </a:moveTo>
                <a:lnTo>
                  <a:pt x="38" y="128"/>
                </a:lnTo>
                <a:moveTo>
                  <a:pt x="57" y="151"/>
                </a:moveTo>
                <a:lnTo>
                  <a:pt x="71" y="151"/>
                </a:lnTo>
                <a:moveTo>
                  <a:pt x="24" y="151"/>
                </a:moveTo>
                <a:lnTo>
                  <a:pt x="38" y="151"/>
                </a:lnTo>
                <a:moveTo>
                  <a:pt x="61" y="24"/>
                </a:moveTo>
                <a:lnTo>
                  <a:pt x="71" y="42"/>
                </a:lnTo>
                <a:moveTo>
                  <a:pt x="38" y="24"/>
                </a:moveTo>
                <a:lnTo>
                  <a:pt x="47" y="42"/>
                </a:lnTo>
                <a:moveTo>
                  <a:pt x="94" y="180"/>
                </a:moveTo>
                <a:lnTo>
                  <a:pt x="0" y="180"/>
                </a:lnTo>
                <a:lnTo>
                  <a:pt x="0" y="0"/>
                </a:lnTo>
                <a:lnTo>
                  <a:pt x="94" y="0"/>
                </a:lnTo>
                <a:lnTo>
                  <a:pt x="94" y="18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195">
            <a:extLst>
              <a:ext uri="{FF2B5EF4-FFF2-40B4-BE49-F238E27FC236}">
                <a16:creationId xmlns:a16="http://schemas.microsoft.com/office/drawing/2014/main" id="{E8EACC1E-BFCE-46DF-89D8-3BDD034C4BFE}"/>
              </a:ext>
            </a:extLst>
          </p:cNvPr>
          <p:cNvSpPr>
            <a:spLocks noEditPoints="1"/>
          </p:cNvSpPr>
          <p:nvPr/>
        </p:nvSpPr>
        <p:spPr bwMode="auto">
          <a:xfrm>
            <a:off x="8967540" y="4315445"/>
            <a:ext cx="250825" cy="254000"/>
          </a:xfrm>
          <a:custGeom>
            <a:avLst/>
            <a:gdLst>
              <a:gd name="T0" fmla="*/ 96 w 317"/>
              <a:gd name="T1" fmla="*/ 152 h 320"/>
              <a:gd name="T2" fmla="*/ 96 w 317"/>
              <a:gd name="T3" fmla="*/ 136 h 320"/>
              <a:gd name="T4" fmla="*/ 32 w 317"/>
              <a:gd name="T5" fmla="*/ 152 h 320"/>
              <a:gd name="T6" fmla="*/ 48 w 317"/>
              <a:gd name="T7" fmla="*/ 136 h 320"/>
              <a:gd name="T8" fmla="*/ 32 w 317"/>
              <a:gd name="T9" fmla="*/ 152 h 320"/>
              <a:gd name="T10" fmla="*/ 48 w 317"/>
              <a:gd name="T11" fmla="*/ 320 h 320"/>
              <a:gd name="T12" fmla="*/ 16 w 317"/>
              <a:gd name="T13" fmla="*/ 304 h 320"/>
              <a:gd name="T14" fmla="*/ 16 w 317"/>
              <a:gd name="T15" fmla="*/ 288 h 320"/>
              <a:gd name="T16" fmla="*/ 176 w 317"/>
              <a:gd name="T17" fmla="*/ 16 h 320"/>
              <a:gd name="T18" fmla="*/ 192 w 317"/>
              <a:gd name="T19" fmla="*/ 122 h 320"/>
              <a:gd name="T20" fmla="*/ 0 w 317"/>
              <a:gd name="T21" fmla="*/ 0 h 320"/>
              <a:gd name="T22" fmla="*/ 48 w 317"/>
              <a:gd name="T23" fmla="*/ 304 h 320"/>
              <a:gd name="T24" fmla="*/ 88 w 317"/>
              <a:gd name="T25" fmla="*/ 288 h 320"/>
              <a:gd name="T26" fmla="*/ 144 w 317"/>
              <a:gd name="T27" fmla="*/ 48 h 320"/>
              <a:gd name="T28" fmla="*/ 48 w 317"/>
              <a:gd name="T29" fmla="*/ 72 h 320"/>
              <a:gd name="T30" fmla="*/ 144 w 317"/>
              <a:gd name="T31" fmla="*/ 48 h 320"/>
              <a:gd name="T32" fmla="*/ 48 w 317"/>
              <a:gd name="T33" fmla="*/ 88 h 320"/>
              <a:gd name="T34" fmla="*/ 144 w 317"/>
              <a:gd name="T35" fmla="*/ 104 h 320"/>
              <a:gd name="T36" fmla="*/ 160 w 317"/>
              <a:gd name="T37" fmla="*/ 120 h 320"/>
              <a:gd name="T38" fmla="*/ 32 w 317"/>
              <a:gd name="T39" fmla="*/ 32 h 320"/>
              <a:gd name="T40" fmla="*/ 160 w 317"/>
              <a:gd name="T41" fmla="*/ 120 h 320"/>
              <a:gd name="T42" fmla="*/ 277 w 317"/>
              <a:gd name="T43" fmla="*/ 178 h 320"/>
              <a:gd name="T44" fmla="*/ 227 w 317"/>
              <a:gd name="T45" fmla="*/ 223 h 320"/>
              <a:gd name="T46" fmla="*/ 272 w 317"/>
              <a:gd name="T47" fmla="*/ 222 h 320"/>
              <a:gd name="T48" fmla="*/ 208 w 317"/>
              <a:gd name="T49" fmla="*/ 224 h 320"/>
              <a:gd name="T50" fmla="*/ 272 w 317"/>
              <a:gd name="T51" fmla="*/ 269 h 320"/>
              <a:gd name="T52" fmla="*/ 200 w 317"/>
              <a:gd name="T53" fmla="*/ 192 h 320"/>
              <a:gd name="T54" fmla="*/ 200 w 317"/>
              <a:gd name="T55" fmla="*/ 153 h 320"/>
              <a:gd name="T56" fmla="*/ 200 w 317"/>
              <a:gd name="T57" fmla="*/ 192 h 320"/>
              <a:gd name="T58" fmla="*/ 179 w 317"/>
              <a:gd name="T59" fmla="*/ 242 h 320"/>
              <a:gd name="T60" fmla="*/ 128 w 317"/>
              <a:gd name="T61" fmla="*/ 269 h 320"/>
              <a:gd name="T62" fmla="*/ 192 w 317"/>
              <a:gd name="T63" fmla="*/ 224 h 320"/>
              <a:gd name="T64" fmla="*/ 187 w 317"/>
              <a:gd name="T65" fmla="*/ 204 h 320"/>
              <a:gd name="T66" fmla="*/ 109 w 317"/>
              <a:gd name="T67" fmla="*/ 197 h 320"/>
              <a:gd name="T68" fmla="*/ 317 w 317"/>
              <a:gd name="T69" fmla="*/ 204 h 320"/>
              <a:gd name="T70" fmla="*/ 288 w 317"/>
              <a:gd name="T71" fmla="*/ 280 h 320"/>
              <a:gd name="T72" fmla="*/ 112 w 317"/>
              <a:gd name="T73" fmla="*/ 280 h 320"/>
              <a:gd name="T74" fmla="*/ 83 w 317"/>
              <a:gd name="T75" fmla="*/ 204 h 320"/>
              <a:gd name="T76" fmla="*/ 200 w 317"/>
              <a:gd name="T77" fmla="*/ 136 h 320"/>
              <a:gd name="T78" fmla="*/ 317 w 317"/>
              <a:gd name="T79" fmla="*/ 20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320">
                <a:moveTo>
                  <a:pt x="88" y="144"/>
                </a:moveTo>
                <a:cubicBezTo>
                  <a:pt x="88" y="149"/>
                  <a:pt x="92" y="152"/>
                  <a:pt x="96" y="152"/>
                </a:cubicBezTo>
                <a:cubicBezTo>
                  <a:pt x="100" y="152"/>
                  <a:pt x="104" y="149"/>
                  <a:pt x="104" y="144"/>
                </a:cubicBezTo>
                <a:cubicBezTo>
                  <a:pt x="104" y="140"/>
                  <a:pt x="100" y="136"/>
                  <a:pt x="96" y="136"/>
                </a:cubicBezTo>
                <a:cubicBezTo>
                  <a:pt x="92" y="136"/>
                  <a:pt x="88" y="140"/>
                  <a:pt x="88" y="144"/>
                </a:cubicBezTo>
                <a:moveTo>
                  <a:pt x="32" y="152"/>
                </a:moveTo>
                <a:cubicBezTo>
                  <a:pt x="48" y="152"/>
                  <a:pt x="48" y="152"/>
                  <a:pt x="48" y="152"/>
                </a:cubicBezTo>
                <a:cubicBezTo>
                  <a:pt x="48" y="136"/>
                  <a:pt x="48" y="136"/>
                  <a:pt x="48" y="136"/>
                </a:cubicBezTo>
                <a:cubicBezTo>
                  <a:pt x="32" y="136"/>
                  <a:pt x="32" y="136"/>
                  <a:pt x="32" y="136"/>
                </a:cubicBezTo>
                <a:lnTo>
                  <a:pt x="32" y="152"/>
                </a:lnTo>
                <a:close/>
                <a:moveTo>
                  <a:pt x="16" y="320"/>
                </a:moveTo>
                <a:cubicBezTo>
                  <a:pt x="48" y="320"/>
                  <a:pt x="48" y="320"/>
                  <a:pt x="48" y="320"/>
                </a:cubicBezTo>
                <a:cubicBezTo>
                  <a:pt x="48" y="304"/>
                  <a:pt x="48" y="304"/>
                  <a:pt x="48" y="304"/>
                </a:cubicBezTo>
                <a:cubicBezTo>
                  <a:pt x="16" y="304"/>
                  <a:pt x="16" y="304"/>
                  <a:pt x="16" y="304"/>
                </a:cubicBezTo>
                <a:lnTo>
                  <a:pt x="16" y="320"/>
                </a:lnTo>
                <a:close/>
                <a:moveTo>
                  <a:pt x="16" y="288"/>
                </a:moveTo>
                <a:cubicBezTo>
                  <a:pt x="16" y="16"/>
                  <a:pt x="16" y="16"/>
                  <a:pt x="16" y="16"/>
                </a:cubicBezTo>
                <a:cubicBezTo>
                  <a:pt x="176" y="16"/>
                  <a:pt x="176" y="16"/>
                  <a:pt x="176" y="16"/>
                </a:cubicBezTo>
                <a:cubicBezTo>
                  <a:pt x="176" y="126"/>
                  <a:pt x="176" y="126"/>
                  <a:pt x="176" y="126"/>
                </a:cubicBezTo>
                <a:cubicBezTo>
                  <a:pt x="192" y="122"/>
                  <a:pt x="192" y="122"/>
                  <a:pt x="192" y="122"/>
                </a:cubicBezTo>
                <a:cubicBezTo>
                  <a:pt x="192" y="0"/>
                  <a:pt x="192" y="0"/>
                  <a:pt x="192" y="0"/>
                </a:cubicBezTo>
                <a:cubicBezTo>
                  <a:pt x="0" y="0"/>
                  <a:pt x="0" y="0"/>
                  <a:pt x="0" y="0"/>
                </a:cubicBezTo>
                <a:cubicBezTo>
                  <a:pt x="0" y="304"/>
                  <a:pt x="0" y="304"/>
                  <a:pt x="0" y="304"/>
                </a:cubicBezTo>
                <a:cubicBezTo>
                  <a:pt x="48" y="304"/>
                  <a:pt x="48" y="304"/>
                  <a:pt x="48" y="304"/>
                </a:cubicBezTo>
                <a:cubicBezTo>
                  <a:pt x="131" y="304"/>
                  <a:pt x="131" y="304"/>
                  <a:pt x="131" y="304"/>
                </a:cubicBezTo>
                <a:cubicBezTo>
                  <a:pt x="88" y="288"/>
                  <a:pt x="88" y="288"/>
                  <a:pt x="88" y="288"/>
                </a:cubicBezTo>
                <a:lnTo>
                  <a:pt x="16" y="288"/>
                </a:lnTo>
                <a:close/>
                <a:moveTo>
                  <a:pt x="144" y="48"/>
                </a:moveTo>
                <a:cubicBezTo>
                  <a:pt x="48" y="48"/>
                  <a:pt x="48" y="48"/>
                  <a:pt x="48" y="48"/>
                </a:cubicBezTo>
                <a:cubicBezTo>
                  <a:pt x="48" y="72"/>
                  <a:pt x="48" y="72"/>
                  <a:pt x="48" y="72"/>
                </a:cubicBezTo>
                <a:cubicBezTo>
                  <a:pt x="144" y="72"/>
                  <a:pt x="144" y="72"/>
                  <a:pt x="144" y="72"/>
                </a:cubicBezTo>
                <a:lnTo>
                  <a:pt x="144" y="48"/>
                </a:lnTo>
                <a:close/>
                <a:moveTo>
                  <a:pt x="144" y="88"/>
                </a:moveTo>
                <a:cubicBezTo>
                  <a:pt x="48" y="88"/>
                  <a:pt x="48" y="88"/>
                  <a:pt x="48" y="88"/>
                </a:cubicBezTo>
                <a:cubicBezTo>
                  <a:pt x="48" y="104"/>
                  <a:pt x="48" y="104"/>
                  <a:pt x="48" y="104"/>
                </a:cubicBezTo>
                <a:cubicBezTo>
                  <a:pt x="144" y="104"/>
                  <a:pt x="144" y="104"/>
                  <a:pt x="144" y="104"/>
                </a:cubicBezTo>
                <a:lnTo>
                  <a:pt x="144" y="88"/>
                </a:lnTo>
                <a:close/>
                <a:moveTo>
                  <a:pt x="160" y="120"/>
                </a:moveTo>
                <a:cubicBezTo>
                  <a:pt x="32" y="120"/>
                  <a:pt x="32" y="120"/>
                  <a:pt x="32" y="120"/>
                </a:cubicBezTo>
                <a:cubicBezTo>
                  <a:pt x="32" y="32"/>
                  <a:pt x="32" y="32"/>
                  <a:pt x="32" y="32"/>
                </a:cubicBezTo>
                <a:cubicBezTo>
                  <a:pt x="160" y="32"/>
                  <a:pt x="160" y="32"/>
                  <a:pt x="160" y="32"/>
                </a:cubicBezTo>
                <a:lnTo>
                  <a:pt x="160" y="120"/>
                </a:lnTo>
                <a:close/>
                <a:moveTo>
                  <a:pt x="291" y="197"/>
                </a:moveTo>
                <a:cubicBezTo>
                  <a:pt x="277" y="178"/>
                  <a:pt x="277" y="178"/>
                  <a:pt x="277" y="178"/>
                </a:cubicBezTo>
                <a:cubicBezTo>
                  <a:pt x="213" y="204"/>
                  <a:pt x="213" y="204"/>
                  <a:pt x="213" y="204"/>
                </a:cubicBezTo>
                <a:cubicBezTo>
                  <a:pt x="227" y="223"/>
                  <a:pt x="227" y="223"/>
                  <a:pt x="227" y="223"/>
                </a:cubicBezTo>
                <a:lnTo>
                  <a:pt x="291" y="197"/>
                </a:lnTo>
                <a:close/>
                <a:moveTo>
                  <a:pt x="272" y="222"/>
                </a:moveTo>
                <a:cubicBezTo>
                  <a:pt x="221" y="242"/>
                  <a:pt x="221" y="242"/>
                  <a:pt x="221" y="242"/>
                </a:cubicBezTo>
                <a:cubicBezTo>
                  <a:pt x="208" y="224"/>
                  <a:pt x="208" y="224"/>
                  <a:pt x="208" y="224"/>
                </a:cubicBezTo>
                <a:cubicBezTo>
                  <a:pt x="208" y="293"/>
                  <a:pt x="208" y="293"/>
                  <a:pt x="208" y="293"/>
                </a:cubicBezTo>
                <a:cubicBezTo>
                  <a:pt x="272" y="269"/>
                  <a:pt x="272" y="269"/>
                  <a:pt x="272" y="269"/>
                </a:cubicBezTo>
                <a:lnTo>
                  <a:pt x="272" y="222"/>
                </a:lnTo>
                <a:close/>
                <a:moveTo>
                  <a:pt x="200" y="192"/>
                </a:moveTo>
                <a:cubicBezTo>
                  <a:pt x="256" y="169"/>
                  <a:pt x="256" y="169"/>
                  <a:pt x="256" y="169"/>
                </a:cubicBezTo>
                <a:cubicBezTo>
                  <a:pt x="200" y="153"/>
                  <a:pt x="200" y="153"/>
                  <a:pt x="200" y="153"/>
                </a:cubicBezTo>
                <a:cubicBezTo>
                  <a:pt x="144" y="169"/>
                  <a:pt x="144" y="169"/>
                  <a:pt x="144" y="169"/>
                </a:cubicBezTo>
                <a:lnTo>
                  <a:pt x="200" y="192"/>
                </a:lnTo>
                <a:close/>
                <a:moveTo>
                  <a:pt x="192" y="224"/>
                </a:moveTo>
                <a:cubicBezTo>
                  <a:pt x="179" y="242"/>
                  <a:pt x="179" y="242"/>
                  <a:pt x="179" y="242"/>
                </a:cubicBezTo>
                <a:cubicBezTo>
                  <a:pt x="128" y="222"/>
                  <a:pt x="128" y="222"/>
                  <a:pt x="128" y="222"/>
                </a:cubicBezTo>
                <a:cubicBezTo>
                  <a:pt x="128" y="269"/>
                  <a:pt x="128" y="269"/>
                  <a:pt x="128" y="269"/>
                </a:cubicBezTo>
                <a:cubicBezTo>
                  <a:pt x="192" y="293"/>
                  <a:pt x="192" y="293"/>
                  <a:pt x="192" y="293"/>
                </a:cubicBezTo>
                <a:lnTo>
                  <a:pt x="192" y="224"/>
                </a:lnTo>
                <a:close/>
                <a:moveTo>
                  <a:pt x="173" y="223"/>
                </a:moveTo>
                <a:cubicBezTo>
                  <a:pt x="187" y="204"/>
                  <a:pt x="187" y="204"/>
                  <a:pt x="187" y="204"/>
                </a:cubicBezTo>
                <a:cubicBezTo>
                  <a:pt x="123" y="178"/>
                  <a:pt x="123" y="178"/>
                  <a:pt x="123" y="178"/>
                </a:cubicBezTo>
                <a:cubicBezTo>
                  <a:pt x="109" y="197"/>
                  <a:pt x="109" y="197"/>
                  <a:pt x="109" y="197"/>
                </a:cubicBezTo>
                <a:lnTo>
                  <a:pt x="173" y="223"/>
                </a:lnTo>
                <a:close/>
                <a:moveTo>
                  <a:pt x="317" y="204"/>
                </a:moveTo>
                <a:cubicBezTo>
                  <a:pt x="288" y="215"/>
                  <a:pt x="288" y="215"/>
                  <a:pt x="288" y="215"/>
                </a:cubicBezTo>
                <a:cubicBezTo>
                  <a:pt x="288" y="280"/>
                  <a:pt x="288" y="280"/>
                  <a:pt x="288" y="280"/>
                </a:cubicBezTo>
                <a:cubicBezTo>
                  <a:pt x="200" y="313"/>
                  <a:pt x="200" y="313"/>
                  <a:pt x="200" y="313"/>
                </a:cubicBezTo>
                <a:cubicBezTo>
                  <a:pt x="112" y="280"/>
                  <a:pt x="112" y="280"/>
                  <a:pt x="112" y="280"/>
                </a:cubicBezTo>
                <a:cubicBezTo>
                  <a:pt x="112" y="215"/>
                  <a:pt x="112" y="215"/>
                  <a:pt x="112" y="215"/>
                </a:cubicBezTo>
                <a:cubicBezTo>
                  <a:pt x="83" y="204"/>
                  <a:pt x="83" y="204"/>
                  <a:pt x="83" y="204"/>
                </a:cubicBezTo>
                <a:cubicBezTo>
                  <a:pt x="115" y="161"/>
                  <a:pt x="115" y="161"/>
                  <a:pt x="115" y="161"/>
                </a:cubicBezTo>
                <a:cubicBezTo>
                  <a:pt x="200" y="136"/>
                  <a:pt x="200" y="136"/>
                  <a:pt x="200" y="136"/>
                </a:cubicBezTo>
                <a:cubicBezTo>
                  <a:pt x="285" y="161"/>
                  <a:pt x="285" y="161"/>
                  <a:pt x="285" y="161"/>
                </a:cubicBezTo>
                <a:lnTo>
                  <a:pt x="317" y="20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7" name="Freeform 204">
            <a:extLst>
              <a:ext uri="{FF2B5EF4-FFF2-40B4-BE49-F238E27FC236}">
                <a16:creationId xmlns:a16="http://schemas.microsoft.com/office/drawing/2014/main" id="{37E40A38-51FB-4D8A-A5BF-3B2721818935}"/>
              </a:ext>
            </a:extLst>
          </p:cNvPr>
          <p:cNvSpPr>
            <a:spLocks noEditPoints="1"/>
          </p:cNvSpPr>
          <p:nvPr/>
        </p:nvSpPr>
        <p:spPr bwMode="auto">
          <a:xfrm>
            <a:off x="8959850" y="3722946"/>
            <a:ext cx="193675" cy="225425"/>
          </a:xfrm>
          <a:custGeom>
            <a:avLst/>
            <a:gdLst>
              <a:gd name="T0" fmla="*/ 84 w 122"/>
              <a:gd name="T1" fmla="*/ 80 h 142"/>
              <a:gd name="T2" fmla="*/ 84 w 122"/>
              <a:gd name="T3" fmla="*/ 99 h 142"/>
              <a:gd name="T4" fmla="*/ 84 w 122"/>
              <a:gd name="T5" fmla="*/ 52 h 142"/>
              <a:gd name="T6" fmla="*/ 84 w 122"/>
              <a:gd name="T7" fmla="*/ 71 h 142"/>
              <a:gd name="T8" fmla="*/ 19 w 122"/>
              <a:gd name="T9" fmla="*/ 76 h 142"/>
              <a:gd name="T10" fmla="*/ 19 w 122"/>
              <a:gd name="T11" fmla="*/ 95 h 142"/>
              <a:gd name="T12" fmla="*/ 38 w 122"/>
              <a:gd name="T13" fmla="*/ 76 h 142"/>
              <a:gd name="T14" fmla="*/ 38 w 122"/>
              <a:gd name="T15" fmla="*/ 95 h 142"/>
              <a:gd name="T16" fmla="*/ 19 w 122"/>
              <a:gd name="T17" fmla="*/ 47 h 142"/>
              <a:gd name="T18" fmla="*/ 19 w 122"/>
              <a:gd name="T19" fmla="*/ 66 h 142"/>
              <a:gd name="T20" fmla="*/ 38 w 122"/>
              <a:gd name="T21" fmla="*/ 47 h 142"/>
              <a:gd name="T22" fmla="*/ 38 w 122"/>
              <a:gd name="T23" fmla="*/ 66 h 142"/>
              <a:gd name="T24" fmla="*/ 19 w 122"/>
              <a:gd name="T25" fmla="*/ 19 h 142"/>
              <a:gd name="T26" fmla="*/ 19 w 122"/>
              <a:gd name="T27" fmla="*/ 38 h 142"/>
              <a:gd name="T28" fmla="*/ 38 w 122"/>
              <a:gd name="T29" fmla="*/ 19 h 142"/>
              <a:gd name="T30" fmla="*/ 38 w 122"/>
              <a:gd name="T31" fmla="*/ 38 h 142"/>
              <a:gd name="T32" fmla="*/ 57 w 122"/>
              <a:gd name="T33" fmla="*/ 0 h 142"/>
              <a:gd name="T34" fmla="*/ 0 w 122"/>
              <a:gd name="T35" fmla="*/ 0 h 142"/>
              <a:gd name="T36" fmla="*/ 0 w 122"/>
              <a:gd name="T37" fmla="*/ 142 h 142"/>
              <a:gd name="T38" fmla="*/ 57 w 122"/>
              <a:gd name="T39" fmla="*/ 142 h 142"/>
              <a:gd name="T40" fmla="*/ 57 w 122"/>
              <a:gd name="T41" fmla="*/ 0 h 142"/>
              <a:gd name="T42" fmla="*/ 70 w 122"/>
              <a:gd name="T43" fmla="*/ 142 h 142"/>
              <a:gd name="T44" fmla="*/ 122 w 122"/>
              <a:gd name="T45" fmla="*/ 142 h 142"/>
              <a:gd name="T46" fmla="*/ 122 w 122"/>
              <a:gd name="T47" fmla="*/ 38 h 142"/>
              <a:gd name="T48" fmla="*/ 70 w 122"/>
              <a:gd name="T49" fmla="*/ 3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42">
                <a:moveTo>
                  <a:pt x="84" y="80"/>
                </a:moveTo>
                <a:lnTo>
                  <a:pt x="84" y="99"/>
                </a:lnTo>
                <a:moveTo>
                  <a:pt x="84" y="52"/>
                </a:moveTo>
                <a:lnTo>
                  <a:pt x="84" y="71"/>
                </a:lnTo>
                <a:moveTo>
                  <a:pt x="19" y="76"/>
                </a:moveTo>
                <a:lnTo>
                  <a:pt x="19" y="95"/>
                </a:lnTo>
                <a:moveTo>
                  <a:pt x="38" y="76"/>
                </a:moveTo>
                <a:lnTo>
                  <a:pt x="38" y="95"/>
                </a:lnTo>
                <a:moveTo>
                  <a:pt x="19" y="47"/>
                </a:moveTo>
                <a:lnTo>
                  <a:pt x="19" y="66"/>
                </a:lnTo>
                <a:moveTo>
                  <a:pt x="38" y="47"/>
                </a:moveTo>
                <a:lnTo>
                  <a:pt x="38" y="66"/>
                </a:lnTo>
                <a:moveTo>
                  <a:pt x="19" y="19"/>
                </a:moveTo>
                <a:lnTo>
                  <a:pt x="19" y="38"/>
                </a:lnTo>
                <a:moveTo>
                  <a:pt x="38" y="19"/>
                </a:moveTo>
                <a:lnTo>
                  <a:pt x="38" y="38"/>
                </a:lnTo>
                <a:moveTo>
                  <a:pt x="57" y="0"/>
                </a:moveTo>
                <a:lnTo>
                  <a:pt x="0" y="0"/>
                </a:lnTo>
                <a:lnTo>
                  <a:pt x="0" y="142"/>
                </a:lnTo>
                <a:lnTo>
                  <a:pt x="57" y="142"/>
                </a:lnTo>
                <a:lnTo>
                  <a:pt x="57" y="0"/>
                </a:lnTo>
                <a:moveTo>
                  <a:pt x="70" y="142"/>
                </a:moveTo>
                <a:lnTo>
                  <a:pt x="122" y="142"/>
                </a:lnTo>
                <a:lnTo>
                  <a:pt x="122" y="38"/>
                </a:lnTo>
                <a:lnTo>
                  <a:pt x="70" y="38"/>
                </a:lnTo>
              </a:path>
            </a:pathLst>
          </a:custGeom>
          <a:noFill/>
          <a:ln w="15875"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205">
            <a:extLst>
              <a:ext uri="{FF2B5EF4-FFF2-40B4-BE49-F238E27FC236}">
                <a16:creationId xmlns:a16="http://schemas.microsoft.com/office/drawing/2014/main" id="{459C05E0-8095-4FC2-A9A9-CC86DB7E7E45}"/>
              </a:ext>
            </a:extLst>
          </p:cNvPr>
          <p:cNvSpPr>
            <a:spLocks noEditPoints="1"/>
          </p:cNvSpPr>
          <p:nvPr/>
        </p:nvSpPr>
        <p:spPr bwMode="auto">
          <a:xfrm>
            <a:off x="9813925" y="3684846"/>
            <a:ext cx="282575" cy="277812"/>
          </a:xfrm>
          <a:custGeom>
            <a:avLst/>
            <a:gdLst>
              <a:gd name="T0" fmla="*/ 160 w 359"/>
              <a:gd name="T1" fmla="*/ 274 h 350"/>
              <a:gd name="T2" fmla="*/ 123 w 359"/>
              <a:gd name="T3" fmla="*/ 274 h 350"/>
              <a:gd name="T4" fmla="*/ 123 w 359"/>
              <a:gd name="T5" fmla="*/ 208 h 350"/>
              <a:gd name="T6" fmla="*/ 141 w 359"/>
              <a:gd name="T7" fmla="*/ 189 h 350"/>
              <a:gd name="T8" fmla="*/ 160 w 359"/>
              <a:gd name="T9" fmla="*/ 208 h 350"/>
              <a:gd name="T10" fmla="*/ 160 w 359"/>
              <a:gd name="T11" fmla="*/ 274 h 350"/>
              <a:gd name="T12" fmla="*/ 123 w 359"/>
              <a:gd name="T13" fmla="*/ 152 h 350"/>
              <a:gd name="T14" fmla="*/ 123 w 359"/>
              <a:gd name="T15" fmla="*/ 142 h 350"/>
              <a:gd name="T16" fmla="*/ 179 w 359"/>
              <a:gd name="T17" fmla="*/ 85 h 350"/>
              <a:gd name="T18" fmla="*/ 236 w 359"/>
              <a:gd name="T19" fmla="*/ 142 h 350"/>
              <a:gd name="T20" fmla="*/ 236 w 359"/>
              <a:gd name="T21" fmla="*/ 152 h 350"/>
              <a:gd name="T22" fmla="*/ 274 w 359"/>
              <a:gd name="T23" fmla="*/ 152 h 350"/>
              <a:gd name="T24" fmla="*/ 274 w 359"/>
              <a:gd name="T25" fmla="*/ 133 h 350"/>
              <a:gd name="T26" fmla="*/ 293 w 359"/>
              <a:gd name="T27" fmla="*/ 114 h 350"/>
              <a:gd name="T28" fmla="*/ 312 w 359"/>
              <a:gd name="T29" fmla="*/ 133 h 350"/>
              <a:gd name="T30" fmla="*/ 312 w 359"/>
              <a:gd name="T31" fmla="*/ 152 h 350"/>
              <a:gd name="T32" fmla="*/ 47 w 359"/>
              <a:gd name="T33" fmla="*/ 152 h 350"/>
              <a:gd name="T34" fmla="*/ 47 w 359"/>
              <a:gd name="T35" fmla="*/ 133 h 350"/>
              <a:gd name="T36" fmla="*/ 66 w 359"/>
              <a:gd name="T37" fmla="*/ 114 h 350"/>
              <a:gd name="T38" fmla="*/ 85 w 359"/>
              <a:gd name="T39" fmla="*/ 133 h 350"/>
              <a:gd name="T40" fmla="*/ 85 w 359"/>
              <a:gd name="T41" fmla="*/ 152 h 350"/>
              <a:gd name="T42" fmla="*/ 312 w 359"/>
              <a:gd name="T43" fmla="*/ 274 h 350"/>
              <a:gd name="T44" fmla="*/ 274 w 359"/>
              <a:gd name="T45" fmla="*/ 274 h 350"/>
              <a:gd name="T46" fmla="*/ 274 w 359"/>
              <a:gd name="T47" fmla="*/ 208 h 350"/>
              <a:gd name="T48" fmla="*/ 293 w 359"/>
              <a:gd name="T49" fmla="*/ 189 h 350"/>
              <a:gd name="T50" fmla="*/ 312 w 359"/>
              <a:gd name="T51" fmla="*/ 208 h 350"/>
              <a:gd name="T52" fmla="*/ 312 w 359"/>
              <a:gd name="T53" fmla="*/ 274 h 350"/>
              <a:gd name="T54" fmla="*/ 85 w 359"/>
              <a:gd name="T55" fmla="*/ 274 h 350"/>
              <a:gd name="T56" fmla="*/ 47 w 359"/>
              <a:gd name="T57" fmla="*/ 274 h 350"/>
              <a:gd name="T58" fmla="*/ 47 w 359"/>
              <a:gd name="T59" fmla="*/ 208 h 350"/>
              <a:gd name="T60" fmla="*/ 66 w 359"/>
              <a:gd name="T61" fmla="*/ 189 h 350"/>
              <a:gd name="T62" fmla="*/ 85 w 359"/>
              <a:gd name="T63" fmla="*/ 208 h 350"/>
              <a:gd name="T64" fmla="*/ 85 w 359"/>
              <a:gd name="T65" fmla="*/ 274 h 350"/>
              <a:gd name="T66" fmla="*/ 349 w 359"/>
              <a:gd name="T67" fmla="*/ 152 h 350"/>
              <a:gd name="T68" fmla="*/ 9 w 359"/>
              <a:gd name="T69" fmla="*/ 152 h 350"/>
              <a:gd name="T70" fmla="*/ 9 w 359"/>
              <a:gd name="T71" fmla="*/ 312 h 350"/>
              <a:gd name="T72" fmla="*/ 349 w 359"/>
              <a:gd name="T73" fmla="*/ 312 h 350"/>
              <a:gd name="T74" fmla="*/ 349 w 359"/>
              <a:gd name="T75" fmla="*/ 152 h 350"/>
              <a:gd name="T76" fmla="*/ 24 w 359"/>
              <a:gd name="T77" fmla="*/ 152 h 350"/>
              <a:gd name="T78" fmla="*/ 334 w 359"/>
              <a:gd name="T79" fmla="*/ 152 h 350"/>
              <a:gd name="T80" fmla="*/ 26 w 359"/>
              <a:gd name="T81" fmla="*/ 152 h 350"/>
              <a:gd name="T82" fmla="*/ 333 w 359"/>
              <a:gd name="T83" fmla="*/ 152 h 350"/>
              <a:gd name="T84" fmla="*/ 179 w 359"/>
              <a:gd name="T85" fmla="*/ 10 h 350"/>
              <a:gd name="T86" fmla="*/ 236 w 359"/>
              <a:gd name="T87" fmla="*/ 10 h 350"/>
              <a:gd name="T88" fmla="*/ 217 w 359"/>
              <a:gd name="T89" fmla="*/ 29 h 350"/>
              <a:gd name="T90" fmla="*/ 236 w 359"/>
              <a:gd name="T91" fmla="*/ 47 h 350"/>
              <a:gd name="T92" fmla="*/ 179 w 359"/>
              <a:gd name="T93" fmla="*/ 47 h 350"/>
              <a:gd name="T94" fmla="*/ 179 w 359"/>
              <a:gd name="T95" fmla="*/ 85 h 350"/>
              <a:gd name="T96" fmla="*/ 179 w 359"/>
              <a:gd name="T97" fmla="*/ 0 h 350"/>
              <a:gd name="T98" fmla="*/ 236 w 359"/>
              <a:gd name="T99" fmla="*/ 274 h 350"/>
              <a:gd name="T100" fmla="*/ 198 w 359"/>
              <a:gd name="T101" fmla="*/ 274 h 350"/>
              <a:gd name="T102" fmla="*/ 198 w 359"/>
              <a:gd name="T103" fmla="*/ 208 h 350"/>
              <a:gd name="T104" fmla="*/ 217 w 359"/>
              <a:gd name="T105" fmla="*/ 189 h 350"/>
              <a:gd name="T106" fmla="*/ 236 w 359"/>
              <a:gd name="T107" fmla="*/ 208 h 350"/>
              <a:gd name="T108" fmla="*/ 236 w 359"/>
              <a:gd name="T109" fmla="*/ 274 h 350"/>
              <a:gd name="T110" fmla="*/ 359 w 359"/>
              <a:gd name="T111" fmla="*/ 350 h 350"/>
              <a:gd name="T112" fmla="*/ 0 w 359"/>
              <a:gd name="T113" fmla="*/ 350 h 350"/>
              <a:gd name="T114" fmla="*/ 0 w 359"/>
              <a:gd name="T115" fmla="*/ 312 h 350"/>
              <a:gd name="T116" fmla="*/ 359 w 359"/>
              <a:gd name="T117" fmla="*/ 312 h 350"/>
              <a:gd name="T118" fmla="*/ 359 w 359"/>
              <a:gd name="T119"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350">
                <a:moveTo>
                  <a:pt x="160" y="274"/>
                </a:moveTo>
                <a:cubicBezTo>
                  <a:pt x="123" y="274"/>
                  <a:pt x="123" y="274"/>
                  <a:pt x="123" y="274"/>
                </a:cubicBezTo>
                <a:cubicBezTo>
                  <a:pt x="123" y="208"/>
                  <a:pt x="123" y="208"/>
                  <a:pt x="123" y="208"/>
                </a:cubicBezTo>
                <a:cubicBezTo>
                  <a:pt x="123" y="198"/>
                  <a:pt x="131" y="189"/>
                  <a:pt x="141" y="189"/>
                </a:cubicBezTo>
                <a:cubicBezTo>
                  <a:pt x="152" y="189"/>
                  <a:pt x="160" y="198"/>
                  <a:pt x="160" y="208"/>
                </a:cubicBezTo>
                <a:lnTo>
                  <a:pt x="160" y="274"/>
                </a:lnTo>
                <a:close/>
                <a:moveTo>
                  <a:pt x="123" y="152"/>
                </a:moveTo>
                <a:cubicBezTo>
                  <a:pt x="123" y="142"/>
                  <a:pt x="123" y="142"/>
                  <a:pt x="123" y="142"/>
                </a:cubicBezTo>
                <a:cubicBezTo>
                  <a:pt x="123" y="111"/>
                  <a:pt x="148" y="85"/>
                  <a:pt x="179" y="85"/>
                </a:cubicBezTo>
                <a:cubicBezTo>
                  <a:pt x="211" y="85"/>
                  <a:pt x="236" y="111"/>
                  <a:pt x="236" y="142"/>
                </a:cubicBezTo>
                <a:cubicBezTo>
                  <a:pt x="236" y="152"/>
                  <a:pt x="236" y="152"/>
                  <a:pt x="236" y="152"/>
                </a:cubicBezTo>
                <a:moveTo>
                  <a:pt x="274" y="152"/>
                </a:moveTo>
                <a:cubicBezTo>
                  <a:pt x="274" y="133"/>
                  <a:pt x="274" y="133"/>
                  <a:pt x="274" y="133"/>
                </a:cubicBezTo>
                <a:cubicBezTo>
                  <a:pt x="274" y="122"/>
                  <a:pt x="282" y="114"/>
                  <a:pt x="293" y="114"/>
                </a:cubicBezTo>
                <a:cubicBezTo>
                  <a:pt x="303" y="114"/>
                  <a:pt x="312" y="122"/>
                  <a:pt x="312" y="133"/>
                </a:cubicBezTo>
                <a:cubicBezTo>
                  <a:pt x="312" y="152"/>
                  <a:pt x="312" y="152"/>
                  <a:pt x="312" y="152"/>
                </a:cubicBezTo>
                <a:moveTo>
                  <a:pt x="47" y="152"/>
                </a:moveTo>
                <a:cubicBezTo>
                  <a:pt x="47" y="133"/>
                  <a:pt x="47" y="133"/>
                  <a:pt x="47" y="133"/>
                </a:cubicBezTo>
                <a:cubicBezTo>
                  <a:pt x="47" y="122"/>
                  <a:pt x="55" y="114"/>
                  <a:pt x="66" y="114"/>
                </a:cubicBezTo>
                <a:cubicBezTo>
                  <a:pt x="76" y="114"/>
                  <a:pt x="85" y="122"/>
                  <a:pt x="85" y="133"/>
                </a:cubicBezTo>
                <a:cubicBezTo>
                  <a:pt x="85" y="152"/>
                  <a:pt x="85" y="152"/>
                  <a:pt x="85" y="152"/>
                </a:cubicBezTo>
                <a:moveTo>
                  <a:pt x="312" y="274"/>
                </a:moveTo>
                <a:cubicBezTo>
                  <a:pt x="274" y="274"/>
                  <a:pt x="274" y="274"/>
                  <a:pt x="274" y="274"/>
                </a:cubicBezTo>
                <a:cubicBezTo>
                  <a:pt x="274" y="208"/>
                  <a:pt x="274" y="208"/>
                  <a:pt x="274" y="208"/>
                </a:cubicBezTo>
                <a:cubicBezTo>
                  <a:pt x="274" y="198"/>
                  <a:pt x="282" y="189"/>
                  <a:pt x="293" y="189"/>
                </a:cubicBezTo>
                <a:cubicBezTo>
                  <a:pt x="303" y="189"/>
                  <a:pt x="312" y="198"/>
                  <a:pt x="312" y="208"/>
                </a:cubicBezTo>
                <a:lnTo>
                  <a:pt x="312" y="274"/>
                </a:lnTo>
                <a:close/>
                <a:moveTo>
                  <a:pt x="85" y="274"/>
                </a:moveTo>
                <a:cubicBezTo>
                  <a:pt x="47" y="274"/>
                  <a:pt x="47" y="274"/>
                  <a:pt x="47" y="274"/>
                </a:cubicBezTo>
                <a:cubicBezTo>
                  <a:pt x="47" y="208"/>
                  <a:pt x="47" y="208"/>
                  <a:pt x="47" y="208"/>
                </a:cubicBezTo>
                <a:cubicBezTo>
                  <a:pt x="47" y="198"/>
                  <a:pt x="55" y="189"/>
                  <a:pt x="66" y="189"/>
                </a:cubicBezTo>
                <a:cubicBezTo>
                  <a:pt x="76" y="189"/>
                  <a:pt x="85" y="198"/>
                  <a:pt x="85" y="208"/>
                </a:cubicBezTo>
                <a:lnTo>
                  <a:pt x="85" y="274"/>
                </a:lnTo>
                <a:close/>
                <a:moveTo>
                  <a:pt x="349" y="152"/>
                </a:moveTo>
                <a:cubicBezTo>
                  <a:pt x="9" y="152"/>
                  <a:pt x="9" y="152"/>
                  <a:pt x="9" y="152"/>
                </a:cubicBezTo>
                <a:cubicBezTo>
                  <a:pt x="9" y="312"/>
                  <a:pt x="9" y="312"/>
                  <a:pt x="9" y="312"/>
                </a:cubicBezTo>
                <a:cubicBezTo>
                  <a:pt x="349" y="312"/>
                  <a:pt x="349" y="312"/>
                  <a:pt x="349" y="312"/>
                </a:cubicBezTo>
                <a:lnTo>
                  <a:pt x="349" y="152"/>
                </a:lnTo>
                <a:close/>
                <a:moveTo>
                  <a:pt x="24" y="152"/>
                </a:moveTo>
                <a:cubicBezTo>
                  <a:pt x="334" y="152"/>
                  <a:pt x="334" y="152"/>
                  <a:pt x="334" y="152"/>
                </a:cubicBezTo>
                <a:moveTo>
                  <a:pt x="26" y="152"/>
                </a:moveTo>
                <a:cubicBezTo>
                  <a:pt x="333" y="152"/>
                  <a:pt x="333" y="152"/>
                  <a:pt x="333" y="152"/>
                </a:cubicBezTo>
                <a:moveTo>
                  <a:pt x="179" y="10"/>
                </a:moveTo>
                <a:cubicBezTo>
                  <a:pt x="236" y="10"/>
                  <a:pt x="236" y="10"/>
                  <a:pt x="236" y="10"/>
                </a:cubicBezTo>
                <a:cubicBezTo>
                  <a:pt x="217" y="29"/>
                  <a:pt x="217" y="29"/>
                  <a:pt x="217" y="29"/>
                </a:cubicBezTo>
                <a:cubicBezTo>
                  <a:pt x="236" y="47"/>
                  <a:pt x="236" y="47"/>
                  <a:pt x="236" y="47"/>
                </a:cubicBezTo>
                <a:cubicBezTo>
                  <a:pt x="179" y="47"/>
                  <a:pt x="179" y="47"/>
                  <a:pt x="179" y="47"/>
                </a:cubicBezTo>
                <a:moveTo>
                  <a:pt x="179" y="85"/>
                </a:moveTo>
                <a:cubicBezTo>
                  <a:pt x="179" y="0"/>
                  <a:pt x="179" y="0"/>
                  <a:pt x="179" y="0"/>
                </a:cubicBezTo>
                <a:moveTo>
                  <a:pt x="236" y="274"/>
                </a:moveTo>
                <a:cubicBezTo>
                  <a:pt x="198" y="274"/>
                  <a:pt x="198" y="274"/>
                  <a:pt x="198" y="274"/>
                </a:cubicBezTo>
                <a:cubicBezTo>
                  <a:pt x="198" y="208"/>
                  <a:pt x="198" y="208"/>
                  <a:pt x="198" y="208"/>
                </a:cubicBezTo>
                <a:cubicBezTo>
                  <a:pt x="198" y="198"/>
                  <a:pt x="207" y="189"/>
                  <a:pt x="217" y="189"/>
                </a:cubicBezTo>
                <a:cubicBezTo>
                  <a:pt x="228" y="189"/>
                  <a:pt x="236" y="198"/>
                  <a:pt x="236" y="208"/>
                </a:cubicBezTo>
                <a:lnTo>
                  <a:pt x="236" y="274"/>
                </a:lnTo>
                <a:close/>
                <a:moveTo>
                  <a:pt x="359" y="350"/>
                </a:moveTo>
                <a:cubicBezTo>
                  <a:pt x="0" y="350"/>
                  <a:pt x="0" y="350"/>
                  <a:pt x="0" y="350"/>
                </a:cubicBezTo>
                <a:cubicBezTo>
                  <a:pt x="0" y="312"/>
                  <a:pt x="0" y="312"/>
                  <a:pt x="0" y="312"/>
                </a:cubicBezTo>
                <a:cubicBezTo>
                  <a:pt x="359" y="312"/>
                  <a:pt x="359" y="312"/>
                  <a:pt x="359" y="312"/>
                </a:cubicBezTo>
                <a:lnTo>
                  <a:pt x="359" y="350"/>
                </a:lnTo>
                <a:close/>
              </a:path>
            </a:pathLst>
          </a:custGeom>
          <a:noFill/>
          <a:ln w="15875" cap="flat">
            <a:solidFill>
              <a:srgbClr val="57606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1" name="Textfeld 139">
            <a:extLst>
              <a:ext uri="{FF2B5EF4-FFF2-40B4-BE49-F238E27FC236}">
                <a16:creationId xmlns:a16="http://schemas.microsoft.com/office/drawing/2014/main" id="{00803657-6941-4FD4-BBA5-B4720B55AD14}"/>
              </a:ext>
            </a:extLst>
          </p:cNvPr>
          <p:cNvSpPr txBox="1"/>
          <p:nvPr/>
        </p:nvSpPr>
        <p:spPr>
          <a:xfrm>
            <a:off x="514332" y="4477534"/>
            <a:ext cx="2477604" cy="102592"/>
          </a:xfrm>
          <a:prstGeom prst="rect">
            <a:avLst/>
          </a:prstGeom>
          <a:noFill/>
        </p:spPr>
        <p:txBody>
          <a:bodyPr wrap="square" lIns="0" tIns="0" rIns="0" bIns="0" rtlCol="0">
            <a:spAutoFit/>
          </a:bodyPr>
          <a:lstStyle/>
          <a:p>
            <a:pPr>
              <a:lnSpc>
                <a:spcPts val="800"/>
              </a:lnSpc>
            </a:pPr>
            <a:r>
              <a:rPr lang="en-US" sz="900" b="1" kern="0" dirty="0" smtClean="0">
                <a:solidFill>
                  <a:schemeClr val="bg1"/>
                </a:solidFill>
              </a:rPr>
              <a:t>Highest resilience based on three layers</a:t>
            </a:r>
            <a:endParaRPr kumimoji="0" lang="en-US" sz="900" b="1" i="0" u="none" strike="noStrike" kern="0" spc="0" normalizeH="0" dirty="0">
              <a:ln>
                <a:noFill/>
              </a:ln>
              <a:solidFill>
                <a:schemeClr val="bg1"/>
              </a:solidFill>
              <a:effectLst/>
              <a:uLnTx/>
              <a:uFillTx/>
            </a:endParaRPr>
          </a:p>
        </p:txBody>
      </p:sp>
      <p:grpSp>
        <p:nvGrpSpPr>
          <p:cNvPr id="184" name="Group 183"/>
          <p:cNvGrpSpPr/>
          <p:nvPr/>
        </p:nvGrpSpPr>
        <p:grpSpPr>
          <a:xfrm>
            <a:off x="5529219" y="5419267"/>
            <a:ext cx="292100" cy="300038"/>
            <a:chOff x="5483226" y="2708543"/>
            <a:chExt cx="292100" cy="300038"/>
          </a:xfrm>
        </p:grpSpPr>
        <p:sp>
          <p:nvSpPr>
            <p:cNvPr id="185" name="Freeform 72">
              <a:extLst>
                <a:ext uri="{FF2B5EF4-FFF2-40B4-BE49-F238E27FC236}">
                  <a16:creationId xmlns:a16="http://schemas.microsoft.com/office/drawing/2014/main" id="{1C393A13-3C87-491E-BAE2-26DA44016A0E}"/>
                </a:ext>
              </a:extLst>
            </p:cNvPr>
            <p:cNvSpPr>
              <a:spLocks noEditPoints="1"/>
            </p:cNvSpPr>
            <p:nvPr/>
          </p:nvSpPr>
          <p:spPr bwMode="auto">
            <a:xfrm>
              <a:off x="5507038" y="2767281"/>
              <a:ext cx="242888" cy="241300"/>
            </a:xfrm>
            <a:custGeom>
              <a:avLst/>
              <a:gdLst>
                <a:gd name="T0" fmla="*/ 291 w 308"/>
                <a:gd name="T1" fmla="*/ 285 h 303"/>
                <a:gd name="T2" fmla="*/ 18 w 308"/>
                <a:gd name="T3" fmla="*/ 285 h 303"/>
                <a:gd name="T4" fmla="*/ 18 w 308"/>
                <a:gd name="T5" fmla="*/ 262 h 303"/>
                <a:gd name="T6" fmla="*/ 253 w 308"/>
                <a:gd name="T7" fmla="*/ 262 h 303"/>
                <a:gd name="T8" fmla="*/ 255 w 308"/>
                <a:gd name="T9" fmla="*/ 262 h 303"/>
                <a:gd name="T10" fmla="*/ 257 w 308"/>
                <a:gd name="T11" fmla="*/ 262 h 303"/>
                <a:gd name="T12" fmla="*/ 291 w 308"/>
                <a:gd name="T13" fmla="*/ 262 h 303"/>
                <a:gd name="T14" fmla="*/ 291 w 308"/>
                <a:gd name="T15" fmla="*/ 285 h 303"/>
                <a:gd name="T16" fmla="*/ 0 w 308"/>
                <a:gd name="T17" fmla="*/ 261 h 303"/>
                <a:gd name="T18" fmla="*/ 0 w 308"/>
                <a:gd name="T19" fmla="*/ 286 h 303"/>
                <a:gd name="T20" fmla="*/ 17 w 308"/>
                <a:gd name="T21" fmla="*/ 303 h 303"/>
                <a:gd name="T22" fmla="*/ 291 w 308"/>
                <a:gd name="T23" fmla="*/ 303 h 303"/>
                <a:gd name="T24" fmla="*/ 308 w 308"/>
                <a:gd name="T25" fmla="*/ 286 h 303"/>
                <a:gd name="T26" fmla="*/ 308 w 308"/>
                <a:gd name="T27" fmla="*/ 261 h 303"/>
                <a:gd name="T28" fmla="*/ 291 w 308"/>
                <a:gd name="T29" fmla="*/ 244 h 303"/>
                <a:gd name="T30" fmla="*/ 264 w 308"/>
                <a:gd name="T31" fmla="*/ 244 h 303"/>
                <a:gd name="T32" fmla="*/ 264 w 308"/>
                <a:gd name="T33" fmla="*/ 111 h 303"/>
                <a:gd name="T34" fmla="*/ 231 w 308"/>
                <a:gd name="T35" fmla="*/ 33 h 303"/>
                <a:gd name="T36" fmla="*/ 154 w 308"/>
                <a:gd name="T37" fmla="*/ 0 h 303"/>
                <a:gd name="T38" fmla="*/ 77 w 308"/>
                <a:gd name="T39" fmla="*/ 32 h 303"/>
                <a:gd name="T40" fmla="*/ 44 w 308"/>
                <a:gd name="T41" fmla="*/ 110 h 303"/>
                <a:gd name="T42" fmla="*/ 44 w 308"/>
                <a:gd name="T43" fmla="*/ 204 h 303"/>
                <a:gd name="T44" fmla="*/ 53 w 308"/>
                <a:gd name="T45" fmla="*/ 213 h 303"/>
                <a:gd name="T46" fmla="*/ 62 w 308"/>
                <a:gd name="T47" fmla="*/ 204 h 303"/>
                <a:gd name="T48" fmla="*/ 62 w 308"/>
                <a:gd name="T49" fmla="*/ 111 h 303"/>
                <a:gd name="T50" fmla="*/ 154 w 308"/>
                <a:gd name="T51" fmla="*/ 18 h 303"/>
                <a:gd name="T52" fmla="*/ 246 w 308"/>
                <a:gd name="T53" fmla="*/ 112 h 303"/>
                <a:gd name="T54" fmla="*/ 246 w 308"/>
                <a:gd name="T55" fmla="*/ 244 h 303"/>
                <a:gd name="T56" fmla="*/ 17 w 308"/>
                <a:gd name="T57" fmla="*/ 244 h 303"/>
                <a:gd name="T58" fmla="*/ 0 w 308"/>
                <a:gd name="T59" fmla="*/ 2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3">
                  <a:moveTo>
                    <a:pt x="291" y="285"/>
                  </a:moveTo>
                  <a:cubicBezTo>
                    <a:pt x="18" y="285"/>
                    <a:pt x="18" y="285"/>
                    <a:pt x="18" y="285"/>
                  </a:cubicBezTo>
                  <a:cubicBezTo>
                    <a:pt x="18" y="262"/>
                    <a:pt x="18" y="262"/>
                    <a:pt x="18" y="262"/>
                  </a:cubicBezTo>
                  <a:cubicBezTo>
                    <a:pt x="253" y="262"/>
                    <a:pt x="253" y="262"/>
                    <a:pt x="253" y="262"/>
                  </a:cubicBezTo>
                  <a:cubicBezTo>
                    <a:pt x="254" y="262"/>
                    <a:pt x="254" y="262"/>
                    <a:pt x="255" y="262"/>
                  </a:cubicBezTo>
                  <a:cubicBezTo>
                    <a:pt x="256" y="262"/>
                    <a:pt x="256" y="262"/>
                    <a:pt x="257" y="262"/>
                  </a:cubicBezTo>
                  <a:cubicBezTo>
                    <a:pt x="291" y="262"/>
                    <a:pt x="291" y="262"/>
                    <a:pt x="291" y="262"/>
                  </a:cubicBezTo>
                  <a:lnTo>
                    <a:pt x="291" y="285"/>
                  </a:lnTo>
                  <a:close/>
                  <a:moveTo>
                    <a:pt x="0" y="261"/>
                  </a:moveTo>
                  <a:cubicBezTo>
                    <a:pt x="0" y="286"/>
                    <a:pt x="0" y="286"/>
                    <a:pt x="0" y="286"/>
                  </a:cubicBezTo>
                  <a:cubicBezTo>
                    <a:pt x="0" y="295"/>
                    <a:pt x="8" y="303"/>
                    <a:pt x="17" y="303"/>
                  </a:cubicBezTo>
                  <a:cubicBezTo>
                    <a:pt x="291" y="303"/>
                    <a:pt x="291" y="303"/>
                    <a:pt x="291" y="303"/>
                  </a:cubicBezTo>
                  <a:cubicBezTo>
                    <a:pt x="301" y="303"/>
                    <a:pt x="308" y="295"/>
                    <a:pt x="308" y="286"/>
                  </a:cubicBezTo>
                  <a:cubicBezTo>
                    <a:pt x="308" y="261"/>
                    <a:pt x="308" y="261"/>
                    <a:pt x="308" y="261"/>
                  </a:cubicBezTo>
                  <a:cubicBezTo>
                    <a:pt x="308" y="251"/>
                    <a:pt x="301" y="244"/>
                    <a:pt x="291" y="244"/>
                  </a:cubicBezTo>
                  <a:cubicBezTo>
                    <a:pt x="264" y="244"/>
                    <a:pt x="264" y="244"/>
                    <a:pt x="264" y="244"/>
                  </a:cubicBezTo>
                  <a:cubicBezTo>
                    <a:pt x="264" y="212"/>
                    <a:pt x="264" y="112"/>
                    <a:pt x="264" y="111"/>
                  </a:cubicBezTo>
                  <a:cubicBezTo>
                    <a:pt x="263" y="82"/>
                    <a:pt x="252" y="54"/>
                    <a:pt x="231" y="33"/>
                  </a:cubicBezTo>
                  <a:cubicBezTo>
                    <a:pt x="210" y="12"/>
                    <a:pt x="183" y="0"/>
                    <a:pt x="154" y="0"/>
                  </a:cubicBezTo>
                  <a:cubicBezTo>
                    <a:pt x="125" y="0"/>
                    <a:pt x="98" y="12"/>
                    <a:pt x="77" y="32"/>
                  </a:cubicBezTo>
                  <a:cubicBezTo>
                    <a:pt x="57" y="53"/>
                    <a:pt x="45" y="81"/>
                    <a:pt x="44" y="110"/>
                  </a:cubicBezTo>
                  <a:cubicBezTo>
                    <a:pt x="44" y="112"/>
                    <a:pt x="44" y="203"/>
                    <a:pt x="44" y="204"/>
                  </a:cubicBezTo>
                  <a:cubicBezTo>
                    <a:pt x="44" y="209"/>
                    <a:pt x="48" y="213"/>
                    <a:pt x="53" y="213"/>
                  </a:cubicBezTo>
                  <a:cubicBezTo>
                    <a:pt x="58" y="213"/>
                    <a:pt x="62" y="209"/>
                    <a:pt x="62" y="204"/>
                  </a:cubicBezTo>
                  <a:cubicBezTo>
                    <a:pt x="62" y="200"/>
                    <a:pt x="62" y="114"/>
                    <a:pt x="62" y="111"/>
                  </a:cubicBezTo>
                  <a:cubicBezTo>
                    <a:pt x="63" y="59"/>
                    <a:pt x="104" y="18"/>
                    <a:pt x="154" y="18"/>
                  </a:cubicBezTo>
                  <a:cubicBezTo>
                    <a:pt x="204" y="18"/>
                    <a:pt x="245" y="60"/>
                    <a:pt x="246" y="112"/>
                  </a:cubicBezTo>
                  <a:cubicBezTo>
                    <a:pt x="246" y="115"/>
                    <a:pt x="246" y="213"/>
                    <a:pt x="246" y="244"/>
                  </a:cubicBezTo>
                  <a:cubicBezTo>
                    <a:pt x="17" y="244"/>
                    <a:pt x="17" y="244"/>
                    <a:pt x="17" y="244"/>
                  </a:cubicBezTo>
                  <a:cubicBezTo>
                    <a:pt x="8" y="244"/>
                    <a:pt x="0" y="251"/>
                    <a:pt x="0" y="261"/>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6" name="Freeform 73">
              <a:extLst>
                <a:ext uri="{FF2B5EF4-FFF2-40B4-BE49-F238E27FC236}">
                  <a16:creationId xmlns:a16="http://schemas.microsoft.com/office/drawing/2014/main" id="{34830FA5-2E4D-480B-AFAE-24D05356302F}"/>
                </a:ext>
              </a:extLst>
            </p:cNvPr>
            <p:cNvSpPr>
              <a:spLocks/>
            </p:cNvSpPr>
            <p:nvPr/>
          </p:nvSpPr>
          <p:spPr bwMode="auto">
            <a:xfrm>
              <a:off x="5570538" y="2800618"/>
              <a:ext cx="65088" cy="65088"/>
            </a:xfrm>
            <a:custGeom>
              <a:avLst/>
              <a:gdLst>
                <a:gd name="T0" fmla="*/ 5 w 82"/>
                <a:gd name="T1" fmla="*/ 82 h 82"/>
                <a:gd name="T2" fmla="*/ 9 w 82"/>
                <a:gd name="T3" fmla="*/ 78 h 82"/>
                <a:gd name="T4" fmla="*/ 78 w 82"/>
                <a:gd name="T5" fmla="*/ 9 h 82"/>
                <a:gd name="T6" fmla="*/ 82 w 82"/>
                <a:gd name="T7" fmla="*/ 4 h 82"/>
                <a:gd name="T8" fmla="*/ 78 w 82"/>
                <a:gd name="T9" fmla="*/ 0 h 82"/>
                <a:gd name="T10" fmla="*/ 24 w 82"/>
                <a:gd name="T11" fmla="*/ 22 h 82"/>
                <a:gd name="T12" fmla="*/ 0 w 82"/>
                <a:gd name="T13" fmla="*/ 77 h 82"/>
                <a:gd name="T14" fmla="*/ 5 w 82"/>
                <a:gd name="T15" fmla="*/ 82 h 82"/>
                <a:gd name="T16" fmla="*/ 5 w 82"/>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5" y="82"/>
                  </a:moveTo>
                  <a:cubicBezTo>
                    <a:pt x="7" y="82"/>
                    <a:pt x="9" y="80"/>
                    <a:pt x="9" y="78"/>
                  </a:cubicBezTo>
                  <a:cubicBezTo>
                    <a:pt x="10" y="39"/>
                    <a:pt x="40" y="9"/>
                    <a:pt x="78" y="9"/>
                  </a:cubicBezTo>
                  <a:cubicBezTo>
                    <a:pt x="80" y="9"/>
                    <a:pt x="82" y="7"/>
                    <a:pt x="82" y="4"/>
                  </a:cubicBezTo>
                  <a:cubicBezTo>
                    <a:pt x="82" y="2"/>
                    <a:pt x="80" y="0"/>
                    <a:pt x="78" y="0"/>
                  </a:cubicBezTo>
                  <a:cubicBezTo>
                    <a:pt x="58" y="0"/>
                    <a:pt x="38" y="8"/>
                    <a:pt x="24" y="22"/>
                  </a:cubicBezTo>
                  <a:cubicBezTo>
                    <a:pt x="9" y="37"/>
                    <a:pt x="1" y="56"/>
                    <a:pt x="0" y="77"/>
                  </a:cubicBezTo>
                  <a:cubicBezTo>
                    <a:pt x="0" y="80"/>
                    <a:pt x="2" y="82"/>
                    <a:pt x="5" y="82"/>
                  </a:cubicBezTo>
                  <a:cubicBezTo>
                    <a:pt x="5" y="82"/>
                    <a:pt x="5" y="82"/>
                    <a:pt x="5" y="82"/>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74">
              <a:extLst>
                <a:ext uri="{FF2B5EF4-FFF2-40B4-BE49-F238E27FC236}">
                  <a16:creationId xmlns:a16="http://schemas.microsoft.com/office/drawing/2014/main" id="{D94DEAA4-CEAD-4B85-AFAD-009DE91C1871}"/>
                </a:ext>
              </a:extLst>
            </p:cNvPr>
            <p:cNvSpPr>
              <a:spLocks/>
            </p:cNvSpPr>
            <p:nvPr/>
          </p:nvSpPr>
          <p:spPr bwMode="auto">
            <a:xfrm>
              <a:off x="5738813" y="2854593"/>
              <a:ext cx="36513" cy="7938"/>
            </a:xfrm>
            <a:custGeom>
              <a:avLst/>
              <a:gdLst>
                <a:gd name="T0" fmla="*/ 0 w 46"/>
                <a:gd name="T1" fmla="*/ 4 h 9"/>
                <a:gd name="T2" fmla="*/ 5 w 46"/>
                <a:gd name="T3" fmla="*/ 9 h 9"/>
                <a:gd name="T4" fmla="*/ 42 w 46"/>
                <a:gd name="T5" fmla="*/ 9 h 9"/>
                <a:gd name="T6" fmla="*/ 46 w 46"/>
                <a:gd name="T7" fmla="*/ 4 h 9"/>
                <a:gd name="T8" fmla="*/ 42 w 46"/>
                <a:gd name="T9" fmla="*/ 0 h 9"/>
                <a:gd name="T10" fmla="*/ 5 w 46"/>
                <a:gd name="T11" fmla="*/ 0 h 9"/>
                <a:gd name="T12" fmla="*/ 0 w 46"/>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0" y="4"/>
                  </a:moveTo>
                  <a:cubicBezTo>
                    <a:pt x="0" y="7"/>
                    <a:pt x="2" y="9"/>
                    <a:pt x="5" y="9"/>
                  </a:cubicBezTo>
                  <a:cubicBezTo>
                    <a:pt x="42" y="9"/>
                    <a:pt x="42" y="9"/>
                    <a:pt x="42" y="9"/>
                  </a:cubicBezTo>
                  <a:cubicBezTo>
                    <a:pt x="44" y="9"/>
                    <a:pt x="46" y="7"/>
                    <a:pt x="46" y="4"/>
                  </a:cubicBezTo>
                  <a:cubicBezTo>
                    <a:pt x="46" y="2"/>
                    <a:pt x="44" y="0"/>
                    <a:pt x="42" y="0"/>
                  </a:cubicBezTo>
                  <a:cubicBezTo>
                    <a:pt x="5" y="0"/>
                    <a:pt x="5" y="0"/>
                    <a:pt x="5" y="0"/>
                  </a:cubicBezTo>
                  <a:cubicBezTo>
                    <a:pt x="2" y="0"/>
                    <a:pt x="0" y="2"/>
                    <a:pt x="0" y="4"/>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75">
              <a:extLst>
                <a:ext uri="{FF2B5EF4-FFF2-40B4-BE49-F238E27FC236}">
                  <a16:creationId xmlns:a16="http://schemas.microsoft.com/office/drawing/2014/main" id="{D051BF49-BF6F-47BA-A1FB-A26C2936DEBD}"/>
                </a:ext>
              </a:extLst>
            </p:cNvPr>
            <p:cNvSpPr>
              <a:spLocks/>
            </p:cNvSpPr>
            <p:nvPr/>
          </p:nvSpPr>
          <p:spPr bwMode="auto">
            <a:xfrm>
              <a:off x="5483226" y="2854593"/>
              <a:ext cx="36513" cy="7938"/>
            </a:xfrm>
            <a:custGeom>
              <a:avLst/>
              <a:gdLst>
                <a:gd name="T0" fmla="*/ 5 w 46"/>
                <a:gd name="T1" fmla="*/ 9 h 9"/>
                <a:gd name="T2" fmla="*/ 42 w 46"/>
                <a:gd name="T3" fmla="*/ 9 h 9"/>
                <a:gd name="T4" fmla="*/ 46 w 46"/>
                <a:gd name="T5" fmla="*/ 4 h 9"/>
                <a:gd name="T6" fmla="*/ 42 w 46"/>
                <a:gd name="T7" fmla="*/ 0 h 9"/>
                <a:gd name="T8" fmla="*/ 5 w 46"/>
                <a:gd name="T9" fmla="*/ 0 h 9"/>
                <a:gd name="T10" fmla="*/ 0 w 46"/>
                <a:gd name="T11" fmla="*/ 4 h 9"/>
                <a:gd name="T12" fmla="*/ 5 w 4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5" y="9"/>
                  </a:moveTo>
                  <a:cubicBezTo>
                    <a:pt x="42" y="9"/>
                    <a:pt x="42" y="9"/>
                    <a:pt x="42" y="9"/>
                  </a:cubicBezTo>
                  <a:cubicBezTo>
                    <a:pt x="44" y="9"/>
                    <a:pt x="46" y="7"/>
                    <a:pt x="46" y="4"/>
                  </a:cubicBezTo>
                  <a:cubicBezTo>
                    <a:pt x="46" y="2"/>
                    <a:pt x="44" y="0"/>
                    <a:pt x="42" y="0"/>
                  </a:cubicBezTo>
                  <a:cubicBezTo>
                    <a:pt x="5" y="0"/>
                    <a:pt x="5" y="0"/>
                    <a:pt x="5" y="0"/>
                  </a:cubicBezTo>
                  <a:cubicBezTo>
                    <a:pt x="2" y="0"/>
                    <a:pt x="0" y="2"/>
                    <a:pt x="0" y="4"/>
                  </a:cubicBezTo>
                  <a:cubicBezTo>
                    <a:pt x="0" y="7"/>
                    <a:pt x="2" y="9"/>
                    <a:pt x="5" y="9"/>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Freeform 76">
              <a:extLst>
                <a:ext uri="{FF2B5EF4-FFF2-40B4-BE49-F238E27FC236}">
                  <a16:creationId xmlns:a16="http://schemas.microsoft.com/office/drawing/2014/main" id="{5CBEF585-1A72-46F8-8C2C-91105F8DEFBB}"/>
                </a:ext>
              </a:extLst>
            </p:cNvPr>
            <p:cNvSpPr>
              <a:spLocks/>
            </p:cNvSpPr>
            <p:nvPr/>
          </p:nvSpPr>
          <p:spPr bwMode="auto">
            <a:xfrm>
              <a:off x="5705476" y="2749818"/>
              <a:ext cx="26988" cy="28575"/>
            </a:xfrm>
            <a:custGeom>
              <a:avLst/>
              <a:gdLst>
                <a:gd name="T0" fmla="*/ 8 w 35"/>
                <a:gd name="T1" fmla="*/ 35 h 36"/>
                <a:gd name="T2" fmla="*/ 34 w 35"/>
                <a:gd name="T3" fmla="*/ 8 h 36"/>
                <a:gd name="T4" fmla="*/ 34 w 35"/>
                <a:gd name="T5" fmla="*/ 2 h 36"/>
                <a:gd name="T6" fmla="*/ 27 w 35"/>
                <a:gd name="T7" fmla="*/ 2 h 36"/>
                <a:gd name="T8" fmla="*/ 2 w 35"/>
                <a:gd name="T9" fmla="*/ 29 h 36"/>
                <a:gd name="T10" fmla="*/ 2 w 35"/>
                <a:gd name="T11" fmla="*/ 35 h 36"/>
                <a:gd name="T12" fmla="*/ 5 w 35"/>
                <a:gd name="T13" fmla="*/ 36 h 36"/>
                <a:gd name="T14" fmla="*/ 8 w 35"/>
                <a:gd name="T15" fmla="*/ 35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6">
                  <a:moveTo>
                    <a:pt x="8" y="35"/>
                  </a:moveTo>
                  <a:cubicBezTo>
                    <a:pt x="34" y="8"/>
                    <a:pt x="34" y="8"/>
                    <a:pt x="34" y="8"/>
                  </a:cubicBezTo>
                  <a:cubicBezTo>
                    <a:pt x="35" y="7"/>
                    <a:pt x="35" y="4"/>
                    <a:pt x="34" y="2"/>
                  </a:cubicBezTo>
                  <a:cubicBezTo>
                    <a:pt x="32" y="0"/>
                    <a:pt x="29" y="0"/>
                    <a:pt x="27" y="2"/>
                  </a:cubicBezTo>
                  <a:cubicBezTo>
                    <a:pt x="2" y="29"/>
                    <a:pt x="2" y="29"/>
                    <a:pt x="2" y="29"/>
                  </a:cubicBezTo>
                  <a:cubicBezTo>
                    <a:pt x="0" y="30"/>
                    <a:pt x="0" y="33"/>
                    <a:pt x="2" y="35"/>
                  </a:cubicBezTo>
                  <a:cubicBezTo>
                    <a:pt x="2" y="36"/>
                    <a:pt x="4" y="36"/>
                    <a:pt x="5" y="36"/>
                  </a:cubicBezTo>
                  <a:cubicBezTo>
                    <a:pt x="6" y="36"/>
                    <a:pt x="7" y="36"/>
                    <a:pt x="8" y="35"/>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77">
              <a:extLst>
                <a:ext uri="{FF2B5EF4-FFF2-40B4-BE49-F238E27FC236}">
                  <a16:creationId xmlns:a16="http://schemas.microsoft.com/office/drawing/2014/main" id="{B76E047D-1FC5-4B1F-9A8C-402DFF264FE7}"/>
                </a:ext>
              </a:extLst>
            </p:cNvPr>
            <p:cNvSpPr>
              <a:spLocks/>
            </p:cNvSpPr>
            <p:nvPr/>
          </p:nvSpPr>
          <p:spPr bwMode="auto">
            <a:xfrm>
              <a:off x="5624513" y="2708543"/>
              <a:ext cx="7938" cy="36513"/>
            </a:xfrm>
            <a:custGeom>
              <a:avLst/>
              <a:gdLst>
                <a:gd name="T0" fmla="*/ 9 w 9"/>
                <a:gd name="T1" fmla="*/ 42 h 47"/>
                <a:gd name="T2" fmla="*/ 9 w 9"/>
                <a:gd name="T3" fmla="*/ 4 h 47"/>
                <a:gd name="T4" fmla="*/ 5 w 9"/>
                <a:gd name="T5" fmla="*/ 0 h 47"/>
                <a:gd name="T6" fmla="*/ 0 w 9"/>
                <a:gd name="T7" fmla="*/ 4 h 47"/>
                <a:gd name="T8" fmla="*/ 0 w 9"/>
                <a:gd name="T9" fmla="*/ 42 h 47"/>
                <a:gd name="T10" fmla="*/ 5 w 9"/>
                <a:gd name="T11" fmla="*/ 47 h 47"/>
                <a:gd name="T12" fmla="*/ 9 w 9"/>
                <a:gd name="T13" fmla="*/ 42 h 47"/>
              </a:gdLst>
              <a:ahLst/>
              <a:cxnLst>
                <a:cxn ang="0">
                  <a:pos x="T0" y="T1"/>
                </a:cxn>
                <a:cxn ang="0">
                  <a:pos x="T2" y="T3"/>
                </a:cxn>
                <a:cxn ang="0">
                  <a:pos x="T4" y="T5"/>
                </a:cxn>
                <a:cxn ang="0">
                  <a:pos x="T6" y="T7"/>
                </a:cxn>
                <a:cxn ang="0">
                  <a:pos x="T8" y="T9"/>
                </a:cxn>
                <a:cxn ang="0">
                  <a:pos x="T10" y="T11"/>
                </a:cxn>
                <a:cxn ang="0">
                  <a:pos x="T12" y="T13"/>
                </a:cxn>
              </a:cxnLst>
              <a:rect l="0" t="0" r="r" b="b"/>
              <a:pathLst>
                <a:path w="9" h="47">
                  <a:moveTo>
                    <a:pt x="9" y="42"/>
                  </a:moveTo>
                  <a:cubicBezTo>
                    <a:pt x="9" y="4"/>
                    <a:pt x="9" y="4"/>
                    <a:pt x="9" y="4"/>
                  </a:cubicBezTo>
                  <a:cubicBezTo>
                    <a:pt x="9" y="2"/>
                    <a:pt x="7" y="0"/>
                    <a:pt x="5" y="0"/>
                  </a:cubicBezTo>
                  <a:cubicBezTo>
                    <a:pt x="2" y="0"/>
                    <a:pt x="0" y="2"/>
                    <a:pt x="0" y="4"/>
                  </a:cubicBezTo>
                  <a:cubicBezTo>
                    <a:pt x="0" y="42"/>
                    <a:pt x="0" y="42"/>
                    <a:pt x="0" y="42"/>
                  </a:cubicBezTo>
                  <a:cubicBezTo>
                    <a:pt x="0" y="45"/>
                    <a:pt x="2" y="47"/>
                    <a:pt x="5" y="47"/>
                  </a:cubicBezTo>
                  <a:cubicBezTo>
                    <a:pt x="7" y="47"/>
                    <a:pt x="9" y="45"/>
                    <a:pt x="9" y="42"/>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78">
              <a:extLst>
                <a:ext uri="{FF2B5EF4-FFF2-40B4-BE49-F238E27FC236}">
                  <a16:creationId xmlns:a16="http://schemas.microsoft.com/office/drawing/2014/main" id="{41DF31DD-48BE-40B3-BCD8-9FD913C8E27D}"/>
                </a:ext>
              </a:extLst>
            </p:cNvPr>
            <p:cNvSpPr>
              <a:spLocks/>
            </p:cNvSpPr>
            <p:nvPr/>
          </p:nvSpPr>
          <p:spPr bwMode="auto">
            <a:xfrm>
              <a:off x="5524501" y="2749818"/>
              <a:ext cx="28575" cy="28575"/>
            </a:xfrm>
            <a:custGeom>
              <a:avLst/>
              <a:gdLst>
                <a:gd name="T0" fmla="*/ 31 w 36"/>
                <a:gd name="T1" fmla="*/ 36 h 36"/>
                <a:gd name="T2" fmla="*/ 34 w 36"/>
                <a:gd name="T3" fmla="*/ 35 h 36"/>
                <a:gd name="T4" fmla="*/ 34 w 36"/>
                <a:gd name="T5" fmla="*/ 29 h 36"/>
                <a:gd name="T6" fmla="*/ 8 w 36"/>
                <a:gd name="T7" fmla="*/ 2 h 36"/>
                <a:gd name="T8" fmla="*/ 2 w 36"/>
                <a:gd name="T9" fmla="*/ 2 h 36"/>
                <a:gd name="T10" fmla="*/ 2 w 36"/>
                <a:gd name="T11" fmla="*/ 8 h 36"/>
                <a:gd name="T12" fmla="*/ 28 w 36"/>
                <a:gd name="T13" fmla="*/ 35 h 36"/>
                <a:gd name="T14" fmla="*/ 31 w 36"/>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6">
                  <a:moveTo>
                    <a:pt x="31" y="36"/>
                  </a:moveTo>
                  <a:cubicBezTo>
                    <a:pt x="32" y="36"/>
                    <a:pt x="33" y="36"/>
                    <a:pt x="34" y="35"/>
                  </a:cubicBezTo>
                  <a:cubicBezTo>
                    <a:pt x="36" y="33"/>
                    <a:pt x="36" y="30"/>
                    <a:pt x="34" y="29"/>
                  </a:cubicBezTo>
                  <a:cubicBezTo>
                    <a:pt x="8" y="2"/>
                    <a:pt x="8" y="2"/>
                    <a:pt x="8" y="2"/>
                  </a:cubicBezTo>
                  <a:cubicBezTo>
                    <a:pt x="6" y="0"/>
                    <a:pt x="3" y="0"/>
                    <a:pt x="2" y="2"/>
                  </a:cubicBezTo>
                  <a:cubicBezTo>
                    <a:pt x="0" y="4"/>
                    <a:pt x="0" y="7"/>
                    <a:pt x="2" y="8"/>
                  </a:cubicBezTo>
                  <a:cubicBezTo>
                    <a:pt x="28" y="35"/>
                    <a:pt x="28" y="35"/>
                    <a:pt x="28" y="35"/>
                  </a:cubicBezTo>
                  <a:cubicBezTo>
                    <a:pt x="28" y="36"/>
                    <a:pt x="30" y="36"/>
                    <a:pt x="31" y="36"/>
                  </a:cubicBezTo>
                </a:path>
              </a:pathLst>
            </a:custGeom>
            <a:solidFill>
              <a:srgbClr val="57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6" name="Picture 75"/>
          <p:cNvPicPr>
            <a:picLocks noChangeAspect="1"/>
          </p:cNvPicPr>
          <p:nvPr/>
        </p:nvPicPr>
        <p:blipFill>
          <a:blip r:embed="rId1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469193" y="2694646"/>
            <a:ext cx="360865" cy="360865"/>
          </a:xfrm>
          <a:prstGeom prst="rect">
            <a:avLst/>
          </a:prstGeom>
        </p:spPr>
      </p:pic>
      <p:sp>
        <p:nvSpPr>
          <p:cNvPr id="217" name="Textfeld 203">
            <a:extLst>
              <a:ext uri="{FF2B5EF4-FFF2-40B4-BE49-F238E27FC236}">
                <a16:creationId xmlns:a16="http://schemas.microsoft.com/office/drawing/2014/main" id="{CC9EDA96-0F88-4480-9A3A-1EB013A35EF3}"/>
              </a:ext>
            </a:extLst>
          </p:cNvPr>
          <p:cNvSpPr txBox="1"/>
          <p:nvPr/>
        </p:nvSpPr>
        <p:spPr>
          <a:xfrm>
            <a:off x="5397041" y="5765175"/>
            <a:ext cx="557483" cy="205184"/>
          </a:xfrm>
          <a:prstGeom prst="rect">
            <a:avLst/>
          </a:prstGeom>
          <a:noFill/>
        </p:spPr>
        <p:txBody>
          <a:bodyPr wrap="square" lIns="0" tIns="0" rIns="0" bIns="0" rtlCol="0">
            <a:spAutoFit/>
          </a:bodyPr>
          <a:lstStyle/>
          <a:p>
            <a:pPr>
              <a:lnSpc>
                <a:spcPts val="800"/>
              </a:lnSpc>
            </a:pPr>
            <a:r>
              <a:rPr lang="en-US" sz="700" kern="0" dirty="0" smtClean="0">
                <a:solidFill>
                  <a:schemeClr val="accent5"/>
                </a:solidFill>
              </a:rPr>
              <a:t>B Series and G Series</a:t>
            </a:r>
            <a:endParaRPr lang="en-US" sz="700" kern="0" dirty="0">
              <a:solidFill>
                <a:schemeClr val="accent5"/>
              </a:solidFill>
            </a:endParaRPr>
          </a:p>
        </p:txBody>
      </p:sp>
      <p:grpSp>
        <p:nvGrpSpPr>
          <p:cNvPr id="12" name="Gruppieren 11"/>
          <p:cNvGrpSpPr/>
          <p:nvPr/>
        </p:nvGrpSpPr>
        <p:grpSpPr>
          <a:xfrm>
            <a:off x="4144963" y="3998112"/>
            <a:ext cx="3105150" cy="977309"/>
            <a:chOff x="7508615" y="5164000"/>
            <a:chExt cx="3105150" cy="977309"/>
          </a:xfrm>
        </p:grpSpPr>
        <p:sp>
          <p:nvSpPr>
            <p:cNvPr id="218" name="Rectangle 9">
              <a:extLst>
                <a:ext uri="{FF2B5EF4-FFF2-40B4-BE49-F238E27FC236}">
                  <a16:creationId xmlns:a16="http://schemas.microsoft.com/office/drawing/2014/main" id="{4C5435FE-1100-4265-ABDB-845232941446}"/>
                </a:ext>
              </a:extLst>
            </p:cNvPr>
            <p:cNvSpPr>
              <a:spLocks noChangeArrowheads="1"/>
            </p:cNvSpPr>
            <p:nvPr/>
          </p:nvSpPr>
          <p:spPr bwMode="auto">
            <a:xfrm>
              <a:off x="7524562" y="5164000"/>
              <a:ext cx="3089203" cy="97730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9" name="Textfeld 218">
              <a:extLst>
                <a:ext uri="{FF2B5EF4-FFF2-40B4-BE49-F238E27FC236}">
                  <a16:creationId xmlns:a16="http://schemas.microsoft.com/office/drawing/2014/main" id="{67163E46-51BC-44C2-B8ED-3EFB12F2FF52}"/>
                </a:ext>
              </a:extLst>
            </p:cNvPr>
            <p:cNvSpPr txBox="1"/>
            <p:nvPr/>
          </p:nvSpPr>
          <p:spPr>
            <a:xfrm>
              <a:off x="7601426" y="5244502"/>
              <a:ext cx="1102866" cy="128240"/>
            </a:xfrm>
            <a:prstGeom prst="rect">
              <a:avLst/>
            </a:prstGeom>
            <a:noFill/>
          </p:spPr>
          <p:txBody>
            <a:bodyPr wrap="none" lIns="0" tIns="0" rIns="0" bIns="0" rtlCol="0">
              <a:spAutoFit/>
            </a:bodyPr>
            <a:lstStyle/>
            <a:p>
              <a:pPr>
                <a:lnSpc>
                  <a:spcPts val="1000"/>
                </a:lnSpc>
              </a:pPr>
              <a:r>
                <a:rPr lang="en-US" sz="900" b="1" kern="0" dirty="0" smtClean="0">
                  <a:solidFill>
                    <a:schemeClr val="accent5"/>
                  </a:solidFill>
                </a:rPr>
                <a:t>Visitor management</a:t>
              </a:r>
              <a:endParaRPr kumimoji="0" lang="en-US" sz="900" b="1" i="0" u="none" strike="noStrike" kern="0" spc="0" normalizeH="0" dirty="0">
                <a:ln>
                  <a:noFill/>
                </a:ln>
                <a:solidFill>
                  <a:schemeClr val="accent5"/>
                </a:solidFill>
                <a:effectLst/>
                <a:uLnTx/>
                <a:uFillTx/>
              </a:endParaRPr>
            </a:p>
          </p:txBody>
        </p:sp>
        <p:sp>
          <p:nvSpPr>
            <p:cNvPr id="3" name="Rechteck 2"/>
            <p:cNvSpPr/>
            <p:nvPr/>
          </p:nvSpPr>
          <p:spPr>
            <a:xfrm>
              <a:off x="7508615" y="5788924"/>
              <a:ext cx="1344353" cy="307777"/>
            </a:xfrm>
            <a:prstGeom prst="rect">
              <a:avLst/>
            </a:prstGeom>
          </p:spPr>
          <p:txBody>
            <a:bodyPr wrap="square">
              <a:spAutoFit/>
            </a:bodyPr>
            <a:lstStyle/>
            <a:p>
              <a:r>
                <a:rPr lang="en-US" sz="700" dirty="0">
                  <a:solidFill>
                    <a:schemeClr val="accent5"/>
                  </a:solidFill>
                </a:rPr>
                <a:t>Comprehensive </a:t>
              </a:r>
              <a:r>
                <a:rPr lang="en-US" sz="700" dirty="0" smtClean="0">
                  <a:solidFill>
                    <a:schemeClr val="accent5"/>
                  </a:solidFill>
                </a:rPr>
                <a:t>application </a:t>
              </a:r>
              <a:r>
                <a:rPr lang="en-US" sz="700" dirty="0">
                  <a:solidFill>
                    <a:schemeClr val="accent5"/>
                  </a:solidFill>
                </a:rPr>
                <a:t>for </a:t>
              </a:r>
              <a:r>
                <a:rPr lang="en-US" sz="700" dirty="0" smtClean="0">
                  <a:solidFill>
                    <a:schemeClr val="accent5"/>
                  </a:solidFill>
                </a:rPr>
                <a:t>receptionists</a:t>
              </a:r>
              <a:endParaRPr lang="en-US" sz="700" dirty="0">
                <a:solidFill>
                  <a:schemeClr val="accent5"/>
                </a:solidFill>
              </a:endParaRPr>
            </a:p>
          </p:txBody>
        </p:sp>
      </p:grpSp>
      <p:sp>
        <p:nvSpPr>
          <p:cNvPr id="53" name="Rechteck 52"/>
          <p:cNvSpPr/>
          <p:nvPr/>
        </p:nvSpPr>
        <p:spPr>
          <a:xfrm>
            <a:off x="6406098" y="4614486"/>
            <a:ext cx="918130" cy="307777"/>
          </a:xfrm>
          <a:prstGeom prst="rect">
            <a:avLst/>
          </a:prstGeom>
        </p:spPr>
        <p:txBody>
          <a:bodyPr wrap="square">
            <a:spAutoFit/>
          </a:bodyPr>
          <a:lstStyle/>
          <a:p>
            <a:r>
              <a:rPr lang="en-US" sz="700" dirty="0">
                <a:solidFill>
                  <a:schemeClr val="accent5"/>
                </a:solidFill>
              </a:rPr>
              <a:t>Host view for employees </a:t>
            </a:r>
          </a:p>
        </p:txBody>
      </p:sp>
      <p:sp>
        <p:nvSpPr>
          <p:cNvPr id="54" name="Rechteck 53"/>
          <p:cNvSpPr/>
          <p:nvPr/>
        </p:nvSpPr>
        <p:spPr>
          <a:xfrm>
            <a:off x="5427603" y="4613718"/>
            <a:ext cx="860900" cy="307777"/>
          </a:xfrm>
          <a:prstGeom prst="rect">
            <a:avLst/>
          </a:prstGeom>
        </p:spPr>
        <p:txBody>
          <a:bodyPr wrap="square">
            <a:spAutoFit/>
          </a:bodyPr>
          <a:lstStyle/>
          <a:p>
            <a:r>
              <a:rPr lang="en-US" sz="700" dirty="0">
                <a:solidFill>
                  <a:schemeClr val="accent5"/>
                </a:solidFill>
              </a:rPr>
              <a:t>Self-registration option for visitors </a:t>
            </a:r>
          </a:p>
        </p:txBody>
      </p:sp>
      <p:grpSp>
        <p:nvGrpSpPr>
          <p:cNvPr id="117" name="Gruppieren 116"/>
          <p:cNvGrpSpPr/>
          <p:nvPr/>
        </p:nvGrpSpPr>
        <p:grpSpPr>
          <a:xfrm>
            <a:off x="5558751" y="4228628"/>
            <a:ext cx="412732" cy="367073"/>
            <a:chOff x="5522539" y="4219575"/>
            <a:chExt cx="412732" cy="367073"/>
          </a:xfrm>
        </p:grpSpPr>
        <p:pic>
          <p:nvPicPr>
            <p:cNvPr id="55" name="Grafik 54"/>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522539" y="4219575"/>
              <a:ext cx="367073" cy="367073"/>
            </a:xfrm>
            <a:prstGeom prst="rect">
              <a:avLst/>
            </a:prstGeom>
          </p:spPr>
        </p:pic>
        <p:pic>
          <p:nvPicPr>
            <p:cNvPr id="56" name="Grafik 5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727701" y="4372556"/>
              <a:ext cx="207570" cy="207570"/>
            </a:xfrm>
            <a:prstGeom prst="rect">
              <a:avLst/>
            </a:prstGeom>
          </p:spPr>
        </p:pic>
      </p:grpSp>
      <p:grpSp>
        <p:nvGrpSpPr>
          <p:cNvPr id="89" name="Gruppieren 88"/>
          <p:cNvGrpSpPr/>
          <p:nvPr/>
        </p:nvGrpSpPr>
        <p:grpSpPr>
          <a:xfrm>
            <a:off x="6512509" y="4209519"/>
            <a:ext cx="421753" cy="421753"/>
            <a:chOff x="6503456" y="4182360"/>
            <a:chExt cx="421753" cy="421753"/>
          </a:xfrm>
        </p:grpSpPr>
        <p:pic>
          <p:nvPicPr>
            <p:cNvPr id="58" name="Grafik 57"/>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03456" y="4182360"/>
              <a:ext cx="421753" cy="421753"/>
            </a:xfrm>
            <a:prstGeom prst="rect">
              <a:avLst/>
            </a:prstGeom>
          </p:spPr>
        </p:pic>
        <p:pic>
          <p:nvPicPr>
            <p:cNvPr id="74" name="Grafik 7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632075" y="4276355"/>
              <a:ext cx="194830" cy="194830"/>
            </a:xfrm>
            <a:prstGeom prst="rect">
              <a:avLst/>
            </a:prstGeom>
          </p:spPr>
        </p:pic>
      </p:grpSp>
      <p:grpSp>
        <p:nvGrpSpPr>
          <p:cNvPr id="121" name="Gruppieren 120"/>
          <p:cNvGrpSpPr/>
          <p:nvPr/>
        </p:nvGrpSpPr>
        <p:grpSpPr>
          <a:xfrm>
            <a:off x="4580117" y="4274614"/>
            <a:ext cx="509770" cy="319016"/>
            <a:chOff x="4580117" y="4274614"/>
            <a:chExt cx="509770" cy="319016"/>
          </a:xfrm>
        </p:grpSpPr>
        <p:pic>
          <p:nvPicPr>
            <p:cNvPr id="57" name="Grafik 56"/>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840668" y="4274614"/>
              <a:ext cx="249219" cy="249219"/>
            </a:xfrm>
            <a:prstGeom prst="rect">
              <a:avLst/>
            </a:prstGeom>
          </p:spPr>
        </p:pic>
        <p:pic>
          <p:nvPicPr>
            <p:cNvPr id="98" name="Grafik 9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580117" y="4315445"/>
              <a:ext cx="278185" cy="278185"/>
            </a:xfrm>
            <a:prstGeom prst="rect">
              <a:avLst/>
            </a:prstGeom>
          </p:spPr>
        </p:pic>
      </p:grpSp>
    </p:spTree>
    <p:extLst>
      <p:ext uri="{BB962C8B-B14F-4D97-AF65-F5344CB8AC3E}">
        <p14:creationId xmlns:p14="http://schemas.microsoft.com/office/powerpoint/2010/main" val="3841114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
            <a:extLst>
              <a:ext uri="{FF2B5EF4-FFF2-40B4-BE49-F238E27FC236}">
                <a16:creationId xmlns:a16="http://schemas.microsoft.com/office/drawing/2014/main" id="{62D32262-F70E-5047-832B-5EF388BFA732}"/>
              </a:ext>
            </a:extLst>
          </p:cNvPr>
          <p:cNvPicPr>
            <a:picLocks/>
          </p:cNvPicPr>
          <p:nvPr>
            <p:custDataLst>
              <p:tags r:id="rId2"/>
            </p:custDataLst>
          </p:nvPr>
        </p:nvPicPr>
        <p:blipFill rotWithShape="1">
          <a:blip r:embed="rId12" cstate="print">
            <a:extLst>
              <a:ext uri="{28A0092B-C50C-407E-A947-70E740481C1C}">
                <a14:useLocalDpi xmlns:a14="http://schemas.microsoft.com/office/drawing/2010/main"/>
              </a:ext>
            </a:extLst>
          </a:blip>
          <a:srcRect b="11504"/>
          <a:stretch/>
        </p:blipFill>
        <p:spPr>
          <a:xfrm>
            <a:off x="0" y="-6229"/>
            <a:ext cx="10970260" cy="5440805"/>
          </a:xfrm>
          <a:prstGeom prst="rect">
            <a:avLst/>
          </a:prstGeo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6" name="Rectangle 5"/>
          <p:cNvSpPr>
            <a:spLocks/>
          </p:cNvSpPr>
          <p:nvPr>
            <p:custDataLst>
              <p:tags r:id="rId3"/>
            </p:custDataLst>
          </p:nvPr>
        </p:nvSpPr>
        <p:spPr>
          <a:xfrm>
            <a:off x="266700" y="5628640"/>
            <a:ext cx="288290" cy="41021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none" lIns="0" tIns="0" rIns="0" bIns="0" rtlCol="0" anchor="t"/>
          <a:lstStyle/>
          <a:p>
            <a:pPr marL="0" marR="0" indent="0" defTabSz="914400" eaLnBrk="1" fontAlgn="auto" latinLnBrk="0" hangingPunct="1">
              <a:buClrTx/>
              <a:buSzTx/>
              <a:buFontTx/>
              <a:buNone/>
              <a:tabLst/>
            </a:pPr>
            <a:fld id="{B00B49F7-5B9F-4346-A403-71EC6DC43725}" type="slidenum">
              <a:rPr kumimoji="0" lang="de-DE" sz="1200" b="0" i="0" u="none" strike="noStrike" kern="0" cap="none" normalizeH="0" baseline="0" noProof="0" smtClean="0">
                <a:ln>
                  <a:noFill/>
                </a:ln>
                <a:solidFill>
                  <a:srgbClr val="999FA6"/>
                </a:solidFill>
                <a:effectLst/>
                <a:uLnTx/>
                <a:uFillTx/>
                <a:latin typeface="Bosch Office Sans"/>
                <a:ea typeface="+mn-ea"/>
                <a:cs typeface="+mn-cs"/>
              </a:rPr>
              <a:t>9</a:t>
            </a:fld>
            <a:endParaRPr kumimoji="0" lang="de-DE" sz="1200" b="0" i="0" u="none" strike="noStrike" kern="0" cap="none" normalizeH="0" baseline="0" noProof="0" dirty="0">
              <a:ln>
                <a:noFill/>
              </a:ln>
              <a:solidFill>
                <a:srgbClr val="999FA6"/>
              </a:solidFill>
              <a:effectLst/>
              <a:uLnTx/>
              <a:uFillTx/>
              <a:latin typeface="Bosch Office Sans"/>
              <a:ea typeface="+mn-ea"/>
              <a:cs typeface="+mn-cs"/>
            </a:endParaRPr>
          </a:p>
        </p:txBody>
      </p:sp>
      <p:sp>
        <p:nvSpPr>
          <p:cNvPr id="2" name="Title 1"/>
          <p:cNvSpPr>
            <a:spLocks noGrp="1"/>
          </p:cNvSpPr>
          <p:nvPr>
            <p:ph type="title" idx="4294967295"/>
            <p:custDataLst>
              <p:tags r:id="rId4"/>
            </p:custDataLst>
          </p:nvPr>
        </p:nvSpPr>
        <p:spPr>
          <a:xfrm>
            <a:off x="253999" y="647700"/>
            <a:ext cx="10452100" cy="388938"/>
          </a:xfrm>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noAutofit/>
          </a:bodyPr>
          <a:lstStyle/>
          <a:p>
            <a:pPr>
              <a:lnSpc>
                <a:spcPct val="89000"/>
              </a:lnSpc>
              <a:spcBef>
                <a:spcPts val="0"/>
              </a:spcBef>
            </a:pPr>
            <a:r>
              <a:rPr lang="en-US" sz="2800" noProof="0" dirty="0" smtClean="0">
                <a:solidFill>
                  <a:srgbClr val="0E78C5"/>
                </a:solidFill>
              </a:rPr>
              <a:t>Choose your target group:</a:t>
            </a:r>
            <a:endParaRPr lang="en-US" sz="2800" noProof="0" dirty="0">
              <a:solidFill>
                <a:srgbClr val="0E78C5"/>
              </a:solidFill>
            </a:endParaRPr>
          </a:p>
        </p:txBody>
      </p:sp>
      <p:sp>
        <p:nvSpPr>
          <p:cNvPr id="9" name="TextBox 8"/>
          <p:cNvSpPr txBox="1">
            <a:spLocks/>
          </p:cNvSpPr>
          <p:nvPr>
            <p:custDataLst>
              <p:tags r:id="rId5"/>
            </p:custDataLst>
          </p:nvPr>
        </p:nvSpPr>
        <p:spPr>
          <a:xfrm>
            <a:off x="259080" y="270510"/>
            <a:ext cx="10452100" cy="38862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t">
            <a:noAutofit/>
          </a:bodyPr>
          <a:lstStyle/>
          <a:p>
            <a:pPr>
              <a:lnSpc>
                <a:spcPct val="89000"/>
              </a:lnSpc>
            </a:pPr>
            <a:r>
              <a:rPr lang="en-US" sz="2800" kern="0" dirty="0" smtClean="0"/>
              <a:t>High-end </a:t>
            </a:r>
            <a:r>
              <a:rPr lang="en-US" sz="2800" kern="0" dirty="0"/>
              <a:t>a</a:t>
            </a:r>
            <a:r>
              <a:rPr lang="en-US" sz="2800" kern="0" dirty="0" smtClean="0"/>
              <a:t>ccess </a:t>
            </a:r>
            <a:r>
              <a:rPr lang="en-US" sz="2800" kern="0" dirty="0"/>
              <a:t>c</a:t>
            </a:r>
            <a:r>
              <a:rPr lang="en-US" sz="2800" kern="0" dirty="0" smtClean="0"/>
              <a:t>ontrol with intuitive operation</a:t>
            </a:r>
            <a:endParaRPr lang="en-US" sz="2800" kern="0" dirty="0"/>
          </a:p>
        </p:txBody>
      </p:sp>
      <p:sp>
        <p:nvSpPr>
          <p:cNvPr id="10" name="TextBox 9">
            <a:extLst>
              <a:ext uri="{FF2B5EF4-FFF2-40B4-BE49-F238E27FC236}">
                <a16:creationId xmlns:a16="http://schemas.microsoft.com/office/drawing/2014/main" id="{F62929E9-F29B-C849-ACD1-FCE8FE53EFA4}"/>
              </a:ext>
            </a:extLst>
          </p:cNvPr>
          <p:cNvSpPr txBox="1"/>
          <p:nvPr/>
        </p:nvSpPr>
        <p:spPr>
          <a:xfrm>
            <a:off x="8285675" y="4429760"/>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3" name="TextBox 2">
            <a:extLst>
              <a:ext uri="{FF2B5EF4-FFF2-40B4-BE49-F238E27FC236}">
                <a16:creationId xmlns:a16="http://schemas.microsoft.com/office/drawing/2014/main" id="{F7A2D81A-896D-9B4A-8C64-AB8480D68A17}"/>
              </a:ext>
            </a:extLst>
          </p:cNvPr>
          <p:cNvSpPr txBox="1"/>
          <p:nvPr/>
        </p:nvSpPr>
        <p:spPr>
          <a:xfrm>
            <a:off x="4731544" y="2318446"/>
            <a:ext cx="0" cy="0"/>
          </a:xfrm>
          <a:prstGeom prst="rect">
            <a:avLst/>
          </a:prstGeom>
          <a:noFill/>
        </p:spPr>
        <p:txBody>
          <a:bodyPr wrap="none" lIns="0" tIns="0" rIns="0" bIns="0" rtlCol="0">
            <a:noAutofit/>
          </a:bodyPr>
          <a:lstStyle/>
          <a:p>
            <a:pPr marR="0" defTabSz="914400" eaLnBrk="1" fontAlgn="auto" latinLnBrk="0" hangingPunct="1">
              <a:lnSpc>
                <a:spcPct val="107000"/>
              </a:lnSpc>
              <a:spcBef>
                <a:spcPts val="500"/>
              </a:spcBef>
              <a:spcAft>
                <a:spcPts val="0"/>
              </a:spcAft>
              <a:buClrTx/>
              <a:buSzTx/>
              <a:buFontTx/>
              <a:buNone/>
              <a:tabLst/>
            </a:pPr>
            <a:endParaRPr kumimoji="0" lang="en-US" sz="1800" b="0" i="0" u="none" strike="noStrike" kern="0" cap="none" spc="0" normalizeH="0" baseline="0" noProof="0" dirty="0" err="1">
              <a:ln>
                <a:noFill/>
              </a:ln>
              <a:solidFill>
                <a:srgbClr val="000000"/>
              </a:solidFill>
              <a:effectLst/>
              <a:uLnTx/>
              <a:uFillTx/>
            </a:endParaRPr>
          </a:p>
        </p:txBody>
      </p:sp>
      <p:sp>
        <p:nvSpPr>
          <p:cNvPr id="5" name="Rectangle 4" hidden="1"/>
          <p:cNvSpPr>
            <a:spLocks/>
          </p:cNvSpPr>
          <p:nvPr>
            <p:custDataLst>
              <p:tags r:id="rId6"/>
            </p:custDataLst>
          </p:nvPr>
        </p:nvSpPr>
        <p:spPr>
          <a:xfrm>
            <a:off x="9224010" y="259080"/>
            <a:ext cx="1691640" cy="777240"/>
          </a:xfrm>
          <a:prstGeom prst="rect">
            <a:avLst/>
          </a:prstGeom>
          <a:noFill/>
          <a:ln w="9525" cap="flat" cmpd="sng" algn="ctr">
            <a:noFill/>
            <a:prstDash val="solid"/>
          </a:ln>
          <a:effectLst/>
          <a:extLst>
            <a:ext uri="{91240B29-F687-4F45-9708-019B960494DF}">
              <a14:hiddenLine xmlns:a14="http://schemas.microsoft.com/office/drawing/2010/main" w="9525" cap="flat" cmpd="sng" algn="ctr">
                <a:solidFill>
                  <a:srgbClr val="3F136C"/>
                </a:solidFill>
                <a:prstDash val="soli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lIns="0" tIns="17780" rIns="0" bIns="0" rtlCol="0" anchor="t">
            <a:normAutofit/>
          </a:bodyPr>
          <a:lstStyle/>
          <a:p>
            <a:pPr marL="0" marR="0" indent="0" defTabSz="914400" eaLnBrk="1" fontAlgn="auto" latinLnBrk="0" hangingPunct="1">
              <a:lnSpc>
                <a:spcPts val="900"/>
              </a:lnSpc>
              <a:buClrTx/>
              <a:buSzTx/>
              <a:buFontTx/>
              <a:buNone/>
              <a:tabLst/>
            </a:pPr>
            <a:endParaRPr kumimoji="0" lang="de-DE" sz="550" b="0" i="0" u="none" strike="noStrike" kern="0" cap="none" normalizeH="0" baseline="0" noProof="0" dirty="0">
              <a:ln>
                <a:noFill/>
              </a:ln>
              <a:effectLst/>
              <a:uLnTx/>
              <a:uFillTx/>
              <a:latin typeface="Bosch Office Sans"/>
              <a:ea typeface="+mn-ea"/>
              <a:cs typeface="+mn-cs"/>
            </a:endParaRPr>
          </a:p>
        </p:txBody>
      </p:sp>
      <p:sp>
        <p:nvSpPr>
          <p:cNvPr id="4" name="TextBox 3" hidden="1"/>
          <p:cNvSpPr txBox="1"/>
          <p:nvPr>
            <p:custDataLst>
              <p:tags r:id="rId7"/>
            </p:custDataLst>
          </p:nvPr>
        </p:nvSpPr>
        <p:spPr>
          <a:xfrm>
            <a:off x="0" y="5975350"/>
            <a:ext cx="0" cy="0"/>
          </a:xfrm>
          <a:prstGeom prst="rect">
            <a:avLst/>
          </a:prstGeom>
          <a:noFill/>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none" lIns="0" tIns="0" rIns="0" bIns="0" rtlCol="0" anchor="t">
            <a:noAutofit/>
          </a:bodyPr>
          <a:lstStyle/>
          <a:p>
            <a:pPr marR="0" defTabSz="914400" eaLnBrk="1" fontAlgn="auto" latinLnBrk="0" hangingPunct="1">
              <a:lnSpc>
                <a:spcPct val="107000"/>
              </a:lnSpc>
              <a:buClrTx/>
              <a:buSzTx/>
              <a:buFontTx/>
              <a:buNone/>
              <a:tabLst/>
            </a:pPr>
            <a:endParaRPr kumimoji="0" lang="de-DE" sz="1300" b="0" i="0" u="none" strike="noStrike" kern="0" cap="none" normalizeH="0" baseline="0" noProof="0" dirty="0" err="1">
              <a:ln>
                <a:noFill/>
              </a:ln>
              <a:effectLst/>
              <a:uLnTx/>
              <a:uFillTx/>
            </a:endParaRPr>
          </a:p>
        </p:txBody>
      </p:sp>
      <p:grpSp>
        <p:nvGrpSpPr>
          <p:cNvPr id="24" name="Group 23"/>
          <p:cNvGrpSpPr/>
          <p:nvPr/>
        </p:nvGrpSpPr>
        <p:grpSpPr>
          <a:xfrm>
            <a:off x="1195264" y="1281861"/>
            <a:ext cx="4136293" cy="4152715"/>
            <a:chOff x="1204056" y="1304971"/>
            <a:chExt cx="4136293" cy="4152715"/>
          </a:xfrm>
        </p:grpSpPr>
        <p:pic>
          <p:nvPicPr>
            <p:cNvPr id="15" name="Picture 1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216757" y="1628605"/>
              <a:ext cx="4123592" cy="3829081"/>
            </a:xfrm>
            <a:prstGeom prst="rect">
              <a:avLst/>
            </a:prstGeom>
          </p:spPr>
        </p:pic>
        <p:sp>
          <p:nvSpPr>
            <p:cNvPr id="19" name="Rectangle 18">
              <a:hlinkClick r:id="rId13" action="ppaction://hlinksldjump"/>
              <a:extLst>
                <a:ext uri="{FF2B5EF4-FFF2-40B4-BE49-F238E27FC236}">
                  <a16:creationId xmlns:a16="http://schemas.microsoft.com/office/drawing/2014/main" id="{7D0F570A-D436-C349-AC40-843E92596EBE}"/>
                </a:ext>
              </a:extLst>
            </p:cNvPr>
            <p:cNvSpPr/>
            <p:nvPr>
              <p:custDataLst>
                <p:tags r:id="rId9"/>
              </p:custDataLst>
            </p:nvPr>
          </p:nvSpPr>
          <p:spPr>
            <a:xfrm>
              <a:off x="1204056" y="1304971"/>
              <a:ext cx="4136293" cy="408706"/>
            </a:xfrm>
            <a:prstGeom prst="rect">
              <a:avLst/>
            </a:prstGeom>
            <a:solidFill>
              <a:srgbClr val="0E78C5"/>
            </a:solidFill>
            <a:ln w="9525"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en-US" b="0" i="0" u="none" strike="noStrike" kern="0" cap="none" spc="0" normalizeH="0" baseline="0" noProof="0" dirty="0">
                  <a:ln>
                    <a:noFill/>
                  </a:ln>
                  <a:solidFill>
                    <a:schemeClr val="bg1"/>
                  </a:solidFill>
                  <a:effectLst/>
                  <a:uLnTx/>
                  <a:uFillTx/>
                  <a:latin typeface="Bosch Office Sans"/>
                  <a:ea typeface="+mn-ea"/>
                  <a:cs typeface="+mn-cs"/>
                </a:rPr>
                <a:t>End users and consultants</a:t>
              </a:r>
              <a:endParaRPr kumimoji="0" lang="en-US" b="0" i="0" u="none" strike="noStrike" kern="0" cap="none" spc="0" normalizeH="0" noProof="0" dirty="0">
                <a:ln>
                  <a:noFill/>
                </a:ln>
                <a:solidFill>
                  <a:schemeClr val="bg1"/>
                </a:solidFill>
                <a:effectLst/>
                <a:uLnTx/>
                <a:uFillTx/>
                <a:latin typeface="Bosch Office Sans"/>
                <a:ea typeface="+mn-ea"/>
                <a:cs typeface="+mn-cs"/>
              </a:endParaRPr>
            </a:p>
          </p:txBody>
        </p:sp>
      </p:grpSp>
      <p:grpSp>
        <p:nvGrpSpPr>
          <p:cNvPr id="25" name="Group 24"/>
          <p:cNvGrpSpPr/>
          <p:nvPr/>
        </p:nvGrpSpPr>
        <p:grpSpPr>
          <a:xfrm>
            <a:off x="5627567" y="1281861"/>
            <a:ext cx="4138245" cy="4152715"/>
            <a:chOff x="5750169" y="1281861"/>
            <a:chExt cx="4138245" cy="4152715"/>
          </a:xfrm>
        </p:grpSpPr>
        <p:pic>
          <p:nvPicPr>
            <p:cNvPr id="23" name="Picture 22">
              <a:hlinkClick r:id="rId15" action="ppaction://hlinksldjump"/>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750169" y="1605495"/>
              <a:ext cx="4138245" cy="3829081"/>
            </a:xfrm>
            <a:prstGeom prst="rect">
              <a:avLst/>
            </a:prstGeom>
          </p:spPr>
        </p:pic>
        <p:sp>
          <p:nvSpPr>
            <p:cNvPr id="21" name="Rectangle 20">
              <a:hlinkClick r:id="rId15" action="ppaction://hlinksldjump"/>
              <a:extLst>
                <a:ext uri="{FF2B5EF4-FFF2-40B4-BE49-F238E27FC236}">
                  <a16:creationId xmlns:a16="http://schemas.microsoft.com/office/drawing/2014/main" id="{B40987B7-4501-464F-B459-A29B78FEA974}"/>
                </a:ext>
              </a:extLst>
            </p:cNvPr>
            <p:cNvSpPr/>
            <p:nvPr>
              <p:custDataLst>
                <p:tags r:id="rId8"/>
              </p:custDataLst>
            </p:nvPr>
          </p:nvSpPr>
          <p:spPr>
            <a:xfrm>
              <a:off x="5752121" y="1281861"/>
              <a:ext cx="4136293" cy="408705"/>
            </a:xfrm>
            <a:prstGeom prst="rect">
              <a:avLst/>
            </a:prstGeom>
            <a:solidFill>
              <a:srgbClr val="1399A0"/>
            </a:solidFill>
            <a:ln w="9525" cap="flat" cmpd="sng" algn="ctr">
              <a:noFill/>
              <a:prstDash val="solid"/>
            </a:ln>
            <a:effectLst/>
          </p:spPr>
          <p:txBody>
            <a:bodyPr rtlCol="0" anchor="ctr"/>
            <a:lstStyle/>
            <a:p>
              <a:pPr algn="ctr"/>
              <a:r>
                <a:rPr lang="en-US" kern="0" dirty="0">
                  <a:solidFill>
                    <a:schemeClr val="bg1"/>
                  </a:solidFill>
                  <a:latin typeface="Bosch Office Sans"/>
                </a:rPr>
                <a:t>System integrators / installers</a:t>
              </a:r>
            </a:p>
          </p:txBody>
        </p:sp>
      </p:grpSp>
    </p:spTree>
    <p:custDataLst>
      <p:tags r:id="rId1"/>
    </p:custDataLst>
    <p:extLst>
      <p:ext uri="{BB962C8B-B14F-4D97-AF65-F5344CB8AC3E}">
        <p14:creationId xmlns:p14="http://schemas.microsoft.com/office/powerpoint/2010/main" val="23143338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G1_D2_169.PNG" val="image1.png"/>
  <p:tag name="RIGHT_D2.PNG" val="image3.png"/>
  <p:tag name="BG2_D2_169.PNG" val="image4.png"/>
  <p:tag name="SWITCH_BG1_D2_169.JPG" val="image5.png"/>
  <p:tag name="BOTTOM_D2_169.PNG" val="image6.png"/>
  <p:tag name="LOGO2_D2.PNG" val="image7.png"/>
  <p:tag name="BG3_D2_169.PNG" val="image9.png"/>
  <p:tag name="SWITCH_BG2_D2_169.JPG" val="image8.png"/>
  <p:tag name="LOGO1_D2.PNG" val="image2.png"/>
  <p:tag name="MLTEMPLATEVERSION" val="1.0"/>
  <p:tag name="SAXMLTEMPLATE" val="presentation_169"/>
  <p:tag name="SAXMLCOMPANYNAME" val="bosch"/>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00.xml><?xml version="1.0" encoding="utf-8"?>
<p:tagLst xmlns:a="http://schemas.openxmlformats.org/drawingml/2006/main" xmlns:r="http://schemas.openxmlformats.org/officeDocument/2006/relationships" xmlns:p="http://schemas.openxmlformats.org/presentationml/2006/main">
  <p:tag name="SHAPE_LOCKS" val="16"/>
</p:tagLst>
</file>

<file path=ppt/tags/tag101.xml><?xml version="1.0" encoding="utf-8"?>
<p:tagLst xmlns:a="http://schemas.openxmlformats.org/drawingml/2006/main" xmlns:r="http://schemas.openxmlformats.org/officeDocument/2006/relationships" xmlns:p="http://schemas.openxmlformats.org/presentationml/2006/main">
  <p:tag name="SHAPE_LOCKS" val="16"/>
</p:tagLst>
</file>

<file path=ppt/tags/tag102.xml><?xml version="1.0" encoding="utf-8"?>
<p:tagLst xmlns:a="http://schemas.openxmlformats.org/drawingml/2006/main" xmlns:r="http://schemas.openxmlformats.org/officeDocument/2006/relationships" xmlns:p="http://schemas.openxmlformats.org/presentationml/2006/main">
  <p:tag name="SHAPE_LOCKS" val="16"/>
</p:tagLst>
</file>

<file path=ppt/tags/tag103.xml><?xml version="1.0" encoding="utf-8"?>
<p:tagLst xmlns:a="http://schemas.openxmlformats.org/drawingml/2006/main" xmlns:r="http://schemas.openxmlformats.org/officeDocument/2006/relationships" xmlns:p="http://schemas.openxmlformats.org/presentationml/2006/main">
  <p:tag name="SHAPE_LOCKS" val="16"/>
</p:tagLst>
</file>

<file path=ppt/tags/tag104.xml><?xml version="1.0" encoding="utf-8"?>
<p:tagLst xmlns:a="http://schemas.openxmlformats.org/drawingml/2006/main" xmlns:r="http://schemas.openxmlformats.org/officeDocument/2006/relationships" xmlns:p="http://schemas.openxmlformats.org/presentationml/2006/main">
  <p:tag name="SHAPE_LOCKS" val="16"/>
</p:tagLst>
</file>

<file path=ppt/tags/tag105.xml><?xml version="1.0" encoding="utf-8"?>
<p:tagLst xmlns:a="http://schemas.openxmlformats.org/drawingml/2006/main" xmlns:r="http://schemas.openxmlformats.org/officeDocument/2006/relationships" xmlns:p="http://schemas.openxmlformats.org/presentationml/2006/main">
  <p:tag name="SHAPE_LOCKS" val="16"/>
</p:tagLst>
</file>

<file path=ppt/tags/tag106.xml><?xml version="1.0" encoding="utf-8"?>
<p:tagLst xmlns:a="http://schemas.openxmlformats.org/drawingml/2006/main" xmlns:r="http://schemas.openxmlformats.org/officeDocument/2006/relationships" xmlns:p="http://schemas.openxmlformats.org/presentationml/2006/main">
  <p:tag name="SHAPE_LOCKS" val="16"/>
</p:tagLst>
</file>

<file path=ppt/tags/tag107.xml><?xml version="1.0" encoding="utf-8"?>
<p:tagLst xmlns:a="http://schemas.openxmlformats.org/drawingml/2006/main" xmlns:r="http://schemas.openxmlformats.org/officeDocument/2006/relationships" xmlns:p="http://schemas.openxmlformats.org/presentationml/2006/main">
  <p:tag name="SHAPE_LOCKS" val="16"/>
</p:tagLst>
</file>

<file path=ppt/tags/tag108.xml><?xml version="1.0" encoding="utf-8"?>
<p:tagLst xmlns:a="http://schemas.openxmlformats.org/drawingml/2006/main" xmlns:r="http://schemas.openxmlformats.org/officeDocument/2006/relationships" xmlns:p="http://schemas.openxmlformats.org/presentationml/2006/main">
  <p:tag name="SHAPE_LOCKS" val="16"/>
</p:tagLst>
</file>

<file path=ppt/tags/tag109.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10.xml><?xml version="1.0" encoding="utf-8"?>
<p:tagLst xmlns:a="http://schemas.openxmlformats.org/drawingml/2006/main" xmlns:r="http://schemas.openxmlformats.org/officeDocument/2006/relationships" xmlns:p="http://schemas.openxmlformats.org/presentationml/2006/main">
  <p:tag name="SHAPE_LOCKS" val="16"/>
</p:tagLst>
</file>

<file path=ppt/tags/tag111.xml><?xml version="1.0" encoding="utf-8"?>
<p:tagLst xmlns:a="http://schemas.openxmlformats.org/drawingml/2006/main" xmlns:r="http://schemas.openxmlformats.org/officeDocument/2006/relationships" xmlns:p="http://schemas.openxmlformats.org/presentationml/2006/main">
  <p:tag name="SHAPE_LOCKS" val="16"/>
</p:tagLst>
</file>

<file path=ppt/tags/tag112.xml><?xml version="1.0" encoding="utf-8"?>
<p:tagLst xmlns:a="http://schemas.openxmlformats.org/drawingml/2006/main" xmlns:r="http://schemas.openxmlformats.org/officeDocument/2006/relationships" xmlns:p="http://schemas.openxmlformats.org/presentationml/2006/main">
  <p:tag name="SHAPE_LOCKS" val="16"/>
</p:tagLst>
</file>

<file path=ppt/tags/tag113.xml><?xml version="1.0" encoding="utf-8"?>
<p:tagLst xmlns:a="http://schemas.openxmlformats.org/drawingml/2006/main" xmlns:r="http://schemas.openxmlformats.org/officeDocument/2006/relationships" xmlns:p="http://schemas.openxmlformats.org/presentationml/2006/main">
  <p:tag name="SHAPE_LOCKS" val="16"/>
</p:tagLst>
</file>

<file path=ppt/tags/tag114.xml><?xml version="1.0" encoding="utf-8"?>
<p:tagLst xmlns:a="http://schemas.openxmlformats.org/drawingml/2006/main" xmlns:r="http://schemas.openxmlformats.org/officeDocument/2006/relationships" xmlns:p="http://schemas.openxmlformats.org/presentationml/2006/main">
  <p:tag name="SHAPE_LOCKS" val="16"/>
</p:tagLst>
</file>

<file path=ppt/tags/tag115.xml><?xml version="1.0" encoding="utf-8"?>
<p:tagLst xmlns:a="http://schemas.openxmlformats.org/drawingml/2006/main" xmlns:r="http://schemas.openxmlformats.org/officeDocument/2006/relationships" xmlns:p="http://schemas.openxmlformats.org/presentationml/2006/main">
  <p:tag name="SHAPE_LOCKS" val="16"/>
</p:tagLst>
</file>

<file path=ppt/tags/tag116.xml><?xml version="1.0" encoding="utf-8"?>
<p:tagLst xmlns:a="http://schemas.openxmlformats.org/drawingml/2006/main" xmlns:r="http://schemas.openxmlformats.org/officeDocument/2006/relationships" xmlns:p="http://schemas.openxmlformats.org/presentationml/2006/main">
  <p:tag name="FONT" val="Disguised"/>
  <p:tag name="FONTSETCLASSNAME" val="FontSet1"/>
  <p:tag name="COLORS" val="-2;-2;-2;-2;-2;-2"/>
  <p:tag name="COLORSETCLASSNAME" val="ColorSet1"/>
  <p:tag name="MLI" val="1"/>
  <p:tag name="SHAPESETGROUPCLASSNAME" val="ShapeSetGroup1"/>
  <p:tag name="SHAPESETCLASSNAME" val="TitleSlide"/>
  <p:tag name="COLORSETGROUPCLASSNAME" val="ColorSetGroup1"/>
  <p:tag name="FONTSETGROUPCLASSNAME" val="FontSetGroup1"/>
  <p:tag name="SHAPECLASSNAME" val="HiddenSubtitle"/>
  <p:tag name="SHAPECLASSPROTECTIONTYPE" val="0"/>
  <p:tag name="ML_SENDTOBACK" val=" 1"/>
</p:tagLst>
</file>

<file path=ppt/tags/tag117.xml><?xml version="1.0" encoding="utf-8"?>
<p:tagLst xmlns:a="http://schemas.openxmlformats.org/drawingml/2006/main" xmlns:r="http://schemas.openxmlformats.org/officeDocument/2006/relationships" xmlns:p="http://schemas.openxmlformats.org/presentationml/2006/main">
  <p:tag name="FONT" val="Reg80"/>
  <p:tag name="FONTSETCLASSNAME" val="FontSet1"/>
  <p:tag name="COLORS" val="-2;-2;-2;-2;White;-2"/>
  <p:tag name="COLORSETCLASSNAME" val="ColorSet1"/>
  <p:tag name="MLI" val="1"/>
  <p:tag name="SHAPESETGROUPCLASSNAME" val="ShapeSetGroup1"/>
  <p:tag name="SHAPESETCLASSNAME" val="TitleSlide"/>
  <p:tag name="COLORSETGROUPCLASSNAME" val="ColorSetGroup1"/>
  <p:tag name="FONTSETGROUPCLASSNAME" val="FontSetGroup1"/>
  <p:tag name="SHAPECLASSNAME" val="TitleOnTitleSlides"/>
  <p:tag name="SHAPECLASSPROTECTIONTYPE" val="3"/>
</p:tagLst>
</file>

<file path=ppt/tags/tag118.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SHAPESETGROUPCLASSNAME" val="ShapeSetGroup1"/>
  <p:tag name="SHAPESETCLASSNAME" val="TitleSupergraphic1"/>
  <p:tag name="COLORSETGROUPCLASSNAME" val="ColorSetGroup1"/>
  <p:tag name="COLORSETCLASSNAME" val="ColorSet2"/>
  <p:tag name="FONTSETGROUPCLASSNAME" val="FontSetGroup1"/>
  <p:tag name="STYLESETGROUPCLASSNAME" val="StyleSetGroup1"/>
  <p:tag name="MAPNAME" val="Map1"/>
  <p:tag name="CFG.LAYOUT" val="BOSCH2"/>
  <p:tag name="MLI" val="1"/>
  <p:tag name="PICTURE 3_SHAPECLASSPROTECTIONTYPE" val="15"/>
  <p:tag name="PICTURE 4_SHAPECLASSPROTECTIONTYPE" val="15"/>
  <p:tag name="SUBTITLE 2_SHAPECLASSPROTECTIONTYPE" val="0"/>
  <p:tag name="TITLE 1_SHAPECLASSPROTECTIONTYPE" val="3"/>
  <p:tag name="PICTURE 5_SHAPECLASSPROTECTIONTYPE" val="15"/>
  <p:tag name="ML_LAYOUT_RESOURCE" val="BOSCH2_16_9_2018.MCR"/>
  <p:tag name="CFG.LAYOUTRES" val="BOSCH2_16_9_2018"/>
</p:tagLst>
</file>

<file path=ppt/tags/tag119.xml><?xml version="1.0" encoding="utf-8"?>
<p:tagLst xmlns:a="http://schemas.openxmlformats.org/drawingml/2006/main" xmlns:r="http://schemas.openxmlformats.org/officeDocument/2006/relationships" xmlns:p="http://schemas.openxmlformats.org/presentationml/2006/main">
  <p:tag name="FONT" val="Disguised"/>
  <p:tag name="FONTSETCLASSNAME" val="FontSet1"/>
  <p:tag name="COLORS" val="-2;-2;-2;-2;-2;-2"/>
  <p:tag name="COLORSETCLASSNAME" val="ColorSet1"/>
  <p:tag name="MLI" val="1"/>
  <p:tag name="SHAPESETGROUPCLASSNAME" val="ShapeSetGroup1"/>
  <p:tag name="SHAPESETCLASSNAME" val="TitleSupergraphic1"/>
  <p:tag name="COLORSETGROUPCLASSNAME" val="ColorSetGroup1"/>
  <p:tag name="FONTSETGROUPCLASSNAME" val="FontSetGroup1"/>
  <p:tag name="SHAPECLASSNAME" val="HiddenSubtitle"/>
  <p:tag name="SHAPECLASSPROTECTIONTYPE" val="0"/>
  <p:tag name="ML_SENDTOBACK" val=" 1"/>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2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Supergraphic1"/>
  <p:tag name="COLORSETGROUPCLASSNAME" val="ColorSetGroup1"/>
  <p:tag name="FONTSETGROUPCLASSNAME" val="FontSetGroup1"/>
  <p:tag name="SHAPECLASSFILE" val="Bosch-Supergraphic-P1-16-9.png"/>
  <p:tag name="ML_SENDTOBACK" val=" 1"/>
  <p:tag name="MLI" val="1"/>
  <p:tag name="SHAPECLASSNAME" val="Supergraphic1"/>
  <p:tag name="SHAPECLASSPROTECTIONTYPE" val="15"/>
</p:tagLst>
</file>

<file path=ppt/tags/tag12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Supergraphic1"/>
  <p:tag name="COLORSETGROUPCLASSNAME" val="ColorSetGroup1"/>
  <p:tag name="FONTSETGROUPCLASSNAME" val="FontSetGroup1"/>
  <p:tag name="SHAPECLASSFILE" val="Bosch-Symbol-Logotype-Supergraphic.png"/>
  <p:tag name="MLI" val="1"/>
  <p:tag name="SHAPECLASSNAME" val="ColorBarOnTitleSlides"/>
  <p:tag name="SHAPECLASSPROTECTIONTYPE" val="15"/>
</p:tagLst>
</file>

<file path=ppt/tags/tag122.xml><?xml version="1.0" encoding="utf-8"?>
<p:tagLst xmlns:a="http://schemas.openxmlformats.org/drawingml/2006/main" xmlns:r="http://schemas.openxmlformats.org/officeDocument/2006/relationships" xmlns:p="http://schemas.openxmlformats.org/presentationml/2006/main">
  <p:tag name="FONT" val="Reg80"/>
  <p:tag name="FONTSETCLASSNAME" val="FontSet1"/>
  <p:tag name="COLORS" val="-2;-2;-2;-2;White;-2"/>
  <p:tag name="COLORSETCLASSNAME" val="ColorSet1"/>
  <p:tag name="MLI" val="1"/>
  <p:tag name="SHAPESETGROUPCLASSNAME" val="ShapeSetGroup1"/>
  <p:tag name="SHAPESETCLASSNAME" val="TitleSupergraphic1"/>
  <p:tag name="COLORSETGROUPCLASSNAME" val="ColorSetGroup1"/>
  <p:tag name="FONTSETGROUPCLASSNAME" val="FontSetGroup1"/>
  <p:tag name="SHAPECLASSNAME" val="TitleOnTitleSlides"/>
  <p:tag name="SHAPECLASSPROTECTIONTYPE" val="3"/>
</p:tagLst>
</file>

<file path=ppt/tags/tag12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1"/>
  <p:tag name="FONTSETGROUPCLASSNAME" val="FontSetGroup1"/>
  <p:tag name="MLI" val="1"/>
  <p:tag name="SHAPECLASSFILE" val="BoschLogo2018.emf"/>
  <p:tag name="SHAPECLASSNAME" val="LogoOnSlides"/>
  <p:tag name="SHAPECLASSPROTECTIONTYPE" val="15"/>
  <p:tag name="SHAPESETCLASSNAME" val="TitleSupergraphic1"/>
  <p:tag name="SHAPESETGROUPCLASSNAME" val="ShapeSetGroup1"/>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25.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27.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2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29.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13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3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3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3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3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38.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4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41.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14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1"/>
  <p:tag name="SHAPESETCLASSNAME" val="EndSlide"/>
  <p:tag name="COLORSETGROUPCLASSNAME" val="ColorSetGroup5"/>
  <p:tag name="FONTSETGROUPCLASSNAME" val="FontSetGroup1"/>
  <p:tag name="SHAPECLASSNAME" val="SupergraphicGray"/>
  <p:tag name="SHAPECLASSFILE" val="Bosch-Supergraphic-Light-Gray-16-9.png"/>
  <p:tag name="SHAPECLASSPROTECTIONTYPE" val="15"/>
</p:tagLst>
</file>

<file path=ppt/tags/tag14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4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14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4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4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2"/>
  <p:tag name="COLORS" val="-2;-2;Turquoise;-1;-1;-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2"/>
  <p:tag name="COLORS" val="-2;-2;Turquoise;-1;-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2"/>
  <p:tag name="COLORS" val="-2;-2;-2;-2;DarkGray;-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2"/>
  <p:tag name="COLORS" val="-2;-2;Turquoise;-1;-1;-2"/>
</p:tagLst>
</file>

<file path=ppt/tags/tag172.xml><?xml version="1.0" encoding="utf-8"?>
<p:tagLst xmlns:a="http://schemas.openxmlformats.org/drawingml/2006/main" xmlns:r="http://schemas.openxmlformats.org/officeDocument/2006/relationships" xmlns:p="http://schemas.openxmlformats.org/presentationml/2006/main">
  <p:tag name="COLORSETCLASSNAME" val="ColorSet2"/>
  <p:tag name="COLORS" val="-2;-2;Turquoise;-1;-1;-2"/>
</p:tagLst>
</file>

<file path=ppt/tags/tag173.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17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1"/>
  <p:tag name="SHAPESETCLASSNAME" val="EndSlide"/>
  <p:tag name="COLORSETGROUPCLASSNAME" val="ColorSetGroup5"/>
  <p:tag name="FONTSETGROUPCLASSNAME" val="FontSetGroup1"/>
  <p:tag name="SHAPECLASSNAME" val="SupergraphicGray"/>
  <p:tag name="SHAPECLASSFILE" val="Bosch-Supergraphic-Light-Gray-16-9.png"/>
  <p:tag name="SHAPECLASSPROTECTIONTYPE" val="15"/>
</p:tagLst>
</file>

<file path=ppt/tags/tag17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17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17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17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17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8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8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9.xml><?xml version="1.0" encoding="utf-8"?>
<p:tagLst xmlns:a="http://schemas.openxmlformats.org/drawingml/2006/main" xmlns:r="http://schemas.openxmlformats.org/officeDocument/2006/relationships" xmlns:p="http://schemas.openxmlformats.org/presentationml/2006/main">
  <p:tag name="SHAPE_LOCKS" val="16"/>
</p:tagLst>
</file>

<file path=ppt/tags/tag19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9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19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1"/>
  <p:tag name="SHAPESETCLASSNAME" val="EndSlide"/>
  <p:tag name="COLORSETGROUPCLASSNAME" val="ColorSetGroup5"/>
  <p:tag name="FONTSETGROUPCLASSNAME" val="FontSetGroup1"/>
  <p:tag name="SHAPECLASSNAME" val="SupergraphicGray"/>
  <p:tag name="SHAPECLASSFILE" val="Bosch-Supergraphic-Light-Gray-16-9.png"/>
  <p:tag name="SHAPECLASSPROTECTIONTYPE" val="15"/>
</p:tagLst>
</file>

<file path=ppt/tags/tag19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Supergraphic1"/>
  <p:tag name="COLORSETGROUPCLASSNAME" val="ColorSetGroup1"/>
  <p:tag name="FONTSETGROUPCLASSNAME" val="FontSetGroup1"/>
  <p:tag name="SHAPECLASSFILE" val="BoschLogo2016.emf"/>
  <p:tag name="MLI" val="1"/>
  <p:tag name="SHAPECLASSNAME" val="LogoOnSlides"/>
  <p:tag name="SHAPECLASSPROTECTIONTYPE" val="15"/>
</p:tagLst>
</file>

<file path=ppt/tags/tag19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TitleSupergraphic1"/>
  <p:tag name="COLORSETGROUPCLASSNAME" val="ColorSetGroup1"/>
  <p:tag name="FONTSETGROUPCLASSNAME" val="FontSetGroup1"/>
  <p:tag name="SHAPECLASSFILE" val="Bosch-Symbol-Logotype-Supergraphic.png"/>
  <p:tag name="MLI" val="1"/>
  <p:tag name="SHAPECLASSNAME" val="ColorBarOnTitleSlides"/>
  <p:tag name="SHAPECLASSPROTECTIONTYPE" val="15"/>
</p:tagLst>
</file>

<file path=ppt/tags/tag195.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19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1"/>
  <p:tag name="SHAPESETCLASSNAME" val="EndSlide"/>
  <p:tag name="COLORSETGROUPCLASSNAME" val="ColorSetGroup5"/>
  <p:tag name="FONTSETGROUPCLASSNAME" val="FontSetGroup1"/>
  <p:tag name="SHAPECLASSNAME" val="SupergraphicGray"/>
  <p:tag name="SHAPECLASSFILE" val="Bosch-Supergraphic-Light-Gray-16-9.png"/>
  <p:tag name="SHAPECLASSPROTECTIONTYPE" val="15"/>
</p:tagLst>
</file>

<file path=ppt/tags/tag19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19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19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Logo2016.emf"/>
  <p:tag name="MLI" val="1"/>
  <p:tag name="SHAPECLASSNAME" val="LogoOnSlides"/>
  <p:tag name="SHAPECLASSPROTECTIONTYPE" val="15"/>
</p:tagLst>
</file>

<file path=ppt/tags/tag20.xml><?xml version="1.0" encoding="utf-8"?>
<p:tagLst xmlns:a="http://schemas.openxmlformats.org/drawingml/2006/main" xmlns:r="http://schemas.openxmlformats.org/officeDocument/2006/relationships" xmlns:p="http://schemas.openxmlformats.org/presentationml/2006/main">
  <p:tag name="SHAPE_LOCKS" val="16"/>
</p:tagLst>
</file>

<file path=ppt/tags/tag20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0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203.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204.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0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0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0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0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0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1.xml><?xml version="1.0" encoding="utf-8"?>
<p:tagLst xmlns:a="http://schemas.openxmlformats.org/drawingml/2006/main" xmlns:r="http://schemas.openxmlformats.org/officeDocument/2006/relationships" xmlns:p="http://schemas.openxmlformats.org/presentationml/2006/main">
  <p:tag name="SHAPE_LOCKS" val="16"/>
</p:tagLst>
</file>

<file path=ppt/tags/tag21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1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1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2.xml><?xml version="1.0" encoding="utf-8"?>
<p:tagLst xmlns:a="http://schemas.openxmlformats.org/drawingml/2006/main" xmlns:r="http://schemas.openxmlformats.org/officeDocument/2006/relationships" xmlns:p="http://schemas.openxmlformats.org/presentationml/2006/main">
  <p:tag name="SHAPE_LOCKS" val="16"/>
</p:tagLst>
</file>

<file path=ppt/tags/tag22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2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2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223.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2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2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2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2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2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2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3.xml><?xml version="1.0" encoding="utf-8"?>
<p:tagLst xmlns:a="http://schemas.openxmlformats.org/drawingml/2006/main" xmlns:r="http://schemas.openxmlformats.org/officeDocument/2006/relationships" xmlns:p="http://schemas.openxmlformats.org/presentationml/2006/main">
  <p:tag name="SHAPE_LOCKS" val="16"/>
</p:tagLst>
</file>

<file path=ppt/tags/tag230.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3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3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3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3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3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3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37.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3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3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4.xml><?xml version="1.0" encoding="utf-8"?>
<p:tagLst xmlns:a="http://schemas.openxmlformats.org/drawingml/2006/main" xmlns:r="http://schemas.openxmlformats.org/officeDocument/2006/relationships" xmlns:p="http://schemas.openxmlformats.org/presentationml/2006/main">
  <p:tag name="SHAPE_LOCKS" val="16"/>
</p:tagLst>
</file>

<file path=ppt/tags/tag24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4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4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4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4.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4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4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4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4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4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5.xml><?xml version="1.0" encoding="utf-8"?>
<p:tagLst xmlns:a="http://schemas.openxmlformats.org/drawingml/2006/main" xmlns:r="http://schemas.openxmlformats.org/officeDocument/2006/relationships" xmlns:p="http://schemas.openxmlformats.org/presentationml/2006/main">
  <p:tag name="SHAPE_LOCKS" val="16"/>
</p:tagLst>
</file>

<file path=ppt/tags/tag25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51.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5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5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5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2"/>
  <p:tag name="FONTSETGROUPCLASSNAME" val="FontSetGroup1"/>
  <p:tag name="SHAPECLASSNAME" val="ObjectLeft"/>
  <p:tag name="SHAPECLASSPROTECTIONTYPE" val="0"/>
  <p:tag name="COLORS" val="-2;-2;-2;-2;-1;-2"/>
</p:tagLst>
</file>

<file path=ppt/tags/tag25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5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5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58.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5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6.xml><?xml version="1.0" encoding="utf-8"?>
<p:tagLst xmlns:a="http://schemas.openxmlformats.org/drawingml/2006/main" xmlns:r="http://schemas.openxmlformats.org/officeDocument/2006/relationships" xmlns:p="http://schemas.openxmlformats.org/presentationml/2006/main">
  <p:tag name="SHAPE_LOCKS" val="16"/>
</p:tagLst>
</file>

<file path=ppt/tags/tag26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6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2"/>
  <p:tag name="FONTSETGROUPCLASSNAME" val="FontSetGroup1"/>
  <p:tag name="SHAPECLASSNAME" val="ObjectLeft"/>
  <p:tag name="SHAPECLASSPROTECTIONTYPE" val="0"/>
  <p:tag name="COLORS" val="-2;-2;-2;-2;-1;-2"/>
</p:tagLst>
</file>

<file path=ppt/tags/tag26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63.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64.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65.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6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6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6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6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7.xml><?xml version="1.0" encoding="utf-8"?>
<p:tagLst xmlns:a="http://schemas.openxmlformats.org/drawingml/2006/main" xmlns:r="http://schemas.openxmlformats.org/officeDocument/2006/relationships" xmlns:p="http://schemas.openxmlformats.org/presentationml/2006/main">
  <p:tag name="SHAPE_LOCKS" val="16"/>
</p:tagLst>
</file>

<file path=ppt/tags/tag27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71.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72.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273.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74.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75.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76.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277.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7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7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8.xml><?xml version="1.0" encoding="utf-8"?>
<p:tagLst xmlns:a="http://schemas.openxmlformats.org/drawingml/2006/main" xmlns:r="http://schemas.openxmlformats.org/officeDocument/2006/relationships" xmlns:p="http://schemas.openxmlformats.org/presentationml/2006/main">
  <p:tag name="SHAPE_LOCKS" val="16"/>
</p:tagLst>
</file>

<file path=ppt/tags/tag28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8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8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8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2"/>
  <p:tag name="FONTSETGROUPCLASSNAME" val="FontSetGroup1"/>
  <p:tag name="SHAPECLASSNAME" val="ObjectLeft"/>
  <p:tag name="SHAPECLASSPROTECTIONTYPE" val="0"/>
  <p:tag name="COLORS" val="-2;-2;-2;-2;-1;-2"/>
</p:tagLst>
</file>

<file path=ppt/tags/tag28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2"/>
  <p:tag name="FONTSETGROUPCLASSNAME" val="FontSetGroup1"/>
  <p:tag name="SHAPECLASSNAME" val="ObjectLeft"/>
  <p:tag name="SHAPECLASSPROTECTIONTYPE" val="0"/>
  <p:tag name="COLORS" val="-2;-2;-2;-2;-1;-2"/>
</p:tagLst>
</file>

<file path=ppt/tags/tag28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286.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87.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88.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89.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9.xml><?xml version="1.0" encoding="utf-8"?>
<p:tagLst xmlns:a="http://schemas.openxmlformats.org/drawingml/2006/main" xmlns:r="http://schemas.openxmlformats.org/officeDocument/2006/relationships" xmlns:p="http://schemas.openxmlformats.org/presentationml/2006/main">
  <p:tag name="SHAPE_LOCKS" val="16"/>
</p:tagLst>
</file>

<file path=ppt/tags/tag290.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29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9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9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294.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295.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296.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Lst>
</file>

<file path=ppt/tags/tag29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29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 val="-2;-2;-2;-2;Primary;-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Lst>
</file>

<file path=ppt/tags/tag29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 val="-2;-2;-2;-2;-2;-2"/>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3"/>
  <p:tag name="FONTSETGROUPCLASSNAME" val="FontSetGroup1"/>
  <p:tag name="SHAPECLASSFILE" val="Bosch-Supergraphic-Bottom-16-9.png"/>
  <p:tag name="MLI" val="1"/>
  <p:tag name="SHAPECLASSNAME" val="ColorBarOnSlides"/>
  <p:tag name="SHAPECLASSPROTECTIONTYPE" val="15"/>
</p:tagLst>
</file>

<file path=ppt/tags/tag30.xml><?xml version="1.0" encoding="utf-8"?>
<p:tagLst xmlns:a="http://schemas.openxmlformats.org/drawingml/2006/main" xmlns:r="http://schemas.openxmlformats.org/officeDocument/2006/relationships" xmlns:p="http://schemas.openxmlformats.org/presentationml/2006/main">
  <p:tag name="SHAPE_LOCKS" val="16"/>
</p:tagLst>
</file>

<file path=ppt/tags/tag30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30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302.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0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0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0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07.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30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0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xml><?xml version="1.0" encoding="utf-8"?>
<p:tagLst xmlns:a="http://schemas.openxmlformats.org/drawingml/2006/main" xmlns:r="http://schemas.openxmlformats.org/officeDocument/2006/relationships" xmlns:p="http://schemas.openxmlformats.org/presentationml/2006/main">
  <p:tag name="SHAPE_LOCKS" val="16"/>
</p:tagLst>
</file>

<file path=ppt/tags/tag310.xml><?xml version="1.0" encoding="utf-8"?>
<p:tagLst xmlns:a="http://schemas.openxmlformats.org/drawingml/2006/main" xmlns:r="http://schemas.openxmlformats.org/officeDocument/2006/relationships" xmlns:p="http://schemas.openxmlformats.org/presentationml/2006/main">
  <p:tag name="COLORS" val="-2;-2;-2;-2;-1;-2"/>
  <p:tag name="COLORSETCLASSNAME" val="ColorSet2"/>
  <p:tag name="K_DONE" val="1"/>
</p:tagLst>
</file>

<file path=ppt/tags/tag31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2.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313.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314.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6.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31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1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2.xml><?xml version="1.0" encoding="utf-8"?>
<p:tagLst xmlns:a="http://schemas.openxmlformats.org/drawingml/2006/main" xmlns:r="http://schemas.openxmlformats.org/officeDocument/2006/relationships" xmlns:p="http://schemas.openxmlformats.org/presentationml/2006/main">
  <p:tag name="SHAPE_LOCKS" val="16"/>
</p:tagLst>
</file>

<file path=ppt/tags/tag320.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2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2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2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24.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32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2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2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2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29.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3.xml><?xml version="1.0" encoding="utf-8"?>
<p:tagLst xmlns:a="http://schemas.openxmlformats.org/drawingml/2006/main" xmlns:r="http://schemas.openxmlformats.org/officeDocument/2006/relationships" xmlns:p="http://schemas.openxmlformats.org/presentationml/2006/main">
  <p:tag name="SHAPE_LOCKS" val="16"/>
</p:tagLst>
</file>

<file path=ppt/tags/tag33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3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3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33.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33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3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3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3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3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3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4.xml><?xml version="1.0" encoding="utf-8"?>
<p:tagLst xmlns:a="http://schemas.openxmlformats.org/drawingml/2006/main" xmlns:r="http://schemas.openxmlformats.org/officeDocument/2006/relationships" xmlns:p="http://schemas.openxmlformats.org/presentationml/2006/main">
  <p:tag name="SHAPE_LOCKS" val="16"/>
</p:tagLst>
</file>

<file path=ppt/tags/tag340.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4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4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4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44.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34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4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4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48.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4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5.xml><?xml version="1.0" encoding="utf-8"?>
<p:tagLst xmlns:a="http://schemas.openxmlformats.org/drawingml/2006/main" xmlns:r="http://schemas.openxmlformats.org/officeDocument/2006/relationships" xmlns:p="http://schemas.openxmlformats.org/presentationml/2006/main">
  <p:tag name="SHAPE_LOCKS" val="16"/>
</p:tagLst>
</file>

<file path=ppt/tags/tag350.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351.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35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5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5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5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5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57.xml><?xml version="1.0" encoding="utf-8"?>
<p:tagLst xmlns:a="http://schemas.openxmlformats.org/drawingml/2006/main" xmlns:r="http://schemas.openxmlformats.org/officeDocument/2006/relationships" xmlns:p="http://schemas.openxmlformats.org/presentationml/2006/main">
  <p:tag name="COLORSETCLASSNAME" val="ColorSet2"/>
  <p:tag name="COLORS" val="-2;-2;Magenta;-1;-1;-2"/>
</p:tagLst>
</file>

<file path=ppt/tags/tag35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5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xml><?xml version="1.0" encoding="utf-8"?>
<p:tagLst xmlns:a="http://schemas.openxmlformats.org/drawingml/2006/main" xmlns:r="http://schemas.openxmlformats.org/officeDocument/2006/relationships" xmlns:p="http://schemas.openxmlformats.org/presentationml/2006/main">
  <p:tag name="SHAPE_LOCKS" val="16"/>
</p:tagLst>
</file>

<file path=ppt/tags/tag36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1.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62.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6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64.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36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6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67.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68.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69.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7.xml><?xml version="1.0" encoding="utf-8"?>
<p:tagLst xmlns:a="http://schemas.openxmlformats.org/drawingml/2006/main" xmlns:r="http://schemas.openxmlformats.org/officeDocument/2006/relationships" xmlns:p="http://schemas.openxmlformats.org/presentationml/2006/main">
  <p:tag name="SHAPE_LOCKS" val="16"/>
</p:tagLst>
</file>

<file path=ppt/tags/tag370.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7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7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7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74.xml><?xml version="1.0" encoding="utf-8"?>
<p:tagLst xmlns:a="http://schemas.openxmlformats.org/drawingml/2006/main" xmlns:r="http://schemas.openxmlformats.org/officeDocument/2006/relationships" xmlns:p="http://schemas.openxmlformats.org/presentationml/2006/main">
  <p:tag name="COLORSETCLASSNAME" val="ColorSet2"/>
  <p:tag name="COLORS" val="Primary;-1;-2;-2;-1;-2"/>
</p:tagLst>
</file>

<file path=ppt/tags/tag37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7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37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78.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79.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8.xml><?xml version="1.0" encoding="utf-8"?>
<p:tagLst xmlns:a="http://schemas.openxmlformats.org/drawingml/2006/main" xmlns:r="http://schemas.openxmlformats.org/officeDocument/2006/relationships" xmlns:p="http://schemas.openxmlformats.org/presentationml/2006/main">
  <p:tag name="SHAPE_LOCKS" val="16"/>
</p:tagLst>
</file>

<file path=ppt/tags/tag38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81.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82.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8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8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38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86.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87.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38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38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39.xml><?xml version="1.0" encoding="utf-8"?>
<p:tagLst xmlns:a="http://schemas.openxmlformats.org/drawingml/2006/main" xmlns:r="http://schemas.openxmlformats.org/officeDocument/2006/relationships" xmlns:p="http://schemas.openxmlformats.org/presentationml/2006/main">
  <p:tag name="SHAPE_LOCKS" val="16"/>
</p:tagLst>
</file>

<file path=ppt/tags/tag39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39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39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39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39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395.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96.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397.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398.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39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40.xml><?xml version="1.0" encoding="utf-8"?>
<p:tagLst xmlns:a="http://schemas.openxmlformats.org/drawingml/2006/main" xmlns:r="http://schemas.openxmlformats.org/officeDocument/2006/relationships" xmlns:p="http://schemas.openxmlformats.org/presentationml/2006/main">
  <p:tag name="SHAPE_LOCKS" val="16"/>
</p:tagLst>
</file>

<file path=ppt/tags/tag400.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01.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402.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403.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404.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405.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406.xml><?xml version="1.0" encoding="utf-8"?>
<p:tagLst xmlns:a="http://schemas.openxmlformats.org/drawingml/2006/main" xmlns:r="http://schemas.openxmlformats.org/officeDocument/2006/relationships" xmlns:p="http://schemas.openxmlformats.org/presentationml/2006/main">
  <p:tag name="COLORSETCLASSNAME" val="ColorSet2"/>
  <p:tag name="COLORS" val="-2;-2;-2;-2;LightBlue;-2"/>
</p:tagLst>
</file>

<file path=ppt/tags/tag407.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40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40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41.xml><?xml version="1.0" encoding="utf-8"?>
<p:tagLst xmlns:a="http://schemas.openxmlformats.org/drawingml/2006/main" xmlns:r="http://schemas.openxmlformats.org/officeDocument/2006/relationships" xmlns:p="http://schemas.openxmlformats.org/presentationml/2006/main">
  <p:tag name="SHAPE_LOCKS" val="16"/>
</p:tagLst>
</file>

<file path=ppt/tags/tag41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41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41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41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41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1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1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17.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41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41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42.xml><?xml version="1.0" encoding="utf-8"?>
<p:tagLst xmlns:a="http://schemas.openxmlformats.org/drawingml/2006/main" xmlns:r="http://schemas.openxmlformats.org/officeDocument/2006/relationships" xmlns:p="http://schemas.openxmlformats.org/presentationml/2006/main">
  <p:tag name="SHAPE_LOCKS" val="16"/>
</p:tagLst>
</file>

<file path=ppt/tags/tag42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42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42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42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42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25.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426.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427.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428.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429.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43.xml><?xml version="1.0" encoding="utf-8"?>
<p:tagLst xmlns:a="http://schemas.openxmlformats.org/drawingml/2006/main" xmlns:r="http://schemas.openxmlformats.org/officeDocument/2006/relationships" xmlns:p="http://schemas.openxmlformats.org/presentationml/2006/main">
  <p:tag name="SHAPE_LOCKS" val="16"/>
</p:tagLst>
</file>

<file path=ppt/tags/tag43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43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43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433.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43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35.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436.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43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38.xml><?xml version="1.0" encoding="utf-8"?>
<p:tagLst xmlns:a="http://schemas.openxmlformats.org/drawingml/2006/main" xmlns:r="http://schemas.openxmlformats.org/officeDocument/2006/relationships" xmlns:p="http://schemas.openxmlformats.org/presentationml/2006/main">
  <p:tag name="FIELD.CHAPTER.COMBOINDEX" val="-2"/>
  <p:tag name="FIELD.REM_ANL.COMBOINDEX" val="-2"/>
  <p:tag name="FIELD.DPT.COMBOINDEX" val="-2"/>
  <p:tag name="ML_1" val="ST_GRB_ST"/>
  <p:tag name="ML_2" val="Bosch2.mcr"/>
  <p:tag name="FIELD.CHAPTER.CONTENT" val="Access Management System"/>
  <p:tag name="FIELD.CHAPTER.VALUE" val="Access Management System"/>
  <p:tag name="FIELD.DPT.CONTENT" val="BT-SC/MKC"/>
  <p:tag name="FIELD.DPT.VALUE" val="BT-SC/MKC | "/>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2_SHAPECLASSPROTECTIONTYPE" val="3"/>
  <p:tag name="RECTANGLE 3_SHAPECLASSPROTECTIONTYPE" val="63"/>
  <p:tag name="RECTANGLE 13_SHAPECLASSPROTECTIONTYPE" val="63"/>
  <p:tag name="RECTANGLE 4_SHAPECLASSPROTECTIONTYPE" val="63"/>
  <p:tag name="PICTURE 5_SHAPECLASSPROTECTIONTYPE" val="15"/>
  <p:tag name="PICTURE 6_SHAPECLASSPROTECTIONTYPE" val="15"/>
  <p:tag name="ML_LAYOUT_RESOURCE" val="BOSCH2_16_9_2018.MCR"/>
  <p:tag name="CFG.LAYOUTRES" val="BOSCH2_16_9_2018"/>
</p:tagLst>
</file>

<file path=ppt/tags/tag43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44.xml><?xml version="1.0" encoding="utf-8"?>
<p:tagLst xmlns:a="http://schemas.openxmlformats.org/drawingml/2006/main" xmlns:r="http://schemas.openxmlformats.org/officeDocument/2006/relationships" xmlns:p="http://schemas.openxmlformats.org/presentationml/2006/main">
  <p:tag name="SHAPE_LOCKS" val="16"/>
</p:tagLst>
</file>

<file path=ppt/tags/tag44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44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442.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44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44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445.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4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44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48.xml><?xml version="1.0" encoding="utf-8"?>
<p:tagLst xmlns:a="http://schemas.openxmlformats.org/drawingml/2006/main" xmlns:r="http://schemas.openxmlformats.org/officeDocument/2006/relationships" xmlns:p="http://schemas.openxmlformats.org/presentationml/2006/main">
  <p:tag name="ML_1" val="RB_Sh"/>
  <p:tag name="ML_2" val="Bosch2.mcr"/>
  <p:tag name="FIELDS.INITIALIZED" val="1"/>
  <p:tag name="SHAPESETGROUPCLASSNAME" val="ShapeSetGroup1"/>
  <p:tag name="SHAPESETCLASSNAME" val="Blank"/>
  <p:tag name="COLORSETGROUPCLASSNAME" val="ColorSetGroup5"/>
  <p:tag name="COLORSETCLASSNAME" val="ColorSet2"/>
  <p:tag name="FONTSETGROUPCLASSNAME" val="FontSetGroup1"/>
  <p:tag name="STYLESETGROUPCLASSNAME" val="StyleSetGroup1"/>
  <p:tag name="MAPNAME" val="Map1"/>
  <p:tag name="CFG.LAYOUT" val="BOSCH2"/>
  <p:tag name="MLI" val="1"/>
  <p:tag name="TEXTBOX 1_SHAPECLASSPROTECTIONTYPE" val="31"/>
  <p:tag name="RECTANGLE 3_SHAPECLASSPROTECTIONTYPE" val="3"/>
  <p:tag name="RECTANGLE 4_SHAPECLASSPROTECTIONTYPE" val="63"/>
  <p:tag name="RECTANGLE 5_SHAPECLASSPROTECTIONTYPE" val="63"/>
  <p:tag name="RECTANGLE 6_SHAPECLASSPROTECTIONTYPE" val="63"/>
  <p:tag name="PICTURE 7_SHAPECLASSPROTECTIONTYPE" val="15"/>
  <p:tag name="PICTURE 8_SHAPECLASSPROTECTIONTYPE" val="15"/>
  <p:tag name="FIELD.CHAPTER.CONTENT" val="Access Management System"/>
  <p:tag name="FIELD.CHAPTER.VALUE" val="Access Management System"/>
  <p:tag name="FIELD.CHAPTER.COMBOINDEX" val="-2"/>
  <p:tag name="FIELD.REM_ANL.COMBOINDEX" val="-2"/>
  <p:tag name="FIELD.DPT.CONTENT" val="BT-SC/MKC"/>
  <p:tag name="FIELD.DPT.VALUE" val="BT-SC/MKC | "/>
  <p:tag name="FIELD.DPT.COMBOINDEX" val="-2"/>
  <p:tag name="ML_LAYOUT_RESOURCE" val="BOSCH2_16_9_2018.MCR"/>
  <p:tag name="CFG.LAYOUTRES" val="BOSCH2_16_9_2018"/>
</p:tagLst>
</file>

<file path=ppt/tags/tag44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5"/>
  <p:tag name="FONTSETGROUPCLASSNAME" val="FontSetGroup1"/>
  <p:tag name="SHAPECLASSFILE" val="Bosch-Supergraphic-Bottom-16-9.png"/>
  <p:tag name="MLI" val="1"/>
  <p:tag name="SHAPECLASSNAME" val="ColorBarOnSlides"/>
  <p:tag name="SHAPECLASSPROTECTIONTYPE" val="15"/>
</p:tagLst>
</file>

<file path=ppt/tags/tag45.xml><?xml version="1.0" encoding="utf-8"?>
<p:tagLst xmlns:a="http://schemas.openxmlformats.org/drawingml/2006/main" xmlns:r="http://schemas.openxmlformats.org/officeDocument/2006/relationships" xmlns:p="http://schemas.openxmlformats.org/presentationml/2006/main">
  <p:tag name="SHAPE_LOCKS" val="16"/>
</p:tagLst>
</file>

<file path=ppt/tags/tag45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5"/>
  <p:tag name="FONTSETGROUPCLASSNAME" val="FontSetGroup1"/>
  <p:tag name="MLI" val="1"/>
  <p:tag name="SHAPECLASSFILE" val="BoschLogo2018.emf"/>
  <p:tag name="SHAPECLASSNAME" val="LogoOnSlides"/>
  <p:tag name="SHAPECLASSPROTECTIONTYPE" val="15"/>
  <p:tag name="SHAPESETCLASSNAME" val="Slide"/>
  <p:tag name="SHAPESETGROUPCLASSNAME" val="ShapeSetGroup1"/>
</p:tagLst>
</file>

<file path=ppt/tags/tag451.xml><?xml version="1.0" encoding="utf-8"?>
<p:tagLst xmlns:a="http://schemas.openxmlformats.org/drawingml/2006/main" xmlns:r="http://schemas.openxmlformats.org/officeDocument/2006/relationships" xmlns:p="http://schemas.openxmlformats.org/presentationml/2006/main">
  <p:tag name="COLORSETCLASSNAME" val="ColorSet2"/>
  <p:tag name="COLORS" val="-2;-2;-2;-2;-3;-2"/>
</p:tagLst>
</file>

<file path=ppt/tags/tag452.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5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5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5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5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5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5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59.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Blank"/>
  <p:tag name="COLORSETGROUPCLASSNAME" val="ColorSetGroup5"/>
  <p:tag name="FONTSETGROUPCLASSNAME" val="FontSetGroup1"/>
  <p:tag name="SHAPECLASSNAME" val="Attachment"/>
  <p:tag name="SHAPECLASSPROTECTIONTYPE" val="3"/>
</p:tagLst>
</file>

<file path=ppt/tags/tag46.xml><?xml version="1.0" encoding="utf-8"?>
<p:tagLst xmlns:a="http://schemas.openxmlformats.org/drawingml/2006/main" xmlns:r="http://schemas.openxmlformats.org/officeDocument/2006/relationships" xmlns:p="http://schemas.openxmlformats.org/presentationml/2006/main">
  <p:tag name="SHAPE_LOCKS" val="16"/>
</p:tagLst>
</file>

<file path=ppt/tags/tag460.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Blank"/>
  <p:tag name="COLORSETGROUPCLASSNAME" val="ColorSetGroup5"/>
  <p:tag name="FONTSETGROUPCLASSNAME" val="FontSetGroup1"/>
  <p:tag name="SHAPECLASSNAME" val="tNavbar"/>
  <p:tag name="SHAPECLASSPROTECTIONTYPE" val="31"/>
</p:tagLst>
</file>

<file path=ppt/tags/tag46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 name="COLORS" val="-2;-2;-2;-2;-1;-2"/>
</p:tagLst>
</file>

<file path=ppt/tags/tag46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6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64.xml><?xml version="1.0" encoding="utf-8"?>
<p:tagLst xmlns:a="http://schemas.openxmlformats.org/drawingml/2006/main" xmlns:r="http://schemas.openxmlformats.org/officeDocument/2006/relationships" xmlns:p="http://schemas.openxmlformats.org/presentationml/2006/main">
  <p:tag name="FIELD.CHAPTER.CONTENT" val="Header of section"/>
  <p:tag name="FIELD.CHAPTER.VALUE" val="Header of section"/>
  <p:tag name="FIELD.DPT.CONTENT" val="BT-SC/MKR1-EU"/>
  <p:tag name="FIELD.DPT.VALUE" val="BT-SC/MKR1-EU | "/>
  <p:tag name="FIELDS.INITIALIZED" val="1"/>
  <p:tag name="ML_1" val="STNL-CCTV_Ein4_ST"/>
  <p:tag name="ML_2" val="Bosch2.mcr"/>
  <p:tag name="SHAPESETGROUPCLASSNAME" val="ShapeSetGroup1"/>
  <p:tag name="SHAPESETCLASSNAME" val="Object"/>
  <p:tag name="COLORSETGROUPCLASSNAME" val="ColorSetGroup1"/>
  <p:tag name="COLORSETCLASSNAME" val="ColorSet2"/>
  <p:tag name="FONTSETGROUPCLASSNAME" val="FontSetGroup1"/>
  <p:tag name="STYLESETGROUPCLASSNAME" val="StyleSetGroup1"/>
  <p:tag name="MAPNAME" val="Map1"/>
  <p:tag name="CFG.LAYOUT" val="BOSCH2"/>
  <p:tag name="MLI" val="1"/>
  <p:tag name="TEXTBOX 3_SHAPECLASSPROTECTIONTYPE" val="31"/>
  <p:tag name="RECTANGLE 4_SHAPECLASSPROTECTIONTYPE" val="3"/>
  <p:tag name="RECTANGLE 5_SHAPECLASSPROTECTIONTYPE" val="63"/>
  <p:tag name="RECTANGLE 6_SHAPECLASSPROTECTIONTYPE" val="63"/>
  <p:tag name="RECTANGLE 7_SHAPECLASSPROTECTIONTYPE" val="63"/>
  <p:tag name="CONTENT PLACEHOLDER 2_SHAPECLASSPROTECTIONTYPE" val="0"/>
  <p:tag name="TEXTBOX 8_SHAPECLASSPROTECTIONTYPE" val="25"/>
  <p:tag name="TITLE 1_SHAPECLASSPROTECTIONTYPE" val="9"/>
  <p:tag name="ML_LAYOUT_RESOURCE" val="BOSCH2_16_9_2018.MCR"/>
  <p:tag name="CFG.LAYOUTRES" val="BOSCH2_16_9_2018"/>
</p:tagLst>
</file>

<file path=ppt/tags/tag46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Object"/>
  <p:tag name="COLORSETGROUPCLASSNAME" val="ColorSetGroup1"/>
  <p:tag name="FONTSETGROUPCLASSNAME" val="FontSetGroup1"/>
  <p:tag name="SHAPECLASSNAME" val="Chapterbox"/>
  <p:tag name="SHAPECLASSPROTECTIONTYPE" val="25"/>
  <p:tag name="COLORS" val="-2;-2;-2;-2;-1;-2"/>
</p:tagLst>
</file>

<file path=ppt/tags/tag46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Object"/>
  <p:tag name="COLORSETGROUPCLASSNAME" val="ColorSetGroup1"/>
  <p:tag name="FONTSETGROUPCLASSNAME" val="FontSetGroup1"/>
  <p:tag name="SHAPECLASSNAME" val="Attachment"/>
  <p:tag name="SHAPECLASSPROTECTIONTYPE" val="3"/>
</p:tagLst>
</file>

<file path=ppt/tags/tag46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Object"/>
  <p:tag name="COLORSETGROUPCLASSNAME" val="ColorSetGroup1"/>
  <p:tag name="FONTSETGROUPCLASSNAME" val="FontSetGroup1"/>
  <p:tag name="SHAPECLASSNAME" val="tNavbar"/>
  <p:tag name="SHAPECLASSPROTECTIONTYPE" val="31"/>
</p:tagLst>
</file>

<file path=ppt/tags/tag46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Object"/>
  <p:tag name="COLORSETGROUPCLASSNAME" val="ColorSetGroup1"/>
  <p:tag name="FONTSETGROUPCLASSNAME" val="FontSetGroup1"/>
  <p:tag name="SHAPECLASSNAME" val="TitleOnSlides"/>
  <p:tag name="SHAPECLASSPROTECTIONTYPE" val="9"/>
  <p:tag name="COLORS" val="-2;-2;-2;-2;-1;-2"/>
</p:tagLst>
</file>

<file path=ppt/tags/tag46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7.xml><?xml version="1.0" encoding="utf-8"?>
<p:tagLst xmlns:a="http://schemas.openxmlformats.org/drawingml/2006/main" xmlns:r="http://schemas.openxmlformats.org/officeDocument/2006/relationships" xmlns:p="http://schemas.openxmlformats.org/presentationml/2006/main">
  <p:tag name="SHAPE_LOCKS" val="16"/>
</p:tagLst>
</file>

<file path=ppt/tags/tag470.xml><?xml version="1.0" encoding="utf-8"?>
<p:tagLst xmlns:a="http://schemas.openxmlformats.org/drawingml/2006/main" xmlns:r="http://schemas.openxmlformats.org/officeDocument/2006/relationships" xmlns:p="http://schemas.openxmlformats.org/presentationml/2006/main">
  <p:tag name="COLORSETCLASSNAME" val="ColorSet2"/>
  <p:tag name="COLORS" val="LightBlue;-1;-2;-2;-1;-2"/>
</p:tagLst>
</file>

<file path=ppt/tags/tag471.xml><?xml version="1.0" encoding="utf-8"?>
<p:tagLst xmlns:a="http://schemas.openxmlformats.org/drawingml/2006/main" xmlns:r="http://schemas.openxmlformats.org/officeDocument/2006/relationships" xmlns:p="http://schemas.openxmlformats.org/presentationml/2006/main">
  <p:tag name="COLORSETCLASSNAME" val="ColorSet2"/>
  <p:tag name="COLORS" val="Turquoise;-1;-2;-2;-1;-2"/>
</p:tagLst>
</file>

<file path=ppt/tags/tag472.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473.xml><?xml version="1.0" encoding="utf-8"?>
<p:tagLst xmlns:a="http://schemas.openxmlformats.org/drawingml/2006/main" xmlns:r="http://schemas.openxmlformats.org/officeDocument/2006/relationships" xmlns:p="http://schemas.openxmlformats.org/presentationml/2006/main">
  <p:tag name="COLORSETCLASSNAME" val="ColorSet2"/>
  <p:tag name="COLORS" val="DarkBlue;-1;-2;-2;-1;-2"/>
</p:tagLst>
</file>

<file path=ppt/tags/tag474.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47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1"/>
  <p:tag name="SHAPESETCLASSNAME" val="EndSlide"/>
  <p:tag name="COLORSETGROUPCLASSNAME" val="ColorSetGroup5"/>
  <p:tag name="FONTSETGROUPCLASSNAME" val="FontSetGroup1"/>
  <p:tag name="SHAPECLASSNAME" val="SupergraphicGray"/>
  <p:tag name="SHAPECLASSFILE" val="Bosch-Supergraphic-Light-Gray-16-9.png"/>
  <p:tag name="SHAPECLASSPROTECTIONTYPE" val="15"/>
</p:tagLst>
</file>

<file path=ppt/tags/tag47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477.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47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47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8.xml><?xml version="1.0" encoding="utf-8"?>
<p:tagLst xmlns:a="http://schemas.openxmlformats.org/drawingml/2006/main" xmlns:r="http://schemas.openxmlformats.org/officeDocument/2006/relationships" xmlns:p="http://schemas.openxmlformats.org/presentationml/2006/main">
  <p:tag name="SHAPE_LOCKS" val="16"/>
</p:tagLst>
</file>

<file path=ppt/tags/tag48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48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48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83.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8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8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86.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48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48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48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49.xml><?xml version="1.0" encoding="utf-8"?>
<p:tagLst xmlns:a="http://schemas.openxmlformats.org/drawingml/2006/main" xmlns:r="http://schemas.openxmlformats.org/officeDocument/2006/relationships" xmlns:p="http://schemas.openxmlformats.org/presentationml/2006/main">
  <p:tag name="SHAPE_LOCKS" val="16"/>
</p:tagLst>
</file>

<file path=ppt/tags/tag490.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49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49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49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494.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9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9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97.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98.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499.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50.xml><?xml version="1.0" encoding="utf-8"?>
<p:tagLst xmlns:a="http://schemas.openxmlformats.org/drawingml/2006/main" xmlns:r="http://schemas.openxmlformats.org/officeDocument/2006/relationships" xmlns:p="http://schemas.openxmlformats.org/presentationml/2006/main">
  <p:tag name="SHAPE_LOCKS" val="16"/>
</p:tagLst>
</file>

<file path=ppt/tags/tag50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0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02.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50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50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50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506.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507.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508.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509.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51.xml><?xml version="1.0" encoding="utf-8"?>
<p:tagLst xmlns:a="http://schemas.openxmlformats.org/drawingml/2006/main" xmlns:r="http://schemas.openxmlformats.org/officeDocument/2006/relationships" xmlns:p="http://schemas.openxmlformats.org/presentationml/2006/main">
  <p:tag name="SHAPE_LOCKS" val="16"/>
</p:tagLst>
</file>

<file path=ppt/tags/tag510.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1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12.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51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515.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516.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517.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518.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51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52.xml><?xml version="1.0" encoding="utf-8"?>
<p:tagLst xmlns:a="http://schemas.openxmlformats.org/drawingml/2006/main" xmlns:r="http://schemas.openxmlformats.org/officeDocument/2006/relationships" xmlns:p="http://schemas.openxmlformats.org/presentationml/2006/main">
  <p:tag name="SHAPE_LOCKS" val="16"/>
</p:tagLst>
</file>

<file path=ppt/tags/tag520.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521.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22.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23.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524.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52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26.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52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52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529.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53.xml><?xml version="1.0" encoding="utf-8"?>
<p:tagLst xmlns:a="http://schemas.openxmlformats.org/drawingml/2006/main" xmlns:r="http://schemas.openxmlformats.org/officeDocument/2006/relationships" xmlns:p="http://schemas.openxmlformats.org/presentationml/2006/main">
  <p:tag name="SHAPE_LOCKS" val="16"/>
</p:tagLst>
</file>

<file path=ppt/tags/tag530.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531.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532.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533.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3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535.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36.xml><?xml version="1.0" encoding="utf-8"?>
<p:tagLst xmlns:a="http://schemas.openxmlformats.org/drawingml/2006/main" xmlns:r="http://schemas.openxmlformats.org/officeDocument/2006/relationships" xmlns:p="http://schemas.openxmlformats.org/presentationml/2006/main">
  <p:tag name="FONTSETCLASSNAME" val="FontSet1"/>
  <p:tag name="COLORSETCLASSNAME" val="ColorSet1"/>
  <p:tag name="STYLENAME" val="Bodystyle"/>
  <p:tag name="MLI" val="1"/>
  <p:tag name="SHAPESETGROUPCLASSNAME" val="ShapeSetGroup1"/>
  <p:tag name="SHAPESETCLASSNAME" val="TwoObjects"/>
  <p:tag name="COLORSETGROUPCLASSNAME" val="ColorSetGroup4"/>
  <p:tag name="FONTSETGROUPCLASSNAME" val="FontSetGroup1"/>
  <p:tag name="SHAPECLASSNAME" val="ObjectRight"/>
  <p:tag name="SHAPECLASSPROTECTIONTYPE" val="0"/>
  <p:tag name="COLORS" val="-2;-2;-2;-2;-1;-2"/>
</p:tagLst>
</file>

<file path=ppt/tags/tag53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38.xml><?xml version="1.0" encoding="utf-8"?>
<p:tagLst xmlns:a="http://schemas.openxmlformats.org/drawingml/2006/main" xmlns:r="http://schemas.openxmlformats.org/officeDocument/2006/relationships" xmlns:p="http://schemas.openxmlformats.org/presentationml/2006/main">
  <p:tag name="ML_1" val="STDW_AC3_ST"/>
  <p:tag name="ML_2" val="Bosch2.mcr"/>
  <p:tag name="ML_LAYOUT_RESOURCE" val="BOSCH2_16_9.mcr"/>
  <p:tag name="FIELD.CHAPTER.CONTENT" val="ST Pitch Building Integration System 4.6"/>
  <p:tag name="FIELD.CHAPTER.VALUE" val="ST Pitch Building Integration System 4.6"/>
  <p:tag name="FIELD.DPT.CONTENT" val="ST-ESS/MKP1.2"/>
  <p:tag name="FIELD.DPT.VALUE" val="ST-ESS/MKP1.2 | "/>
  <p:tag name="FIELDS.INITIALIZED" val="1"/>
  <p:tag name="SHAPESETGROUPCLASSNAME" val="ShapeSetGroup1"/>
  <p:tag name="SHAPESETCLASSNAME" val="TwoObjects"/>
  <p:tag name="COLORSETGROUPCLASSNAME" val="ColorSetGroup2"/>
  <p:tag name="COLORSETCLASSNAME" val="ColorSet2"/>
  <p:tag name="FONTSETGROUPCLASSNAME" val="FontSetGroup1"/>
  <p:tag name="STYLESETGROUPCLASSNAME" val="StyleSetGroup1"/>
  <p:tag name="MAPNAME" val="Map1"/>
  <p:tag name="CFG.LAYOUT" val="BOSCH2"/>
  <p:tag name="MLI" val="1"/>
  <p:tag name="TEXTBOX 4_SHAPECLASSPROTECTIONTYPE" val="31"/>
  <p:tag name="RECTANGLE 5_SHAPECLASSPROTECTIONTYPE" val="3"/>
  <p:tag name="RECTANGLE 6_SHAPECLASSPROTECTIONTYPE" val="63"/>
  <p:tag name="RECTANGLE 7_SHAPECLASSPROTECTIONTYPE" val="63"/>
  <p:tag name="RECTANGLE 8_SHAPECLASSPROTECTIONTYPE" val="63"/>
  <p:tag name="CONTENT PLACEHOLDER 3_SHAPECLASSPROTECTIONTYPE" val="0"/>
  <p:tag name="CONTENT PLACEHOLDER 2_SHAPECLASSPROTECTIONTYPE" val="0"/>
  <p:tag name="TEXTBOX 9_SHAPECLASSPROTECTIONTYPE" val="25"/>
  <p:tag name="TITLE 1_SHAPECLASSPROTECTIONTYPE" val="9"/>
  <p:tag name="CONTENT PLACEHOLDER 13_SHAPECLASSPROTECTIONTYPE" val="0"/>
  <p:tag name="CONTENT PLACEHOLDER 14_SHAPECLASSPROTECTIONTYPE" val="0"/>
  <p:tag name="PICTURE 12_SHAPECLASSPROTECTIONTYPE" val="15"/>
  <p:tag name="CONTENT PLACEHOLDER 18_SHAPECLASSPROTECTIONTYPE" val="0"/>
  <p:tag name="CONTENT PLACEHOLDER 19_SHAPECLASSPROTECTIONTYPE" val="0"/>
  <p:tag name="PICTURE 17_SHAPECLASSPROTECTIONTYPE" val="15"/>
</p:tagLst>
</file>

<file path=ppt/tags/tag539.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Logo2016.emf"/>
  <p:tag name="MLI" val="1"/>
  <p:tag name="SHAPECLASSNAME" val="LogoOnSlides"/>
  <p:tag name="SHAPECLASSPROTECTIONTYPE" val="15"/>
</p:tagLst>
</file>

<file path=ppt/tags/tag54.xml><?xml version="1.0" encoding="utf-8"?>
<p:tagLst xmlns:a="http://schemas.openxmlformats.org/drawingml/2006/main" xmlns:r="http://schemas.openxmlformats.org/officeDocument/2006/relationships" xmlns:p="http://schemas.openxmlformats.org/presentationml/2006/main">
  <p:tag name="SHAPE_LOCKS" val="16"/>
</p:tagLst>
</file>

<file path=ppt/tags/tag54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Slide"/>
  <p:tag name="COLORSETGROUPCLASSNAME" val="ColorSetGroup2"/>
  <p:tag name="FONTSETGROUPCLASSNAME" val="FontSetGroup1"/>
  <p:tag name="SHAPECLASSFILE" val="Bosch-Supergraphic-Bottom-16-9.png"/>
  <p:tag name="MLI" val="1"/>
  <p:tag name="SHAPECLASSNAME" val="ColorBarOnSlides"/>
  <p:tag name="SHAPECLASSPROTECTIONTYPE" val="15"/>
</p:tagLst>
</file>

<file path=ppt/tags/tag541.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COLORSETCLASSNAME" val="ColorSet1"/>
  <p:tag name="SCRIPT" val="1"/>
  <p:tag name="FIELDS" val="CHAPTER;"/>
  <p:tag name="MLI" val="1"/>
  <p:tag name="SHAPESETGROUPCLASSNAME" val="ShapeSetGroup1"/>
  <p:tag name="SHAPESETCLASSNAME" val="TwoObjects"/>
  <p:tag name="COLORSETGROUPCLASSNAME" val="ColorSetGroup2"/>
  <p:tag name="FONTSETGROUPCLASSNAME" val="FontSetGroup1"/>
  <p:tag name="SHAPECLASSNAME" val="Chapterbox"/>
  <p:tag name="SHAPECLASSPROTECTIONTYPE" val="25"/>
  <p:tag name="COLORS" val="-2;-2;-2;-2;-1;-2"/>
</p:tagLst>
</file>

<file path=ppt/tags/tag542.xml><?xml version="1.0" encoding="utf-8"?>
<p:tagLst xmlns:a="http://schemas.openxmlformats.org/drawingml/2006/main" xmlns:r="http://schemas.openxmlformats.org/officeDocument/2006/relationships" xmlns:p="http://schemas.openxmlformats.org/presentationml/2006/main">
  <p:tag name="FONT" val="Reg5x5"/>
  <p:tag name="FONTSETCLASSNAME" val="FontSet1"/>
  <p:tag name="COLORS" val="-2;-2;-2;-2;-2;-2"/>
  <p:tag name="COLORSETCLASSNAME" val="ColorSet1"/>
  <p:tag name="SCRIPT" val="1"/>
  <p:tag name="FIELDS" val="REM_ANL;"/>
  <p:tag name="MLI" val="1"/>
  <p:tag name="SHAPESETGROUPCLASSNAME" val="ShapeSetGroup1"/>
  <p:tag name="SHAPESETCLASSNAME" val="TwoObjects"/>
  <p:tag name="COLORSETGROUPCLASSNAME" val="ColorSetGroup2"/>
  <p:tag name="FONTSETGROUPCLASSNAME" val="FontSetGroup1"/>
  <p:tag name="SHAPECLASSNAME" val="Attachment"/>
  <p:tag name="SHAPECLASSPROTECTIONTYPE" val="3"/>
</p:tagLst>
</file>

<file path=ppt/tags/tag543.xml><?xml version="1.0" encoding="utf-8"?>
<p:tagLst xmlns:a="http://schemas.openxmlformats.org/drawingml/2006/main" xmlns:r="http://schemas.openxmlformats.org/officeDocument/2006/relationships" xmlns:p="http://schemas.openxmlformats.org/presentationml/2006/main">
  <p:tag name="FONT" val="NavbarItem"/>
  <p:tag name="FONTSETCLASSNAME" val="FontSet1"/>
  <p:tag name="COLORS" val="-2;-2;-2;-2;-2;-2"/>
  <p:tag name="COLORSETCLASSNAME" val="ColorSet1"/>
  <p:tag name="MLI" val="1"/>
  <p:tag name="SHAPESETGROUPCLASSNAME" val="ShapeSetGroup1"/>
  <p:tag name="SHAPESETCLASSNAME" val="TwoObjects"/>
  <p:tag name="COLORSETGROUPCLASSNAME" val="ColorSetGroup2"/>
  <p:tag name="FONTSETGROUPCLASSNAME" val="FontSetGroup1"/>
  <p:tag name="SHAPECLASSNAME" val="tNavbar"/>
  <p:tag name="SHAPECLASSPROTECTIONTYPE" val="31"/>
</p:tagLst>
</file>

<file path=ppt/tags/tag54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1"/>
  <p:tag name="FONTSETGROUPCLASSNAME" val="FontSetGroup1"/>
  <p:tag name="SHAPECLASSNAME" val="PageNumberOnSlides"/>
  <p:tag name="SHAPECLASSPROTECTIONTYPE" val="63"/>
</p:tagLst>
</file>

<file path=ppt/tags/tag545.xml><?xml version="1.0" encoding="utf-8"?>
<p:tagLst xmlns:a="http://schemas.openxmlformats.org/drawingml/2006/main" xmlns:r="http://schemas.openxmlformats.org/officeDocument/2006/relationships" xmlns:p="http://schemas.openxmlformats.org/presentationml/2006/main">
  <p:tag name="FONT" val="Reg28"/>
  <p:tag name="FONTSETCLASSNAME" val="FontSet1"/>
  <p:tag name="FONTCOLOR" val="Primary"/>
  <p:tag name="FONTCOLOR2" val="Primary"/>
  <p:tag name="RUNS.FONT" val="2"/>
  <p:tag name="COLORSETCLASSNAME" val="ColorSet2"/>
  <p:tag name="MLI" val="1"/>
  <p:tag name="SHAPESETGROUPCLASSNAME" val="ShapeSetGroup1"/>
  <p:tag name="SHAPESETCLASSNAME" val="TwoObjects"/>
  <p:tag name="COLORSETGROUPCLASSNAME" val="ColorSetGroup2"/>
  <p:tag name="FONTSETGROUPCLASSNAME" val="FontSetGroup1"/>
  <p:tag name="SHAPECLASSNAME" val="TitleOnSlides"/>
  <p:tag name="SHAPECLASSPROTECTIONTYPE" val="9"/>
  <p:tag name="COLORS" val="-2;-2;-2;-2;Primary;-2"/>
</p:tagLst>
</file>

<file path=ppt/tags/tag546.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47.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48.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549.xml><?xml version="1.0" encoding="utf-8"?>
<p:tagLst xmlns:a="http://schemas.openxmlformats.org/drawingml/2006/main" xmlns:r="http://schemas.openxmlformats.org/officeDocument/2006/relationships" xmlns:p="http://schemas.openxmlformats.org/presentationml/2006/main">
  <p:tag name="COLORSETCLASSNAME" val="ColorSet2"/>
  <p:tag name="COLORS" val="-2;-2;-2;-2;-1;-2"/>
</p:tagLst>
</file>

<file path=ppt/tags/tag55.xml><?xml version="1.0" encoding="utf-8"?>
<p:tagLst xmlns:a="http://schemas.openxmlformats.org/drawingml/2006/main" xmlns:r="http://schemas.openxmlformats.org/officeDocument/2006/relationships" xmlns:p="http://schemas.openxmlformats.org/presentationml/2006/main">
  <p:tag name="FONT" val="Disguised"/>
  <p:tag name="FONTSETCLASSNAME" val="FontSet1"/>
  <p:tag name="COLORS" val="-2;-2;-2;-2;-2;-2"/>
  <p:tag name="COLORSETCLASSNAME" val="ColorSet1"/>
  <p:tag name="MLI" val="1"/>
  <p:tag name="SHAPESETGROUPCLASSNAME" val="ShapeSetGroup1"/>
  <p:tag name="SHAPESETCLASSNAME" val="TitleSlide"/>
  <p:tag name="COLORSETGROUPCLASSNAME" val="ColorSetGroup1"/>
  <p:tag name="FONTSETGROUPCLASSNAME" val="FontSetGroup1"/>
  <p:tag name="SHAPECLASSNAME" val="HiddenSubtitle"/>
  <p:tag name="SHAPECLASSPROTECTIONTYPE" val="0"/>
  <p:tag name="ML_SENDTOBACK" val=" 1"/>
</p:tagLst>
</file>

<file path=ppt/tags/tag550.xml><?xml version="1.0" encoding="utf-8"?>
<p:tagLst xmlns:a="http://schemas.openxmlformats.org/drawingml/2006/main" xmlns:r="http://schemas.openxmlformats.org/officeDocument/2006/relationships" xmlns:p="http://schemas.openxmlformats.org/presentationml/2006/main">
  <p:tag name="COLORSETCLASSNAME" val="ColorSet2"/>
  <p:tag name="COLORS" val="-1;-1;-2;-2;-1;-2"/>
</p:tagLst>
</file>

<file path=ppt/tags/tag551.xml><?xml version="1.0" encoding="utf-8"?>
<p:tagLst xmlns:a="http://schemas.openxmlformats.org/drawingml/2006/main" xmlns:r="http://schemas.openxmlformats.org/officeDocument/2006/relationships" xmlns:p="http://schemas.openxmlformats.org/presentationml/2006/main">
  <p:tag name="FIELD.CHAPTER.CONTENT" val="Titel des Kapitels"/>
  <p:tag name="FIELD.CHAPTER.VALUE" val="Titel des Kapitels"/>
  <p:tag name="FIELD.DPT.CONTENT" val="C/CGB-CD"/>
  <p:tag name="FIELD.DPT.VALUE" val="C/CGB-CD | "/>
  <p:tag name="FIELDS.INITIALIZED" val="1"/>
  <p:tag name="ML_1" val="RB01_Test_RB-TEST"/>
  <p:tag name="ML_2" val="Bosch2.mcr"/>
  <p:tag name="ML_LAYOUT_RESOURCE" val="BOSCH2_16_9_2018.MCR"/>
  <p:tag name="SHAPESETGROUPCLASSNAME" val="ShapeSetGroup1"/>
  <p:tag name="SHAPESETCLASSNAME" val="EndSlide"/>
  <p:tag name="COLORSETGROUPCLASSNAME" val="ColorSetGroup1"/>
  <p:tag name="COLORSETCLASSNAME" val="ColorSet2"/>
  <p:tag name="FONTSETGROUPCLASSNAME" val="FontSetGroup1"/>
  <p:tag name="STYLESETGROUPCLASSNAME" val="StyleSetGroup1"/>
  <p:tag name="MAPNAME" val="Map1"/>
  <p:tag name="CFG.LAYOUT" val="BOSCH2"/>
  <p:tag name="MLI" val="1"/>
  <p:tag name="PICTURE 3_SHAPECLASSPROTECTIONTYPE" val="15"/>
  <p:tag name="PICTURE 4_SHAPECLASSPROTECTIONTYPE" val="15"/>
  <p:tag name="SUBTITLE 1_SHAPECLASSPROTECTIONTYPE" val="0"/>
  <p:tag name="TITLE 2_SHAPECLASSPROTECTIONTYPE" val="3"/>
  <p:tag name="PICTURE 5_SHAPECLASSPROTECTIONTYPE" val="15"/>
</p:tagLst>
</file>

<file path=ppt/tags/tag552.xml><?xml version="1.0" encoding="utf-8"?>
<p:tagLst xmlns:a="http://schemas.openxmlformats.org/drawingml/2006/main" xmlns:r="http://schemas.openxmlformats.org/officeDocument/2006/relationships" xmlns:p="http://schemas.openxmlformats.org/presentationml/2006/main">
  <p:tag name="FONT" val="Disguised"/>
  <p:tag name="FONTSETCLASSNAME" val="FontSet1"/>
  <p:tag name="COLORS" val="-2;-2;-2;-2;-2;-2"/>
  <p:tag name="COLORSETCLASSNAME" val="ColorSet1"/>
  <p:tag name="MLI" val="1"/>
  <p:tag name="SHAPESETGROUPCLASSNAME" val="ShapeSetGroup1"/>
  <p:tag name="SHAPESETCLASSNAME" val="EndSlide"/>
  <p:tag name="COLORSETGROUPCLASSNAME" val="ColorSetGroup1"/>
  <p:tag name="FONTSETGROUPCLASSNAME" val="FontSetGroup1"/>
  <p:tag name="SHAPECLASSNAME" val="HiddenSubtitle"/>
  <p:tag name="SHAPECLASSPROTECTIONTYPE" val="0"/>
  <p:tag name="ML_SENDTOBACK" val=" 1"/>
</p:tagLst>
</file>

<file path=ppt/tags/tag55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EndSlide"/>
  <p:tag name="COLORSETGROUPCLASSNAME" val="ColorSetGroup1"/>
  <p:tag name="FONTSETGROUPCLASSNAME" val="FontSetGroup1"/>
  <p:tag name="SHAPECLASSFILE" val="Bosch-Supergraphic-Light-Gray-16-9.png"/>
  <p:tag name="ML_SENDTOBACK" val=" 1"/>
  <p:tag name="MLI" val="1"/>
  <p:tag name="SHAPECLASSNAME" val="SupergraphicGray"/>
  <p:tag name="SHAPECLASSPROTECTIONTYPE" val="15"/>
</p:tagLst>
</file>

<file path=ppt/tags/tag55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SHAPESETGROUPCLASSNAME" val="ShapeSetGroup1"/>
  <p:tag name="SHAPESETCLASSNAME" val="EndSlide"/>
  <p:tag name="COLORSETGROUPCLASSNAME" val="ColorSetGroup1"/>
  <p:tag name="FONTSETGROUPCLASSNAME" val="FontSetGroup1"/>
  <p:tag name="SHAPECLASSFILE" val="Bosch-Symbol-Logotype-Supergraphic.png"/>
  <p:tag name="MLI" val="1"/>
  <p:tag name="SHAPECLASSNAME" val="ColorBarOnTitleSlides"/>
  <p:tag name="SHAPECLASSPROTECTIONTYPE" val="15"/>
</p:tagLst>
</file>

<file path=ppt/tags/tag555.xml><?xml version="1.0" encoding="utf-8"?>
<p:tagLst xmlns:a="http://schemas.openxmlformats.org/drawingml/2006/main" xmlns:r="http://schemas.openxmlformats.org/officeDocument/2006/relationships" xmlns:p="http://schemas.openxmlformats.org/presentationml/2006/main">
  <p:tag name="FONT" val="Reg80"/>
  <p:tag name="FONTSETCLASSNAME" val="FontSet1"/>
  <p:tag name="COLORS" val="-2;-2;-2;-2;Black;-2"/>
  <p:tag name="COLORSETCLASSNAME" val="ColorSet1"/>
  <p:tag name="MLI" val="1"/>
  <p:tag name="SHAPESETGROUPCLASSNAME" val="ShapeSetGroup1"/>
  <p:tag name="SHAPESETCLASSNAME" val="EndSlide"/>
  <p:tag name="COLORSETGROUPCLASSNAME" val="ColorSetGroup1"/>
  <p:tag name="FONTSETGROUPCLASSNAME" val="FontSetGroup1"/>
  <p:tag name="SHAPECLASSNAME" val="TextOnEndSlide"/>
  <p:tag name="SHAPECLASSPROTECTIONTYPE" val="3"/>
</p:tagLst>
</file>

<file path=ppt/tags/tag55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COLORSETGROUPCLASSNAME" val="ColorSetGroup1"/>
  <p:tag name="FONTSETGROUPCLASSNAME" val="FontSetGroup1"/>
  <p:tag name="MLI" val="1"/>
  <p:tag name="SHAPECLASSFILE" val="BoschLogo2018.emf"/>
  <p:tag name="SHAPECLASSNAME" val="LogoOnSlides"/>
  <p:tag name="SHAPECLASSPROTECTIONTYPE" val="15"/>
  <p:tag name="SHAPESETCLASSNAME" val="EndSlide"/>
  <p:tag name="SHAPESETGROUPCLASSNAME" val="ShapeSetGroup1"/>
</p:tagLst>
</file>

<file path=ppt/tags/tag56.xml><?xml version="1.0" encoding="utf-8"?>
<p:tagLst xmlns:a="http://schemas.openxmlformats.org/drawingml/2006/main" xmlns:r="http://schemas.openxmlformats.org/officeDocument/2006/relationships" xmlns:p="http://schemas.openxmlformats.org/presentationml/2006/main">
  <p:tag name="FONT" val="Reg80"/>
  <p:tag name="FONTSETCLASSNAME" val="FontSet1"/>
  <p:tag name="COLORS" val="-2;-2;-2;-2;White;-2"/>
  <p:tag name="COLORSETCLASSNAME" val="ColorSet1"/>
  <p:tag name="MLI" val="1"/>
  <p:tag name="SHAPESETGROUPCLASSNAME" val="ShapeSetGroup1"/>
  <p:tag name="SHAPESETCLASSNAME" val="TitleSlide"/>
  <p:tag name="COLORSETGROUPCLASSNAME" val="ColorSetGroup1"/>
  <p:tag name="FONTSETGROUPCLASSNAME" val="FontSetGroup1"/>
  <p:tag name="SHAPECLASSNAME" val="TitleOnTitleSlides"/>
  <p:tag name="SHAPECLASSPROTECTIONTYPE" val="3"/>
</p:tagLst>
</file>

<file path=ppt/tags/tag57.xml><?xml version="1.0" encoding="utf-8"?>
<p:tagLst xmlns:a="http://schemas.openxmlformats.org/drawingml/2006/main" xmlns:r="http://schemas.openxmlformats.org/officeDocument/2006/relationships" xmlns:p="http://schemas.openxmlformats.org/presentationml/2006/main">
  <p:tag name="FONT" val="Disguised"/>
  <p:tag name="FONTSETCLASSNAME" val="FontSet1"/>
  <p:tag name="COLORS" val="-2;-2;-2;-2;-2;-2"/>
  <p:tag name="COLORSETCLASSNAME" val="ColorSet1"/>
  <p:tag name="MLI" val="1"/>
  <p:tag name="SHAPESETGROUPCLASSNAME" val="ShapeSetGroup1"/>
  <p:tag name="SHAPESETCLASSNAME" val="TitleSlide"/>
  <p:tag name="FONTSETGROUPCLASSNAME" val="FontSetGroup1"/>
  <p:tag name="SHAPECLASSNAME" val="HiddenSubtitle"/>
  <p:tag name="SHAPECLASSPROTECTIONTYPE" val="0"/>
  <p:tag name="COLORSETGROUPCLASSNAME" val="ColorSetGroup6"/>
  <p:tag name="ML_SENDTOBACK" val=" 1"/>
</p:tagLst>
</file>

<file path=ppt/tags/tag58.xml><?xml version="1.0" encoding="utf-8"?>
<p:tagLst xmlns:a="http://schemas.openxmlformats.org/drawingml/2006/main" xmlns:r="http://schemas.openxmlformats.org/officeDocument/2006/relationships" xmlns:p="http://schemas.openxmlformats.org/presentationml/2006/main">
  <p:tag name="FONT" val="Reg80"/>
  <p:tag name="FONTSETCLASSNAME" val="FontSet1"/>
  <p:tag name="COLORS" val="-2;-2;-2;-2;White;-2"/>
  <p:tag name="COLORSETCLASSNAME" val="ColorSet1"/>
  <p:tag name="MLI" val="1"/>
  <p:tag name="SHAPESETGROUPCLASSNAME" val="ShapeSetGroup1"/>
  <p:tag name="SHAPESETCLASSNAME" val="TitleSlide"/>
  <p:tag name="FONTSETGROUPCLASSNAME" val="FontSetGroup1"/>
  <p:tag name="SHAPECLASSNAME" val="TitleOnTitleSlides"/>
  <p:tag name="SHAPECLASSPROTECTIONTYPE" val="0"/>
  <p:tag name="COLORSETGROUPCLASSNAME" val="ColorSetGroup6"/>
</p:tagLst>
</file>

<file path=ppt/tags/tag59.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6"/>
  <p:tag name="FONTSETGROUPCLASSNAME" val="FontSetGroup1"/>
  <p:tag name="SHAPECLASSNAME" val="FooterLine1OnSlides"/>
  <p:tag name="SHAPECLASSPROTECTIONTYPE" val="63"/>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60.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6"/>
  <p:tag name="FONTSETGROUPCLASSNAME" val="FontSetGroup1"/>
  <p:tag name="SHAPECLASSNAME" val="FooterLine2OnSlides"/>
  <p:tag name="SHAPECLASSPROTECTIONTYPE" val="63"/>
</p:tagLst>
</file>

<file path=ppt/tags/tag61.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6"/>
  <p:tag name="FONTSETGROUPCLASSNAME" val="FontSetGroup1"/>
  <p:tag name="SHAPECLASSNAME" val="PageNumberOnSlides"/>
  <p:tag name="SHAPECLASSPROTECTIONTYPE" val="63"/>
</p:tagLst>
</file>

<file path=ppt/tags/tag62.xml><?xml version="1.0" encoding="utf-8"?>
<p:tagLst xmlns:a="http://schemas.openxmlformats.org/drawingml/2006/main" xmlns:r="http://schemas.openxmlformats.org/officeDocument/2006/relationships" xmlns:p="http://schemas.openxmlformats.org/presentationml/2006/main">
  <p:tag name="FONT" val="Bold6"/>
  <p:tag name="FONT2" val="Reg6"/>
  <p:tag name="FONT3" val="Reg6"/>
  <p:tag name="FONTSETCLASSNAME" val="FontSet1"/>
  <p:tag name="FONTCOLOR" val="Red"/>
  <p:tag name="FONTCOLOR2" val="Black"/>
  <p:tag name="FONTCOLOR3" val="Black"/>
  <p:tag name="FONTCOLOR4" val="Black"/>
  <p:tag name="RUNS.FONT" val="4"/>
  <p:tag name="COLORS" val="-2;-2;-2;-2;Red;-2"/>
  <p:tag name="COLORSETCLASSNAME" val="ColorSet1"/>
  <p:tag name="SCRIPT" val="1"/>
  <p:tag name="FIELDS" val="CONF;DPT;DATE;"/>
  <p:tag name="MLI" val="1"/>
  <p:tag name="SHAPESETGROUPCLASSNAME" val="ShapeSetGroup1"/>
  <p:tag name="SHAPESETCLASSNAME" val="Object"/>
  <p:tag name="COLORSETGROUPCLASSNAME" val="ColorSetGroup6"/>
  <p:tag name="FONTSETGROUPCLASSNAME" val="FontSetGroup1"/>
  <p:tag name="SHAPECLASSNAME" val="FooterLine1OnSlides"/>
  <p:tag name="SHAPECLASSPROTECTIONTYPE" val="63"/>
</p:tagLst>
</file>

<file path=ppt/tags/tag63.xml><?xml version="1.0" encoding="utf-8"?>
<p:tagLst xmlns:a="http://schemas.openxmlformats.org/drawingml/2006/main" xmlns:r="http://schemas.openxmlformats.org/officeDocument/2006/relationships" xmlns:p="http://schemas.openxmlformats.org/presentationml/2006/main">
  <p:tag name="FONT" val="Reg6"/>
  <p:tag name="FONTSETCLASSNAME" val="FontSet1"/>
  <p:tag name="FONTCOLOR" val="Black"/>
  <p:tag name="FONTCOLOR2" val="LightGray"/>
  <p:tag name="FONTCOLOR3" val="LightGray"/>
  <p:tag name="RUNS.FONT" val="3"/>
  <p:tag name="COLORS" val="-2;-2;-2;-2;Black;-2"/>
  <p:tag name="COLORSETCLASSNAME" val="ColorSet1"/>
  <p:tag name="SCRIPT" val="1"/>
  <p:tag name="FIELDS" val="REM_ABL;COPY;"/>
  <p:tag name="MLI" val="1"/>
  <p:tag name="SHAPESETGROUPCLASSNAME" val="ShapeSetGroup1"/>
  <p:tag name="SHAPESETCLASSNAME" val="Object"/>
  <p:tag name="COLORSETGROUPCLASSNAME" val="ColorSetGroup6"/>
  <p:tag name="FONTSETGROUPCLASSNAME" val="FontSetGroup1"/>
  <p:tag name="SHAPECLASSNAME" val="FooterLine2OnSlides"/>
  <p:tag name="SHAPECLASSPROTECTIONTYPE" val="63"/>
</p:tagLst>
</file>

<file path=ppt/tags/tag64.xml><?xml version="1.0" encoding="utf-8"?>
<p:tagLst xmlns:a="http://schemas.openxmlformats.org/drawingml/2006/main" xmlns:r="http://schemas.openxmlformats.org/officeDocument/2006/relationships" xmlns:p="http://schemas.openxmlformats.org/presentationml/2006/main">
  <p:tag name="FONT" val="Reg12"/>
  <p:tag name="FONTSETCLASSNAME" val="FontSet1"/>
  <p:tag name="COLORS" val="-2;-2;-2;-2;DarkGray2;-2"/>
  <p:tag name="COLORSETCLASSNAME" val="ColorSet1"/>
  <p:tag name="SCRIPT" val="1"/>
  <p:tag name="MLI" val="1"/>
  <p:tag name="SHAPESETGROUPCLASSNAME" val="ShapeSetGroup1"/>
  <p:tag name="SHAPESETCLASSNAME" val="Object"/>
  <p:tag name="COLORSETGROUPCLASSNAME" val="ColorSetGroup6"/>
  <p:tag name="FONTSETGROUPCLASSNAME" val="FontSetGroup1"/>
  <p:tag name="SHAPECLASSNAME" val="PageNumberOnSlides"/>
  <p:tag name="SHAPECLASSPROTECTIONTYPE" val="63"/>
</p:tagLst>
</file>

<file path=ppt/tags/tag65.xml><?xml version="1.0" encoding="utf-8"?>
<p:tagLst xmlns:a="http://schemas.openxmlformats.org/drawingml/2006/main" xmlns:r="http://schemas.openxmlformats.org/officeDocument/2006/relationships" xmlns:p="http://schemas.openxmlformats.org/presentationml/2006/main">
  <p:tag name="SHAPE_LOCKS" val="16"/>
</p:tagLst>
</file>

<file path=ppt/tags/tag66.xml><?xml version="1.0" encoding="utf-8"?>
<p:tagLst xmlns:a="http://schemas.openxmlformats.org/drawingml/2006/main" xmlns:r="http://schemas.openxmlformats.org/officeDocument/2006/relationships" xmlns:p="http://schemas.openxmlformats.org/presentationml/2006/main">
  <p:tag name="SHAPE_LOCKS" val="16"/>
</p:tagLst>
</file>

<file path=ppt/tags/tag67.xml><?xml version="1.0" encoding="utf-8"?>
<p:tagLst xmlns:a="http://schemas.openxmlformats.org/drawingml/2006/main" xmlns:r="http://schemas.openxmlformats.org/officeDocument/2006/relationships" xmlns:p="http://schemas.openxmlformats.org/presentationml/2006/main">
  <p:tag name="SHAPE_LOCKS" val="16"/>
</p:tagLst>
</file>

<file path=ppt/tags/tag68.xml><?xml version="1.0" encoding="utf-8"?>
<p:tagLst xmlns:a="http://schemas.openxmlformats.org/drawingml/2006/main" xmlns:r="http://schemas.openxmlformats.org/officeDocument/2006/relationships" xmlns:p="http://schemas.openxmlformats.org/presentationml/2006/main">
  <p:tag name="SHAPE_LOCKS" val="16"/>
</p:tagLst>
</file>

<file path=ppt/tags/tag69.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70.xml><?xml version="1.0" encoding="utf-8"?>
<p:tagLst xmlns:a="http://schemas.openxmlformats.org/drawingml/2006/main" xmlns:r="http://schemas.openxmlformats.org/officeDocument/2006/relationships" xmlns:p="http://schemas.openxmlformats.org/presentationml/2006/main">
  <p:tag name="SHAPE_LOCKS" val="16"/>
</p:tagLst>
</file>

<file path=ppt/tags/tag71.xml><?xml version="1.0" encoding="utf-8"?>
<p:tagLst xmlns:a="http://schemas.openxmlformats.org/drawingml/2006/main" xmlns:r="http://schemas.openxmlformats.org/officeDocument/2006/relationships" xmlns:p="http://schemas.openxmlformats.org/presentationml/2006/main">
  <p:tag name="SHAPE_LOCKS" val="16"/>
</p:tagLst>
</file>

<file path=ppt/tags/tag72.xml><?xml version="1.0" encoding="utf-8"?>
<p:tagLst xmlns:a="http://schemas.openxmlformats.org/drawingml/2006/main" xmlns:r="http://schemas.openxmlformats.org/officeDocument/2006/relationships" xmlns:p="http://schemas.openxmlformats.org/presentationml/2006/main">
  <p:tag name="SHAPE_LOCKS" val="16"/>
</p:tagLst>
</file>

<file path=ppt/tags/tag73.xml><?xml version="1.0" encoding="utf-8"?>
<p:tagLst xmlns:a="http://schemas.openxmlformats.org/drawingml/2006/main" xmlns:r="http://schemas.openxmlformats.org/officeDocument/2006/relationships" xmlns:p="http://schemas.openxmlformats.org/presentationml/2006/main">
  <p:tag name="SHAPE_LOCKS" val="16"/>
</p:tagLst>
</file>

<file path=ppt/tags/tag74.xml><?xml version="1.0" encoding="utf-8"?>
<p:tagLst xmlns:a="http://schemas.openxmlformats.org/drawingml/2006/main" xmlns:r="http://schemas.openxmlformats.org/officeDocument/2006/relationships" xmlns:p="http://schemas.openxmlformats.org/presentationml/2006/main">
  <p:tag name="SHAPE_LOCKS" val="16"/>
</p:tagLst>
</file>

<file path=ppt/tags/tag75.xml><?xml version="1.0" encoding="utf-8"?>
<p:tagLst xmlns:a="http://schemas.openxmlformats.org/drawingml/2006/main" xmlns:r="http://schemas.openxmlformats.org/officeDocument/2006/relationships" xmlns:p="http://schemas.openxmlformats.org/presentationml/2006/main">
  <p:tag name="SHAPE_LOCKS" val="16"/>
</p:tagLst>
</file>

<file path=ppt/tags/tag76.xml><?xml version="1.0" encoding="utf-8"?>
<p:tagLst xmlns:a="http://schemas.openxmlformats.org/drawingml/2006/main" xmlns:r="http://schemas.openxmlformats.org/officeDocument/2006/relationships" xmlns:p="http://schemas.openxmlformats.org/presentationml/2006/main">
  <p:tag name="SHAPE_LOCKS" val="16"/>
</p:tagLst>
</file>

<file path=ppt/tags/tag77.xml><?xml version="1.0" encoding="utf-8"?>
<p:tagLst xmlns:a="http://schemas.openxmlformats.org/drawingml/2006/main" xmlns:r="http://schemas.openxmlformats.org/officeDocument/2006/relationships" xmlns:p="http://schemas.openxmlformats.org/presentationml/2006/main">
  <p:tag name="SHAPE_LOCKS" val="16"/>
</p:tagLst>
</file>

<file path=ppt/tags/tag78.xml><?xml version="1.0" encoding="utf-8"?>
<p:tagLst xmlns:a="http://schemas.openxmlformats.org/drawingml/2006/main" xmlns:r="http://schemas.openxmlformats.org/officeDocument/2006/relationships" xmlns:p="http://schemas.openxmlformats.org/presentationml/2006/main">
  <p:tag name="SHAPE_LOCKS" val="16"/>
</p:tagLst>
</file>

<file path=ppt/tags/tag79.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80.xml><?xml version="1.0" encoding="utf-8"?>
<p:tagLst xmlns:a="http://schemas.openxmlformats.org/drawingml/2006/main" xmlns:r="http://schemas.openxmlformats.org/officeDocument/2006/relationships" xmlns:p="http://schemas.openxmlformats.org/presentationml/2006/main">
  <p:tag name="SHAPE_LOCKS" val="16"/>
</p:tagLst>
</file>

<file path=ppt/tags/tag81.xml><?xml version="1.0" encoding="utf-8"?>
<p:tagLst xmlns:a="http://schemas.openxmlformats.org/drawingml/2006/main" xmlns:r="http://schemas.openxmlformats.org/officeDocument/2006/relationships" xmlns:p="http://schemas.openxmlformats.org/presentationml/2006/main">
  <p:tag name="SHAPE_LOCKS" val="16"/>
</p:tagLst>
</file>

<file path=ppt/tags/tag82.xml><?xml version="1.0" encoding="utf-8"?>
<p:tagLst xmlns:a="http://schemas.openxmlformats.org/drawingml/2006/main" xmlns:r="http://schemas.openxmlformats.org/officeDocument/2006/relationships" xmlns:p="http://schemas.openxmlformats.org/presentationml/2006/main">
  <p:tag name="SHAPE_LOCKS" val="16"/>
</p:tagLst>
</file>

<file path=ppt/tags/tag83.xml><?xml version="1.0" encoding="utf-8"?>
<p:tagLst xmlns:a="http://schemas.openxmlformats.org/drawingml/2006/main" xmlns:r="http://schemas.openxmlformats.org/officeDocument/2006/relationships" xmlns:p="http://schemas.openxmlformats.org/presentationml/2006/main">
  <p:tag name="SHAPE_LOCKS" val="16"/>
</p:tagLst>
</file>

<file path=ppt/tags/tag84.xml><?xml version="1.0" encoding="utf-8"?>
<p:tagLst xmlns:a="http://schemas.openxmlformats.org/drawingml/2006/main" xmlns:r="http://schemas.openxmlformats.org/officeDocument/2006/relationships" xmlns:p="http://schemas.openxmlformats.org/presentationml/2006/main">
  <p:tag name="SHAPE_LOCKS" val="16"/>
</p:tagLst>
</file>

<file path=ppt/tags/tag85.xml><?xml version="1.0" encoding="utf-8"?>
<p:tagLst xmlns:a="http://schemas.openxmlformats.org/drawingml/2006/main" xmlns:r="http://schemas.openxmlformats.org/officeDocument/2006/relationships" xmlns:p="http://schemas.openxmlformats.org/presentationml/2006/main">
  <p:tag name="SHAPE_LOCKS" val="16"/>
</p:tagLst>
</file>

<file path=ppt/tags/tag86.xml><?xml version="1.0" encoding="utf-8"?>
<p:tagLst xmlns:a="http://schemas.openxmlformats.org/drawingml/2006/main" xmlns:r="http://schemas.openxmlformats.org/officeDocument/2006/relationships" xmlns:p="http://schemas.openxmlformats.org/presentationml/2006/main">
  <p:tag name="SHAPE_LOCKS" val="16"/>
</p:tagLst>
</file>

<file path=ppt/tags/tag87.xml><?xml version="1.0" encoding="utf-8"?>
<p:tagLst xmlns:a="http://schemas.openxmlformats.org/drawingml/2006/main" xmlns:r="http://schemas.openxmlformats.org/officeDocument/2006/relationships" xmlns:p="http://schemas.openxmlformats.org/presentationml/2006/main">
  <p:tag name="SHAPE_LOCKS" val="16"/>
</p:tagLst>
</file>

<file path=ppt/tags/tag88.xml><?xml version="1.0" encoding="utf-8"?>
<p:tagLst xmlns:a="http://schemas.openxmlformats.org/drawingml/2006/main" xmlns:r="http://schemas.openxmlformats.org/officeDocument/2006/relationships" xmlns:p="http://schemas.openxmlformats.org/presentationml/2006/main">
  <p:tag name="SHAPE_LOCKS" val="16"/>
</p:tagLst>
</file>

<file path=ppt/tags/tag89.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ags/tag90.xml><?xml version="1.0" encoding="utf-8"?>
<p:tagLst xmlns:a="http://schemas.openxmlformats.org/drawingml/2006/main" xmlns:r="http://schemas.openxmlformats.org/officeDocument/2006/relationships" xmlns:p="http://schemas.openxmlformats.org/presentationml/2006/main">
  <p:tag name="SHAPE_LOCKS" val="16"/>
</p:tagLst>
</file>

<file path=ppt/tags/tag91.xml><?xml version="1.0" encoding="utf-8"?>
<p:tagLst xmlns:a="http://schemas.openxmlformats.org/drawingml/2006/main" xmlns:r="http://schemas.openxmlformats.org/officeDocument/2006/relationships" xmlns:p="http://schemas.openxmlformats.org/presentationml/2006/main">
  <p:tag name="SHAPE_LOCKS" val="16"/>
</p:tagLst>
</file>

<file path=ppt/tags/tag92.xml><?xml version="1.0" encoding="utf-8"?>
<p:tagLst xmlns:a="http://schemas.openxmlformats.org/drawingml/2006/main" xmlns:r="http://schemas.openxmlformats.org/officeDocument/2006/relationships" xmlns:p="http://schemas.openxmlformats.org/presentationml/2006/main">
  <p:tag name="SHAPE_LOCKS" val="16"/>
</p:tagLst>
</file>

<file path=ppt/tags/tag93.xml><?xml version="1.0" encoding="utf-8"?>
<p:tagLst xmlns:a="http://schemas.openxmlformats.org/drawingml/2006/main" xmlns:r="http://schemas.openxmlformats.org/officeDocument/2006/relationships" xmlns:p="http://schemas.openxmlformats.org/presentationml/2006/main">
  <p:tag name="SHAPE_LOCKS" val="16"/>
</p:tagLst>
</file>

<file path=ppt/tags/tag94.xml><?xml version="1.0" encoding="utf-8"?>
<p:tagLst xmlns:a="http://schemas.openxmlformats.org/drawingml/2006/main" xmlns:r="http://schemas.openxmlformats.org/officeDocument/2006/relationships" xmlns:p="http://schemas.openxmlformats.org/presentationml/2006/main">
  <p:tag name="SHAPE_LOCKS" val="16"/>
</p:tagLst>
</file>

<file path=ppt/tags/tag95.xml><?xml version="1.0" encoding="utf-8"?>
<p:tagLst xmlns:a="http://schemas.openxmlformats.org/drawingml/2006/main" xmlns:r="http://schemas.openxmlformats.org/officeDocument/2006/relationships" xmlns:p="http://schemas.openxmlformats.org/presentationml/2006/main">
  <p:tag name="SHAPE_LOCKS" val="16"/>
</p:tagLst>
</file>

<file path=ppt/tags/tag96.xml><?xml version="1.0" encoding="utf-8"?>
<p:tagLst xmlns:a="http://schemas.openxmlformats.org/drawingml/2006/main" xmlns:r="http://schemas.openxmlformats.org/officeDocument/2006/relationships" xmlns:p="http://schemas.openxmlformats.org/presentationml/2006/main">
  <p:tag name="SHAPE_LOCKS" val="16"/>
</p:tagLst>
</file>

<file path=ppt/tags/tag97.xml><?xml version="1.0" encoding="utf-8"?>
<p:tagLst xmlns:a="http://schemas.openxmlformats.org/drawingml/2006/main" xmlns:r="http://schemas.openxmlformats.org/officeDocument/2006/relationships" xmlns:p="http://schemas.openxmlformats.org/presentationml/2006/main">
  <p:tag name="SHAPE_LOCKS" val="16"/>
</p:tagLst>
</file>

<file path=ppt/tags/tag98.xml><?xml version="1.0" encoding="utf-8"?>
<p:tagLst xmlns:a="http://schemas.openxmlformats.org/drawingml/2006/main" xmlns:r="http://schemas.openxmlformats.org/officeDocument/2006/relationships" xmlns:p="http://schemas.openxmlformats.org/presentationml/2006/main">
  <p:tag name="SHAPE_LOCKS" val="16"/>
</p:tagLst>
</file>

<file path=ppt/tags/tag9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Bosch NG">
  <a:themeElements>
    <a:clrScheme name="Bosch Light Blue">
      <a:dk1>
        <a:sysClr val="windowText" lastClr="000000"/>
      </a:dk1>
      <a:lt1>
        <a:sysClr val="window" lastClr="FFFFFF"/>
      </a:lt1>
      <a:dk2>
        <a:srgbClr val="424C58"/>
      </a:dk2>
      <a:lt2>
        <a:srgbClr val="B2B3B5"/>
      </a:lt2>
      <a:accent1>
        <a:srgbClr val="0E78C5"/>
      </a:accent1>
      <a:accent2>
        <a:srgbClr val="6FB9E2"/>
      </a:accent2>
      <a:accent3>
        <a:srgbClr val="B2B3B5"/>
      </a:accent3>
      <a:accent4>
        <a:srgbClr val="424C58"/>
      </a:accent4>
      <a:accent5>
        <a:srgbClr val="08427E"/>
      </a:accent5>
      <a:accent6>
        <a:srgbClr val="6D9ABC"/>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defTabSz="914400" eaLnBrk="1" fontAlgn="auto" latinLnBrk="0" hangingPunct="1">
          <a:lnSpc>
            <a:spcPts val="2300"/>
          </a:lnSpc>
          <a:spcBef>
            <a:spcPts val="50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template1.pptx" id="{6D85BA78-7D2F-4CC1-B852-648408ADA362}" vid="{9DE09E84-564A-4D2B-9055-A5F85BDDC286}"/>
    </a:ext>
  </a:extLst>
</a:theme>
</file>

<file path=ppt/theme/theme2.xml><?xml version="1.0" encoding="utf-8"?>
<a:theme xmlns:a="http://schemas.openxmlformats.org/drawingml/2006/main" name="Bosch">
  <a:themeElements>
    <a:clrScheme name="Custom 1">
      <a:dk1>
        <a:sysClr val="windowText" lastClr="000000"/>
      </a:dk1>
      <a:lt1>
        <a:sysClr val="window" lastClr="FFFFFF"/>
      </a:lt1>
      <a:dk2>
        <a:srgbClr val="424C58"/>
      </a:dk2>
      <a:lt2>
        <a:srgbClr val="B2B3B5"/>
      </a:lt2>
      <a:accent1>
        <a:srgbClr val="A80163"/>
      </a:accent1>
      <a:accent2>
        <a:srgbClr val="3F136C"/>
      </a:accent2>
      <a:accent3>
        <a:srgbClr val="08427E"/>
      </a:accent3>
      <a:accent4>
        <a:srgbClr val="0E78C5"/>
      </a:accent4>
      <a:accent5>
        <a:srgbClr val="1399A0"/>
      </a:accent5>
      <a:accent6>
        <a:srgbClr val="67B419"/>
      </a:accent6>
      <a:hlink>
        <a:srgbClr val="738CB4"/>
      </a:hlink>
      <a:folHlink>
        <a:srgbClr val="B0BBD0"/>
      </a:folHlink>
    </a:clrScheme>
    <a:fontScheme name="Custom 1">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defTabSz="914400" eaLnBrk="1" fontAlgn="auto" latinLnBrk="0" hangingPunct="1">
          <a:lnSpc>
            <a:spcPts val="2300"/>
          </a:lnSpc>
          <a:spcBef>
            <a:spcPts val="50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DefaultBosch2016.potx" id="{A7DDA6D0-2413-4F37-A2A5-774D3A1A63D6}" vid="{B4765207-DB29-40C2-99DC-9656F4B761D9}"/>
    </a:ext>
  </a:extLst>
</a:theme>
</file>

<file path=ppt/theme/theme3.xml><?xml version="1.0" encoding="utf-8"?>
<a:theme xmlns:a="http://schemas.openxmlformats.org/drawingml/2006/main" name="1_Bosch NG">
  <a:themeElements>
    <a:clrScheme name="Bosch Light Blue">
      <a:dk1>
        <a:sysClr val="windowText" lastClr="000000"/>
      </a:dk1>
      <a:lt1>
        <a:sysClr val="window" lastClr="FFFFFF"/>
      </a:lt1>
      <a:dk2>
        <a:srgbClr val="424C58"/>
      </a:dk2>
      <a:lt2>
        <a:srgbClr val="B2B3B5"/>
      </a:lt2>
      <a:accent1>
        <a:srgbClr val="0E78C5"/>
      </a:accent1>
      <a:accent2>
        <a:srgbClr val="6FB9E2"/>
      </a:accent2>
      <a:accent3>
        <a:srgbClr val="B2B3B5"/>
      </a:accent3>
      <a:accent4>
        <a:srgbClr val="424C58"/>
      </a:accent4>
      <a:accent5>
        <a:srgbClr val="08427E"/>
      </a:accent5>
      <a:accent6>
        <a:srgbClr val="6D9ABC"/>
      </a:accent6>
      <a:hlink>
        <a:srgbClr val="738CB4"/>
      </a:hlink>
      <a:folHlink>
        <a:srgbClr val="B0BBD0"/>
      </a:folHlink>
    </a:clrScheme>
    <a:fontScheme name="Bosch">
      <a:majorFont>
        <a:latin typeface="Bosch Office Sans"/>
        <a:ea typeface=""/>
        <a:cs typeface=""/>
      </a:majorFont>
      <a:minorFont>
        <a:latin typeface="Bosch Offic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cap="flat" cmpd="sng" algn="ctr">
          <a:solidFill>
            <a:srgbClr val="3F136C"/>
          </a:solid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latin typeface="Bosch Office Sans"/>
            <a:ea typeface="+mn-ea"/>
            <a:cs typeface="+mn-cs"/>
          </a:defRPr>
        </a:defPPr>
      </a:lstStyle>
    </a:spDef>
    <a:txDef>
      <a:spPr>
        <a:noFill/>
      </a:spPr>
      <a:bodyPr wrap="square" lIns="0" tIns="0" rIns="0" bIns="0" rtlCol="0">
        <a:noAutofit/>
      </a:bodyPr>
      <a:lstStyle>
        <a:defPPr marR="0" defTabSz="914400" eaLnBrk="1" fontAlgn="auto" latinLnBrk="0" hangingPunct="1">
          <a:lnSpc>
            <a:spcPts val="2300"/>
          </a:lnSpc>
          <a:spcBef>
            <a:spcPts val="500"/>
          </a:spcBef>
          <a:spcAft>
            <a:spcPts val="0"/>
          </a:spcAft>
          <a:buClrTx/>
          <a:buSzTx/>
          <a:buFontTx/>
          <a:buNone/>
          <a:tabLst/>
          <a:defRPr kumimoji="0" sz="1800" b="0" i="0" u="none" strike="noStrike" kern="0" cap="none" spc="0" normalizeH="0" baseline="0" noProof="0" dirty="0" smtClean="0">
            <a:ln>
              <a:noFill/>
            </a:ln>
            <a:solidFill>
              <a:srgbClr val="000000"/>
            </a:solidFill>
            <a:effectLst/>
            <a:uLnTx/>
            <a:uFillTx/>
          </a:defRPr>
        </a:defPPr>
      </a:lstStyle>
    </a:txDef>
  </a:objectDefaults>
  <a:extraClrSchemeLst/>
  <a:extLst>
    <a:ext uri="{05A4C25C-085E-4340-85A3-A5531E510DB2}">
      <thm15:themeFamily xmlns:thm15="http://schemas.microsoft.com/office/thememl/2012/main" name="template1.pptx" id="{6D85BA78-7D2F-4CC1-B852-648408ADA362}" vid="{9DE09E84-564A-4D2B-9055-A5F85BDDC286}"/>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osch Turquoise">
    <a:dk1>
      <a:sysClr val="windowText" lastClr="000000"/>
    </a:dk1>
    <a:lt1>
      <a:sysClr val="window" lastClr="FFFFFF"/>
    </a:lt1>
    <a:dk2>
      <a:srgbClr val="424C58"/>
    </a:dk2>
    <a:lt2>
      <a:srgbClr val="B2B3B5"/>
    </a:lt2>
    <a:accent1>
      <a:srgbClr val="1399A0"/>
    </a:accent1>
    <a:accent2>
      <a:srgbClr val="6FC9CC"/>
    </a:accent2>
    <a:accent3>
      <a:srgbClr val="B2B3B5"/>
    </a:accent3>
    <a:accent4>
      <a:srgbClr val="424C58"/>
    </a:accent4>
    <a:accent5>
      <a:srgbClr val="0E78C5"/>
    </a:accent5>
    <a:accent6>
      <a:srgbClr val="6FB9E2"/>
    </a:accent6>
    <a:hlink>
      <a:srgbClr val="738CB4"/>
    </a:hlink>
    <a:folHlink>
      <a:srgbClr val="B0BB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saxML>
  <saxMLTemplate>presentation_169</saxMLTemplate>
  <Variablen>
    <Variable>
      <Name>attachmentremark</Name>
      <OrgInhalt/>
      <Wert/>
      <Platzhalter>False</Platzhalter>
      <DocDatenDialog>True</DocDatenDialog>
      <Label>Attachment</Label>
      <FrageVar>False</FrageVar>
      <Prefix/>
      <Suffix/>
      <WegfallVar/>
      <MussFeld>False</MussFeld>
      <InDokument>True</InDokument>
      <Sektion>Rectangle7</Sektion>
      <Reihenfolge>0</Reihenfolge>
    </Variable>
    <Variable>
      <Name>departmentshort</Name>
      <OrgInhalt>BT-SC/MKC</OrgInhalt>
      <Wert>BT-SC/MKC</Wert>
      <Platzhalter>False</Platzhalter>
      <DocDatenDialog>True</DocDatenDialog>
      <Label>Authoring</Label>
      <FrageVar>False</FrageVar>
      <Prefix/>
      <Suffix/>
      <WegfallVar/>
      <MussFeld>False</MussFeld>
      <Trenner>
        <VariableVor>confidentiality</VariableVor>
        <VariableVor>businessunit</VariableVor>
        <Zwischen> | </Zwischen>
        <VariableNach>departmentshort</VariableNach>
      </Trenner>
      <InDokument>True</InDokument>
      <Sektion>Bosch_footer_1</Sektion>
      <Reihenfolge/>
    </Variable>
    <Variable>
      <Name>confidentiality</Name>
      <OrgInhalt/>
      <Wert/>
      <Platzhalter>False</Platzhalter>
      <DocDatenDialog>True</DocDatenDialog>
      <Label>Notation of confidentiality</Label>
      <FrageVar>False</FrageVar>
      <Prefix/>
      <Suffix/>
      <WegfallVar/>
      <ComboBox>
        <Option>Internal</Option>
        <Option>Confidential</Option>
        <Option>Strictly confidential</Option>
        <Option/>
      </ComboBox>
      <MussFeld>False</MussFeld>
      <InDokument>True</InDokument>
      <Sektion>Bosch_footer_1</Sektion>
      <Reihenfolge>0</Reihenfolge>
    </Variable>
    <Variable>
      <Name>copyright</Name>
      <OrgInhalt>© Robert Bosch GmbH 2019. All rights reserved, also regarding any disposal, exploitation, reproduction, editing, distribution, as well as in the event of applications for industrial property rights.</OrgInhalt>
      <Wert>© Robert Bosch GmbH 2019. All rights reserved, also regarding any disposal, exploitation, reproduction, editing, distribution, as well as in the event of applications for industrial property rights.</Wert>
      <Platzhalter>False</Platzhalter>
      <DocDatenDialog>False</DocDatenDialog>
      <Label>$tr_copyright$</Label>
      <FrageVar>False</FrageVar>
      <Prefix/>
      <Suffix/>
      <WegfallVar/>
      <MussFeld>False</MussFeld>
      <Trenner>
        <VariableVor>repositoryremark</VariableVor>
        <Zwischen>&lt;br&gt;</Zwischen>
        <VariableNach>copyright</VariableNach>
      </Trenner>
      <InDokument>True</InDokument>
      <Sektion>Bosch_footer_2</Sektion>
      <Reihenfolge/>
    </Variable>
    <Variable>
      <Name>dateformat</Name>
      <OrgInhalt>2019-07-03</OrgInhalt>
      <Wert>2019-07-03</Wert>
      <Platzhalter>False</Platzhalter>
      <DocDatenDialog>True</DocDatenDialog>
      <Label>Date</Label>
      <FrageVar>False</FrageVar>
      <Prefix/>
      <Suffix/>
      <WegfallVar/>
      <MussFeld>False</MussFeld>
      <Trenner>
        <VariableVor>departmentshort</VariableVor>
        <VariableVor>confidentiality</VariableVor>
        <VariableVor>businessunit</VariableVor>
        <Zwischen> | </Zwischen>
        <VariableNach>dateformat</VariableNach>
      </Trenner>
      <InDokument>True</InDokument>
      <Sektion>Bosch_footer_1</Sektion>
      <Reihenfolge>0</Reihenfolge>
    </Variable>
    <Variable>
      <Name>businessunit</Name>
      <OrgInhalt>Building Technologies</OrgInhalt>
      <Wert>Building Technologies</Wert>
      <Platzhalter>False</Platzhalter>
      <DocDatenDialog>False</DocDatenDialog>
      <Label>$tr_businessunit$</Label>
      <FrageVar>False</FrageVar>
      <Prefix/>
      <Suffix/>
      <WegfallVar/>
      <MussFeld>False</MussFeld>
      <Trenner>
        <VariableVor>confidentiality</VariableVor>
        <Zwischen> | </Zwischen>
        <VariableNach>businessunit</VariableNach>
      </Trenner>
      <InDokument>True</InDokument>
      <Sektion>Bosch_footer_1</Sektion>
      <Reihenfolge>0</Reihenfolge>
    </Variable>
    <Variable>
      <Name>repositoryremark</Name>
      <OrgInhalt/>
      <Wert/>
      <Platzhalter>False</Platzhalter>
      <DocDatenDialog>True</DocDatenDialog>
      <Label>Filing note</Label>
      <FrageVar>False</FrageVar>
      <Prefix/>
      <Suffix/>
      <WegfallVar/>
      <MussFeld>False</MussFeld>
      <InDokument>True</InDokument>
      <Sektion>Bosch_footer_2</Sektion>
      <Reihenfolge>0</Reihenfolge>
    </Variable>
  </Variablen>
</saxML>
</file>

<file path=customXml/item2.xml><?xml version="1.0" encoding="utf-8"?>
<ct:contentTypeSchema xmlns:ct="http://schemas.microsoft.com/office/2006/metadata/contentType" xmlns:ma="http://schemas.microsoft.com/office/2006/metadata/properties/metaAttributes" ct:_="" ma:_="" ma:contentTypeName="Bosch Document Non-ILM" ma:contentTypeID="0x0101009AE8C368AB6AD349A116A5B2FB69A4C8003BE60BF21B84724AB1A2BA4CEB83B1ED" ma:contentTypeVersion="5" ma:contentTypeDescription="Create a new document." ma:contentTypeScope="" ma:versionID="0d2187face663bcd13496b541933767b">
  <xsd:schema xmlns:xsd="http://www.w3.org/2001/XMLSchema" xmlns:xs="http://www.w3.org/2001/XMLSchema" xmlns:p="http://schemas.microsoft.com/office/2006/metadata/properties" xmlns:ns1="http://schemas.microsoft.com/sharepoint/v3" xmlns:ns2="c7df310f-1d3f-47f5-874a-6599d83d33fc" xmlns:ns3="5053933b-b1a2-4ba6-ba31-614ce796bc3f" targetNamespace="http://schemas.microsoft.com/office/2006/metadata/properties" ma:root="true" ma:fieldsID="881c95659896f83bd5aa926e6ff6f9c9" ns1:_="" ns2:_="" ns3:_="">
    <xsd:import namespace="http://schemas.microsoft.com/sharepoint/v3"/>
    <xsd:import namespace="c7df310f-1d3f-47f5-874a-6599d83d33fc"/>
    <xsd:import namespace="5053933b-b1a2-4ba6-ba31-614ce796bc3f"/>
    <xsd:element name="properties">
      <xsd:complexType>
        <xsd:sequence>
          <xsd:element name="documentManagement">
            <xsd:complexType>
              <xsd:all>
                <xsd:element ref="ns2:_dlc_DocId" minOccurs="0"/>
                <xsd:element ref="ns2:_dlc_DocIdUrl" minOccurs="0"/>
                <xsd:element ref="ns2:_dlc_DocIdPersistId" minOccurs="0"/>
                <xsd:element ref="ns2:ne4592ad7cb549f3befee222a1ef4e56" minOccurs="0"/>
                <xsd:element ref="ns2:TaxCatchAll" minOccurs="0"/>
                <xsd:element ref="ns2:TaxCatchAllLabel" minOccurs="0"/>
                <xsd:element ref="ns1:LikesCount" minOccurs="0"/>
                <xsd:element ref="ns1:LikedBy" minOccurs="0"/>
                <xsd:element ref="ns3:Link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ikesCount" ma:index="15" nillable="true" ma:displayName="Number of Likes" ma:internalName="LikesCount">
      <xsd:simpleType>
        <xsd:restriction base="dms:Unknown"/>
      </xsd:simpleType>
    </xsd:element>
    <xsd:element name="LikedBy" ma:index="16"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df310f-1d3f-47f5-874a-6599d83d33f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ne4592ad7cb549f3befee222a1ef4e56" ma:index="11" nillable="true" ma:taxonomy="true" ma:internalName="ne4592ad7cb549f3befee222a1ef4e56" ma:taxonomyFieldName="DMSKeywords" ma:displayName="Keywords" ma:fieldId="{7e4592ad-7cb5-49f3-befe-e222a1ef4e56}" ma:sspId="b81b984e-7d9a-4f77-a40b-67f8485df2c3" ma:termSetId="f8f53a86-c2b1-45c5-838e-fe63187c3f1d" ma:anchorId="00000000-0000-0000-0000-000000000000" ma:open="true" ma:isKeyword="false">
      <xsd:complexType>
        <xsd:sequence>
          <xsd:element ref="pc:Terms" minOccurs="0" maxOccurs="1"/>
        </xsd:sequence>
      </xsd:complexType>
    </xsd:element>
    <xsd:element name="TaxCatchAll" ma:index="12" nillable="true" ma:displayName="Taxonomy Catch All Column" ma:hidden="true" ma:list="{3234b6b1-cbeb-4a35-9012-f72c4dd91d2f}" ma:internalName="TaxCatchAll" ma:showField="CatchAllData" ma:web="c7df310f-1d3f-47f5-874a-6599d83d33fc">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3234b6b1-cbeb-4a35-9012-f72c4dd91d2f}" ma:internalName="TaxCatchAllLabel" ma:readOnly="true" ma:showField="CatchAllDataLabel" ma:web="c7df310f-1d3f-47f5-874a-6599d83d33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053933b-b1a2-4ba6-ba31-614ce796bc3f" elementFormDefault="qualified">
    <xsd:import namespace="http://schemas.microsoft.com/office/2006/documentManagement/types"/>
    <xsd:import namespace="http://schemas.microsoft.com/office/infopath/2007/PartnerControls"/>
    <xsd:element name="Links" ma:index="17" nillable="true" ma:displayName="Links" ma:internalName="Link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sax_ColorSelect>
  <Line>
    <Color val="D70012"/>
    <Color val="EA6876"/>
    <Color val="a80163"/>
    <Color val="D067AD"/>
    <Color val="3f136c"/>
    <Color val="967CB1"/>
    <Color val="08427e"/>
    <Color val="6D9ABC"/>
    <Color val="0e78c5"/>
    <Color val="6FB9E2"/>
    <Color val="1399a0"/>
    <Color val="6FC9CC"/>
    <Color val="67b419"/>
    <Color val="AEDB7D"/>
    <Color val="0a5139"/>
    <Color val="6EA293"/>
    <Color val="999FA6"/>
    <Color val="D7D7D7"/>
    <Color val="000000"/>
    <Color val="FFFFFF"/>
  </Line>
</sax_ColorSelect>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LikedBy xmlns="http://schemas.microsoft.com/sharepoint/v3">
      <UserInfo>
        <DisplayName/>
        <AccountId xsi:nil="true"/>
        <AccountType/>
      </UserInfo>
    </LikedBy>
    <TaxCatchAll xmlns="c7df310f-1d3f-47f5-874a-6599d83d33fc"/>
    <_dlc_DocId xmlns="c7df310f-1d3f-47f5-874a-6599d83d33fc">P01E039236-1272301203-10931</_dlc_DocId>
    <_dlc_DocIdUrl xmlns="c7df310f-1d3f-47f5-874a-6599d83d33fc">
      <Url>https://sites.share.bosch.com/sites/039236/_layouts/15/DocIdRedir.aspx?ID=P01E039236-1272301203-10931</Url>
      <Description>P01E039236-1272301203-10931</Description>
    </_dlc_DocIdUrl>
    <ne4592ad7cb549f3befee222a1ef4e56 xmlns="c7df310f-1d3f-47f5-874a-6599d83d33fc">
      <Terms xmlns="http://schemas.microsoft.com/office/infopath/2007/PartnerControls"/>
    </ne4592ad7cb549f3befee222a1ef4e56>
    <Links xmlns="5053933b-b1a2-4ba6-ba31-614ce796bc3f" xsi:nil="true"/>
  </documentManagement>
</p:properties>
</file>

<file path=customXml/itemProps1.xml><?xml version="1.0" encoding="utf-8"?>
<ds:datastoreItem xmlns:ds="http://schemas.openxmlformats.org/officeDocument/2006/customXml" ds:itemID="{D0252559-44F8-474C-B66D-E357B88E32C2}">
  <ds:schemaRefs/>
</ds:datastoreItem>
</file>

<file path=customXml/itemProps2.xml><?xml version="1.0" encoding="utf-8"?>
<ds:datastoreItem xmlns:ds="http://schemas.openxmlformats.org/officeDocument/2006/customXml" ds:itemID="{8269ECE9-6696-4668-9BAA-B50B98CF3040}"/>
</file>

<file path=customXml/itemProps3.xml><?xml version="1.0" encoding="utf-8"?>
<ds:datastoreItem xmlns:ds="http://schemas.openxmlformats.org/officeDocument/2006/customXml" ds:itemID="{304CF217-3C90-4AA0-B541-CE45F9BD305E}">
  <ds:schemaRefs/>
</ds:datastoreItem>
</file>

<file path=customXml/itemProps4.xml><?xml version="1.0" encoding="utf-8"?>
<ds:datastoreItem xmlns:ds="http://schemas.openxmlformats.org/officeDocument/2006/customXml" ds:itemID="{E4FE9160-6390-4310-BEDA-0825C9813564}">
  <ds:schemaRefs>
    <ds:schemaRef ds:uri="http://schemas.microsoft.com/sharepoint/events"/>
  </ds:schemaRefs>
</ds:datastoreItem>
</file>

<file path=customXml/itemProps5.xml><?xml version="1.0" encoding="utf-8"?>
<ds:datastoreItem xmlns:ds="http://schemas.openxmlformats.org/officeDocument/2006/customXml" ds:itemID="{4D800597-F5AF-4528-A11A-B221ADFA6BA9}">
  <ds:schemaRefs>
    <ds:schemaRef ds:uri="http://schemas.microsoft.com/sharepoint/v3/contenttype/forms"/>
  </ds:schemaRefs>
</ds:datastoreItem>
</file>

<file path=customXml/itemProps6.xml><?xml version="1.0" encoding="utf-8"?>
<ds:datastoreItem xmlns:ds="http://schemas.openxmlformats.org/officeDocument/2006/customXml" ds:itemID="{9CE64C43-248F-4BC2-AB32-B51A72D47AEE}">
  <ds:schemaRefs>
    <ds:schemaRef ds:uri="http://purl.org/dc/elements/1.1/"/>
    <ds:schemaRef ds:uri="http://schemas.microsoft.com/sharepoint/v3"/>
    <ds:schemaRef ds:uri="5a40d9f2-2f75-4e5b-8bbe-2ca21412c9c4"/>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presentation_181</Template>
  <TotalTime>0</TotalTime>
  <Words>4198</Words>
  <Application>Microsoft Office PowerPoint</Application>
  <PresentationFormat>Custom</PresentationFormat>
  <Paragraphs>706</Paragraphs>
  <Slides>47</Slides>
  <Notes>35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.Lucida Grande UI Regular</vt:lpstr>
      <vt:lpstr>Arial</vt:lpstr>
      <vt:lpstr>Bosch Office Sans</vt:lpstr>
      <vt:lpstr>Calibri</vt:lpstr>
      <vt:lpstr>DengXian</vt:lpstr>
      <vt:lpstr>Lucida Grande</vt:lpstr>
      <vt:lpstr>Times New Roman</vt:lpstr>
      <vt:lpstr>Wingdings</vt:lpstr>
      <vt:lpstr>Wingdings 3</vt:lpstr>
      <vt:lpstr>Bosch NG</vt:lpstr>
      <vt:lpstr>Bosch</vt:lpstr>
      <vt:lpstr>1_Bosch NG</vt:lpstr>
      <vt:lpstr>Access management system 3.0.1</vt:lpstr>
      <vt:lpstr>Why access control</vt:lpstr>
      <vt:lpstr>Why do you need an access control system?</vt:lpstr>
      <vt:lpstr>Typical applications </vt:lpstr>
      <vt:lpstr>Access control at a glance</vt:lpstr>
      <vt:lpstr>Why AMS 3.0.1</vt:lpstr>
      <vt:lpstr>Simple, scalable and always available</vt:lpstr>
      <vt:lpstr>PowerPoint Presentation</vt:lpstr>
      <vt:lpstr>Choose your target group:</vt:lpstr>
      <vt:lpstr>Why AMS 3.0.1 for End customers and consultants</vt:lpstr>
      <vt:lpstr>Benefits and functionalities for end customers and consultants</vt:lpstr>
      <vt:lpstr>Quick onboarding for employees with customizable Dialog Manager</vt:lpstr>
      <vt:lpstr>Easy registration process with visitor management</vt:lpstr>
      <vt:lpstr>Easy registration process with visitor management</vt:lpstr>
      <vt:lpstr>PowerPoint Presentation</vt:lpstr>
      <vt:lpstr>Intuitive graphical user interface (GUI) for easy operation</vt:lpstr>
      <vt:lpstr>Intuitive event view for quick reaction</vt:lpstr>
      <vt:lpstr>Easy-to-use map view for comprehensive overview</vt:lpstr>
      <vt:lpstr>Map view for enhanced information</vt:lpstr>
      <vt:lpstr>Swipe Ticker for constant overview of access events</vt:lpstr>
      <vt:lpstr>Multiple functionalities</vt:lpstr>
      <vt:lpstr>PowerPoint Presentation</vt:lpstr>
      <vt:lpstr>PowerPoint Presentation</vt:lpstr>
      <vt:lpstr>PowerPoint Presentation</vt:lpstr>
      <vt:lpstr>Area views</vt:lpstr>
      <vt:lpstr>Arm and disarm areas with one click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Flexibility thanks to divisions</vt:lpstr>
      <vt:lpstr>PowerPoint Presentation</vt:lpstr>
      <vt:lpstr>Why AMS 3.0.1 for system Integrators</vt:lpstr>
      <vt:lpstr>PowerPoint Presentation</vt:lpstr>
      <vt:lpstr>Straightforward licensing structure for easy ordering</vt:lpstr>
      <vt:lpstr>Quick basic configuration </vt:lpstr>
      <vt:lpstr>Win larger and more complex projects with AMS</vt:lpstr>
      <vt:lpstr>Additional value with AMS integration</vt:lpstr>
      <vt:lpstr>Additional value with AMS integration</vt:lpstr>
      <vt:lpstr>With new two-reader controller</vt:lpstr>
      <vt:lpstr>With Milestone XProtect Integration</vt:lpstr>
      <vt:lpstr>System Design example</vt:lpstr>
      <vt:lpstr>Thank you</vt:lpstr>
    </vt:vector>
  </TitlesOfParts>
  <Company>BOSCH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Smolenaers Roel (ST-VS/MKC)</dc:creator>
  <cp:lastModifiedBy>Mechler Tom (BT-AI/MKR-NA)</cp:lastModifiedBy>
  <cp:revision>313</cp:revision>
  <dcterms:created xsi:type="dcterms:W3CDTF">2019-07-03T12:38:31Z</dcterms:created>
  <dcterms:modified xsi:type="dcterms:W3CDTF">2021-04-01T14:16:21Z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ttachmentremark">
    <vt:lpwstr>$attachmentremark$</vt:lpwstr>
  </property>
  <property fmtid="{D5CDD505-2E9C-101B-9397-08002B2CF9AE}" pid="3" name="confidentiality">
    <vt:lpwstr>$confidentiality$</vt:lpwstr>
  </property>
  <property fmtid="{D5CDD505-2E9C-101B-9397-08002B2CF9AE}" pid="4" name="copyright">
    <vt:lpwstr>$copyright$</vt:lpwstr>
  </property>
  <property fmtid="{D5CDD505-2E9C-101B-9397-08002B2CF9AE}" pid="5" name="dateformat">
    <vt:lpwstr>$dateformat$</vt:lpwstr>
  </property>
  <property fmtid="{D5CDD505-2E9C-101B-9397-08002B2CF9AE}" pid="6" name="businessunit">
    <vt:lpwstr>$businessunit$</vt:lpwstr>
  </property>
  <property fmtid="{D5CDD505-2E9C-101B-9397-08002B2CF9AE}" pid="7" name="repositoryremark">
    <vt:lpwstr>$repositoryremark$</vt:lpwstr>
  </property>
  <property fmtid="{D5CDD505-2E9C-101B-9397-08002B2CF9AE}" pid="8" name="ContentTypeId">
    <vt:lpwstr>0x0101009AE8C368AB6AD349A116A5B2FB69A4C8003BE60BF21B84724AB1A2BA4CEB83B1ED</vt:lpwstr>
  </property>
  <property fmtid="{D5CDD505-2E9C-101B-9397-08002B2CF9AE}" pid="9" name="_dlc_DocIdItemGuid">
    <vt:lpwstr>3c825e38-c720-4bfc-9813-015d7d9c73b4</vt:lpwstr>
  </property>
  <property fmtid="{D5CDD505-2E9C-101B-9397-08002B2CF9AE}" pid="10" name="DMSKeywords">
    <vt:lpwstr/>
  </property>
</Properties>
</file>