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BF5D-A7D6-4B20-A24C-15B691D84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2B2D2-89A8-4EC6-8A8E-D8A03AABB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AA9B-D902-49BA-83C6-251F5B1B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3904E-019A-4745-87E4-3DBFB68F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8F415-5131-4D15-87C2-449D52B1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7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8655-F409-43EB-BA03-148FD020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E265C-00A0-4591-B7FA-C29A7D1E0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13FD0-F980-439A-BA88-E272B059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5A0AB-E3D5-41AF-8ECE-4BC220E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5750-C9A5-4F0A-BEEE-28713B2F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1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A1E63-AF13-427A-AF62-86DC348C5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F8B4C-8F45-4954-BC99-D6B4606F4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12176-0F9E-4AEA-BD30-714B85DD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B4224-54CD-461B-960D-8043371A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86A7-F295-43B4-93A8-D4C24B2C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9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890E-6CBA-4E48-836D-5CB7CA53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EA60-2EDF-473D-8F30-9A1799DE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EDC9-D523-41EB-AECC-877B6EFE4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AC95A-C6E4-422D-A433-51E61B99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2197E-A987-430B-AE45-E36607A8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4CFC-AE8F-4EB3-979D-DA7C44A5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9298E-7A01-4C4F-8C7E-70B127BC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20DD1-DBC0-4378-8E94-971C120F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31F7B-9226-4D72-9AA7-F99663CF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C739-2701-4EC0-9B25-BDA2406B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0DE6-2E59-4F0B-A713-32C60671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6D596-1F41-4CAA-8097-1E9DC820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F46B-4274-4F84-A060-D1EA3F4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C43E6-04AE-42C4-BAF2-EED912F3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7F119-9B56-41AF-A33D-11A250C0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B2FAF-679F-481D-98D4-C2565F46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07FA-51E7-464B-BE21-B0D0AD37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BB0C-518B-44E7-BA5F-016135A3A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A7ACB-9FA5-428C-8B26-39B9A46A7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C6383-A16D-4564-A778-3B191B9AE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75719-520B-4A90-9BF2-D3AF0EC52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F556B-29C6-4E75-B909-DE47E8BE1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E9F86-2A17-42C1-90ED-3DFBDF47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474A1-A3E1-42E8-827F-5E36D9AC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0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0670-5064-4CD3-8C0B-3E69FD4A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18B98-4C4E-4D43-A38D-C047E054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23A88-22F5-4010-BC23-EAC28A5C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7B709-6B09-4D55-84CA-29974B21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DECEB-4FF6-4DBA-BA34-411BE61E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32664-33F7-4760-9CD3-63B581C1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6A030-A50F-476A-88D5-C5E3843F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7819-6F49-4BE4-B4A7-8D84AEC4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BA152-675B-457B-98A9-3C24A0EC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B7BDD-7C2E-4588-8A41-965B17C52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D89B-311A-48CE-926F-8A5BBB0B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FD858-1B26-4010-8F23-A5820A08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4406B-1F1B-4967-AB07-6D2923D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0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63C0-EE25-4360-9AC6-426EC2A1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B57FF-DA17-4C19-A7E5-EAC30A264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12FA8-F122-402E-854A-081043A9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AE1D5-4D83-4311-BE0B-BF1A733C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6865F-5F79-4E4C-8AC6-A18DF96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5EA75-D61B-4B7C-93C2-3089BD71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A759F-90C6-4087-9ABD-2EB8E91E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51B83-8D07-45F1-A8C4-1417F1692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EC3D1-5285-4345-85DD-3E96B9FF7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6892-C9F1-46AC-A0A4-343A6F7BC077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A333E-7A11-47E5-91F5-AD03AF8E1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413D4-B7D2-4414-AA36-6C7F0B927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C096-DCAA-470D-BE8C-F8B30F1BC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ches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pport@midches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89C441D-F9B6-1260-2BE2-F627C89CD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5" y="782823"/>
            <a:ext cx="9405324" cy="52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C04949A-8C4D-4050-A09B-17072963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578" y="-2018534"/>
            <a:ext cx="15705578" cy="887653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CF41E2A-1442-840A-1FC8-68FC55946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1" y="5117432"/>
            <a:ext cx="1468414" cy="14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8A8066-D69C-DBB9-B2D0-4F66C97F4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17" y="1468445"/>
            <a:ext cx="8440720" cy="38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3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28E99-B1A7-B5FD-5ED8-C65253BBC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536" y="945518"/>
            <a:ext cx="8306174" cy="51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2C5C9-F7A0-37BE-25AC-2ECC3B5F3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526" y="842100"/>
            <a:ext cx="8386600" cy="51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944A7-FE71-5C3F-3CE7-20CB498D7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609" y="763662"/>
            <a:ext cx="8519119" cy="5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76161-7D62-AFF4-D3F0-D0B4DAC90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354" y="711643"/>
            <a:ext cx="8725967" cy="54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436CD2-A2E3-CC54-C735-64333F271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292" y="761975"/>
            <a:ext cx="8559454" cy="52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20E87-5A58-0933-5417-CEC3A24A7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028" y="762754"/>
            <a:ext cx="8615691" cy="53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1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lose&#10;&#10;Description automatically generated">
            <a:extLst>
              <a:ext uri="{FF2B5EF4-FFF2-40B4-BE49-F238E27FC236}">
                <a16:creationId xmlns:a16="http://schemas.microsoft.com/office/drawing/2014/main" id="{BE7B99EA-E4B1-7D8C-7D41-CDB8C7AA3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A60CE-5752-48FE-8E9D-63E2005D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" y="97820"/>
            <a:ext cx="10515600" cy="6464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Grant Assistance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2A1A170-6159-45E0-A649-FD93EBDB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" y="5899872"/>
            <a:ext cx="1484293" cy="979714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E4FF2BB-ECD0-9FC2-1346-62F76956F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38" y="5899872"/>
            <a:ext cx="814928" cy="814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39EF6E-4FA7-FEFB-98B4-A0E843CFBF6E}"/>
              </a:ext>
            </a:extLst>
          </p:cNvPr>
          <p:cNvSpPr txBox="1">
            <a:spLocks/>
          </p:cNvSpPr>
          <p:nvPr/>
        </p:nvSpPr>
        <p:spPr>
          <a:xfrm>
            <a:off x="466697" y="1893016"/>
            <a:ext cx="6980431" cy="2538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Getting started…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Contact your Chesapeake and Midlantic Marketing representative or email </a:t>
            </a:r>
            <a:r>
              <a:rPr lang="en-US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support@midches.com</a:t>
            </a:r>
            <a:endParaRPr lang="en-US" sz="20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Complete a short questionnaire</a:t>
            </a:r>
          </a:p>
          <a:p>
            <a:pPr marL="742950" indent="-74295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Questionnaire is reviewed by Bosch</a:t>
            </a:r>
          </a:p>
          <a:p>
            <a:pPr marL="742950" indent="-74295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Once approved, connection is made to referral firm</a:t>
            </a:r>
          </a:p>
          <a:p>
            <a:pPr marL="742950" indent="-74295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Cost for application process versus management is discussed</a:t>
            </a:r>
          </a:p>
        </p:txBody>
      </p:sp>
    </p:spTree>
    <p:extLst>
      <p:ext uri="{BB962C8B-B14F-4D97-AF65-F5344CB8AC3E}">
        <p14:creationId xmlns:p14="http://schemas.microsoft.com/office/powerpoint/2010/main" val="144728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79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Security Grant Assistance Program</vt:lpstr>
      <vt:lpstr>Security Grant Assistance Program</vt:lpstr>
      <vt:lpstr>Security Grant Assistance Program</vt:lpstr>
      <vt:lpstr>Security Grant Assistance Program</vt:lpstr>
      <vt:lpstr>Security Grant Assistance Program</vt:lpstr>
      <vt:lpstr>Security Grant Assistance Program</vt:lpstr>
      <vt:lpstr>Security Grant Assistance Program</vt:lpstr>
      <vt:lpstr>Security Grant Assistance Program</vt:lpstr>
      <vt:lpstr>Security Grant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Golueke</dc:creator>
  <cp:lastModifiedBy>Matt Golueke</cp:lastModifiedBy>
  <cp:revision>70</cp:revision>
  <dcterms:created xsi:type="dcterms:W3CDTF">2018-05-31T14:48:30Z</dcterms:created>
  <dcterms:modified xsi:type="dcterms:W3CDTF">2024-01-09T18:03:51Z</dcterms:modified>
</cp:coreProperties>
</file>