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7"/>
  </p:sldMasterIdLst>
  <p:notesMasterIdLst>
    <p:notesMasterId r:id="rId21"/>
  </p:notesMasterIdLst>
  <p:sldIdLst>
    <p:sldId id="256" r:id="rId8"/>
    <p:sldId id="273" r:id="rId9"/>
    <p:sldId id="355" r:id="rId10"/>
    <p:sldId id="258" r:id="rId11"/>
    <p:sldId id="381" r:id="rId12"/>
    <p:sldId id="367" r:id="rId13"/>
    <p:sldId id="369" r:id="rId14"/>
    <p:sldId id="373" r:id="rId15"/>
    <p:sldId id="374" r:id="rId16"/>
    <p:sldId id="375" r:id="rId17"/>
    <p:sldId id="371" r:id="rId18"/>
    <p:sldId id="372" r:id="rId19"/>
    <p:sldId id="378" r:id="rId20"/>
  </p:sldIdLst>
  <p:sldSz cx="10969625" cy="6170613"/>
  <p:notesSz cx="6858000" cy="9144000"/>
  <p:custDataLst>
    <p:tags r:id="rId22"/>
  </p:custDataLst>
  <p:defaultTextStyle>
    <a:defPPr>
      <a:defRPr lang="de-DE"/>
    </a:defPPr>
    <a:lvl1pPr algn="l" rtl="0" fontAlgn="base">
      <a:spcBef>
        <a:spcPct val="0"/>
      </a:spcBef>
      <a:spcAft>
        <a:spcPct val="0"/>
      </a:spcAft>
      <a:defRPr kern="1200">
        <a:solidFill>
          <a:schemeClr val="tx1"/>
        </a:solidFill>
        <a:latin typeface="Bosch Office Sans" pitchFamily="34" charset="0"/>
        <a:ea typeface="+mn-ea"/>
        <a:cs typeface="+mn-cs"/>
      </a:defRPr>
    </a:lvl1pPr>
    <a:lvl2pPr marL="411137" algn="l" rtl="0" fontAlgn="base">
      <a:spcBef>
        <a:spcPct val="0"/>
      </a:spcBef>
      <a:spcAft>
        <a:spcPct val="0"/>
      </a:spcAft>
      <a:defRPr kern="1200">
        <a:solidFill>
          <a:schemeClr val="tx1"/>
        </a:solidFill>
        <a:latin typeface="Bosch Office Sans" pitchFamily="34" charset="0"/>
        <a:ea typeface="+mn-ea"/>
        <a:cs typeface="+mn-cs"/>
      </a:defRPr>
    </a:lvl2pPr>
    <a:lvl3pPr marL="822275" algn="l" rtl="0" fontAlgn="base">
      <a:spcBef>
        <a:spcPct val="0"/>
      </a:spcBef>
      <a:spcAft>
        <a:spcPct val="0"/>
      </a:spcAft>
      <a:defRPr kern="1200">
        <a:solidFill>
          <a:schemeClr val="tx1"/>
        </a:solidFill>
        <a:latin typeface="Bosch Office Sans" pitchFamily="34" charset="0"/>
        <a:ea typeface="+mn-ea"/>
        <a:cs typeface="+mn-cs"/>
      </a:defRPr>
    </a:lvl3pPr>
    <a:lvl4pPr marL="1233411" algn="l" rtl="0" fontAlgn="base">
      <a:spcBef>
        <a:spcPct val="0"/>
      </a:spcBef>
      <a:spcAft>
        <a:spcPct val="0"/>
      </a:spcAft>
      <a:defRPr kern="1200">
        <a:solidFill>
          <a:schemeClr val="tx1"/>
        </a:solidFill>
        <a:latin typeface="Bosch Office Sans" pitchFamily="34" charset="0"/>
        <a:ea typeface="+mn-ea"/>
        <a:cs typeface="+mn-cs"/>
      </a:defRPr>
    </a:lvl4pPr>
    <a:lvl5pPr marL="1644549" algn="l" rtl="0" fontAlgn="base">
      <a:spcBef>
        <a:spcPct val="0"/>
      </a:spcBef>
      <a:spcAft>
        <a:spcPct val="0"/>
      </a:spcAft>
      <a:defRPr kern="1200">
        <a:solidFill>
          <a:schemeClr val="tx1"/>
        </a:solidFill>
        <a:latin typeface="Bosch Office Sans" pitchFamily="34" charset="0"/>
        <a:ea typeface="+mn-ea"/>
        <a:cs typeface="+mn-cs"/>
      </a:defRPr>
    </a:lvl5pPr>
    <a:lvl6pPr marL="2055686" algn="l" defTabSz="822275" rtl="0" eaLnBrk="1" latinLnBrk="0" hangingPunct="1">
      <a:defRPr kern="1200">
        <a:solidFill>
          <a:schemeClr val="tx1"/>
        </a:solidFill>
        <a:latin typeface="Bosch Office Sans" pitchFamily="34" charset="0"/>
        <a:ea typeface="+mn-ea"/>
        <a:cs typeface="+mn-cs"/>
      </a:defRPr>
    </a:lvl6pPr>
    <a:lvl7pPr marL="2466823" algn="l" defTabSz="822275" rtl="0" eaLnBrk="1" latinLnBrk="0" hangingPunct="1">
      <a:defRPr kern="1200">
        <a:solidFill>
          <a:schemeClr val="tx1"/>
        </a:solidFill>
        <a:latin typeface="Bosch Office Sans" pitchFamily="34" charset="0"/>
        <a:ea typeface="+mn-ea"/>
        <a:cs typeface="+mn-cs"/>
      </a:defRPr>
    </a:lvl7pPr>
    <a:lvl8pPr marL="2877960" algn="l" defTabSz="822275" rtl="0" eaLnBrk="1" latinLnBrk="0" hangingPunct="1">
      <a:defRPr kern="1200">
        <a:solidFill>
          <a:schemeClr val="tx1"/>
        </a:solidFill>
        <a:latin typeface="Bosch Office Sans" pitchFamily="34" charset="0"/>
        <a:ea typeface="+mn-ea"/>
        <a:cs typeface="+mn-cs"/>
      </a:defRPr>
    </a:lvl8pPr>
    <a:lvl9pPr marL="3289097" algn="l" defTabSz="822275" rtl="0" eaLnBrk="1" latinLnBrk="0" hangingPunct="1">
      <a:defRPr kern="1200">
        <a:solidFill>
          <a:schemeClr val="tx1"/>
        </a:solidFill>
        <a:latin typeface="Bosch Office Sans" pitchFamily="34" charset="0"/>
        <a:ea typeface="+mn-ea"/>
        <a:cs typeface="+mn-cs"/>
      </a:defRPr>
    </a:lvl9pPr>
  </p:defaultTextStyle>
  <p:extLst>
    <p:ext uri="{521415D9-36F7-43E2-AB2F-B90AF26B5E84}">
      <p14:sectionLst xmlns:p14="http://schemas.microsoft.com/office/powerpoint/2010/main">
        <p14:section name="Default Section" id="{AB746A5C-9C4F-4721-824E-F9292C72F9E0}">
          <p14:sldIdLst>
            <p14:sldId id="256"/>
            <p14:sldId id="273"/>
            <p14:sldId id="355"/>
            <p14:sldId id="258"/>
            <p14:sldId id="381"/>
            <p14:sldId id="367"/>
            <p14:sldId id="369"/>
            <p14:sldId id="373"/>
            <p14:sldId id="374"/>
            <p14:sldId id="375"/>
            <p14:sldId id="371"/>
            <p14:sldId id="372"/>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865" autoAdjust="0"/>
  </p:normalViewPr>
  <p:slideViewPr>
    <p:cSldViewPr snapToGrid="0">
      <p:cViewPr varScale="1">
        <p:scale>
          <a:sx n="114" d="100"/>
          <a:sy n="114" d="100"/>
        </p:scale>
        <p:origin x="8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7911F-CEAF-4F0B-98BD-EFB38C6572AA}" type="datetimeFigureOut">
              <a:rPr lang="de-DE" smtClean="0"/>
              <a:t>19.04.2024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48B2-9EB0-4B37-9B35-FC11E2EA535A}" type="slidenum">
              <a:rPr lang="de-DE" smtClean="0"/>
              <a:t>‹#›</a:t>
            </a:fld>
            <a:endParaRPr lang="de-DE"/>
          </a:p>
        </p:txBody>
      </p:sp>
    </p:spTree>
    <p:extLst>
      <p:ext uri="{BB962C8B-B14F-4D97-AF65-F5344CB8AC3E}">
        <p14:creationId xmlns:p14="http://schemas.microsoft.com/office/powerpoint/2010/main" val="22031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highlights on this slide are that the system uses customer’s hardware, there is not any dedicated hardware like the D6x00. The supported Operating Systems are for the Host Operating Systems, not a dedicated OS license required. Since it will work with Windows 10, this can simplify deployment. Since this is a Virtual Machine (VM), there is not a dedicated license required as there is for competitive systems. If they install into a Virtual environment, they will need the OS license, this does not.</a:t>
            </a:r>
          </a:p>
          <a:p>
            <a:endParaRPr lang="en-US" dirty="0"/>
          </a:p>
          <a:p>
            <a:r>
              <a:rPr lang="en-US" dirty="0"/>
              <a:t>Backwards compatible with the Conettix IP communications. The addition of TCP/IP for Automation to connect to the receiver (versus the UDP with the receiver connecting to automation) is a big add.</a:t>
            </a:r>
          </a:p>
        </p:txBody>
      </p:sp>
      <p:sp>
        <p:nvSpPr>
          <p:cNvPr id="4" name="Slide Number Placeholder 3"/>
          <p:cNvSpPr>
            <a:spLocks noGrp="1"/>
          </p:cNvSpPr>
          <p:nvPr>
            <p:ph type="sldNum" sz="quarter" idx="5"/>
          </p:nvPr>
        </p:nvSpPr>
        <p:spPr/>
        <p:txBody>
          <a:bodyPr/>
          <a:lstStyle/>
          <a:p>
            <a:fld id="{492D48B2-9EB0-4B37-9B35-FC11E2EA535A}" type="slidenum">
              <a:rPr lang="de-DE" smtClean="0"/>
              <a:t>3</a:t>
            </a:fld>
            <a:endParaRPr lang="de-DE"/>
          </a:p>
        </p:txBody>
      </p:sp>
    </p:spTree>
    <p:extLst>
      <p:ext uri="{BB962C8B-B14F-4D97-AF65-F5344CB8AC3E}">
        <p14:creationId xmlns:p14="http://schemas.microsoft.com/office/powerpoint/2010/main" val="32810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animated slide with all of the screens that show the install process. It can be used to show for training or for ease of installation, especially compared to the D6x00 installation setup. There is no installation on a workstation, it is just URL/IP Address to the login/dashboard pages.</a:t>
            </a:r>
          </a:p>
        </p:txBody>
      </p:sp>
      <p:sp>
        <p:nvSpPr>
          <p:cNvPr id="4" name="Slide Number Placeholder 3"/>
          <p:cNvSpPr>
            <a:spLocks noGrp="1"/>
          </p:cNvSpPr>
          <p:nvPr>
            <p:ph type="sldNum" sz="quarter" idx="5"/>
          </p:nvPr>
        </p:nvSpPr>
        <p:spPr/>
        <p:txBody>
          <a:bodyPr/>
          <a:lstStyle/>
          <a:p>
            <a:fld id="{492D48B2-9EB0-4B37-9B35-FC11E2EA535A}" type="slidenum">
              <a:rPr lang="de-DE" smtClean="0"/>
              <a:t>6</a:t>
            </a:fld>
            <a:endParaRPr lang="de-DE"/>
          </a:p>
        </p:txBody>
      </p:sp>
    </p:spTree>
    <p:extLst>
      <p:ext uri="{BB962C8B-B14F-4D97-AF65-F5344CB8AC3E}">
        <p14:creationId xmlns:p14="http://schemas.microsoft.com/office/powerpoint/2010/main" val="300163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highlights here are again, no proprietary hardware. There are two receivers available per system, one could be encrypted, one not; they could be used as two different receivers, etc. The number of accounts is per system, not per receiver. The licenses are Additive, which means that if they purchase the Base (D6800-SR and an additional 500 Accounts, they would have 100 accounts. This was not available in the D6x00 hardware. There is no software for management to be installed, it simply uses a standard web browser at the workstations. The Automated Failover is a huge update from the D6x00, it will automatically fail over with no intervention required to get it running. More on that on the next slide. Automation output is the same, so no changes required on the Automation side. Real-time dashboard is like the front of the receiver, so keep the user informed of status and details of the receiver system. More in a following slide.</a:t>
            </a:r>
          </a:p>
        </p:txBody>
      </p:sp>
      <p:sp>
        <p:nvSpPr>
          <p:cNvPr id="4" name="Slide Number Placeholder 3"/>
          <p:cNvSpPr>
            <a:spLocks noGrp="1"/>
          </p:cNvSpPr>
          <p:nvPr>
            <p:ph type="sldNum" sz="quarter" idx="5"/>
          </p:nvPr>
        </p:nvSpPr>
        <p:spPr/>
        <p:txBody>
          <a:bodyPr/>
          <a:lstStyle/>
          <a:p>
            <a:fld id="{492D48B2-9EB0-4B37-9B35-FC11E2EA535A}" type="slidenum">
              <a:rPr lang="de-DE" smtClean="0"/>
              <a:t>7</a:t>
            </a:fld>
            <a:endParaRPr lang="de-DE"/>
          </a:p>
        </p:txBody>
      </p:sp>
    </p:spTree>
    <p:extLst>
      <p:ext uri="{BB962C8B-B14F-4D97-AF65-F5344CB8AC3E}">
        <p14:creationId xmlns:p14="http://schemas.microsoft.com/office/powerpoint/2010/main" val="132401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failover process is completely automatic. Server B (the “backup” system) will monitor Server A (the “active” server) and in case of failure it will assume all operations of the system. There is not a primary versus secondary or backup, either can be the primary that is running. The only manual process will be the initiation of the “backup” server to bring the Cluster up.</a:t>
            </a:r>
          </a:p>
        </p:txBody>
      </p:sp>
      <p:sp>
        <p:nvSpPr>
          <p:cNvPr id="4" name="Slide Number Placeholder 3"/>
          <p:cNvSpPr>
            <a:spLocks noGrp="1"/>
          </p:cNvSpPr>
          <p:nvPr>
            <p:ph type="sldNum" sz="quarter" idx="5"/>
          </p:nvPr>
        </p:nvSpPr>
        <p:spPr/>
        <p:txBody>
          <a:bodyPr/>
          <a:lstStyle/>
          <a:p>
            <a:fld id="{492D48B2-9EB0-4B37-9B35-FC11E2EA535A}" type="slidenum">
              <a:rPr lang="de-DE" smtClean="0"/>
              <a:t>8</a:t>
            </a:fld>
            <a:endParaRPr lang="de-DE"/>
          </a:p>
        </p:txBody>
      </p:sp>
    </p:spTree>
    <p:extLst>
      <p:ext uri="{BB962C8B-B14F-4D97-AF65-F5344CB8AC3E}">
        <p14:creationId xmlns:p14="http://schemas.microsoft.com/office/powerpoint/2010/main" val="397724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animated slide with all of the items of the “Dashboard” Monitor page highlighted that are being talked about:</a:t>
            </a:r>
          </a:p>
          <a:p>
            <a:pPr marL="171450" indent="-171450">
              <a:buFontTx/>
              <a:buChar char="-"/>
            </a:pPr>
            <a:r>
              <a:rPr lang="en-US" dirty="0"/>
              <a:t>Accounts: It shows the number of accounts and their various statuses as shown. </a:t>
            </a:r>
          </a:p>
          <a:p>
            <a:pPr marL="171450" indent="-171450">
              <a:buFontTx/>
              <a:buChar char="-"/>
            </a:pPr>
            <a:r>
              <a:rPr lang="en-US" dirty="0"/>
              <a:t>System Status shows the Active server (in Failover this is important), if there is a Failover configured and its status, and the current License (Demo, Expired (demo), or Active.)</a:t>
            </a:r>
          </a:p>
          <a:p>
            <a:pPr marL="171450" indent="-171450">
              <a:buFontTx/>
              <a:buChar char="-"/>
            </a:pPr>
            <a:r>
              <a:rPr lang="en-US" dirty="0"/>
              <a:t>Automation / Receiver shows the if there events in manual process, if the receiver is online or offline, and Automation status.</a:t>
            </a:r>
          </a:p>
          <a:p>
            <a:pPr marL="171450" indent="-171450">
              <a:buFontTx/>
              <a:buChar char="-"/>
            </a:pPr>
            <a:r>
              <a:rPr lang="en-US" dirty="0"/>
              <a:t>Offline Accounts shows the list of accounts that have been declared as Offline.</a:t>
            </a:r>
          </a:p>
          <a:p>
            <a:pPr marL="171450" indent="-171450">
              <a:buFontTx/>
              <a:buChar char="-"/>
            </a:pPr>
            <a:r>
              <a:rPr lang="en-US" dirty="0"/>
              <a:t>Recently Completed shows events that have been processed by Automation.</a:t>
            </a:r>
          </a:p>
          <a:p>
            <a:pPr marL="171450" indent="-171450">
              <a:buFontTx/>
              <a:buChar char="-"/>
            </a:pPr>
            <a:r>
              <a:rPr lang="en-US" dirty="0"/>
              <a:t>Automation Offline shows when Automation is not responding. </a:t>
            </a:r>
          </a:p>
          <a:p>
            <a:pPr marL="171450" indent="-171450">
              <a:buFontTx/>
              <a:buChar char="-"/>
            </a:pPr>
            <a:r>
              <a:rPr lang="en-US" dirty="0"/>
              <a:t>In-Process Events (Mute) shows if Automation is Offline and the Mute is to silence any new events</a:t>
            </a:r>
          </a:p>
        </p:txBody>
      </p:sp>
      <p:sp>
        <p:nvSpPr>
          <p:cNvPr id="4" name="Slide Number Placeholder 3"/>
          <p:cNvSpPr>
            <a:spLocks noGrp="1"/>
          </p:cNvSpPr>
          <p:nvPr>
            <p:ph type="sldNum" sz="quarter" idx="5"/>
          </p:nvPr>
        </p:nvSpPr>
        <p:spPr/>
        <p:txBody>
          <a:bodyPr/>
          <a:lstStyle/>
          <a:p>
            <a:fld id="{492D48B2-9EB0-4B37-9B35-FC11E2EA535A}" type="slidenum">
              <a:rPr lang="de-DE" smtClean="0"/>
              <a:t>9</a:t>
            </a:fld>
            <a:endParaRPr lang="de-DE"/>
          </a:p>
        </p:txBody>
      </p:sp>
    </p:spTree>
    <p:extLst>
      <p:ext uri="{BB962C8B-B14F-4D97-AF65-F5344CB8AC3E}">
        <p14:creationId xmlns:p14="http://schemas.microsoft.com/office/powerpoint/2010/main" val="301782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animated slide with all of the items of the System Manager page highlighted that are being talked about:</a:t>
            </a:r>
          </a:p>
          <a:p>
            <a:pPr marL="171450" indent="-171450">
              <a:buFontTx/>
              <a:buChar char="-"/>
            </a:pPr>
            <a:r>
              <a:rPr lang="en-US" dirty="0"/>
              <a:t>Panels Account is the list of accounts that are in the system</a:t>
            </a:r>
          </a:p>
          <a:p>
            <a:pPr marL="171450" indent="-171450">
              <a:buFontTx/>
              <a:buChar char="-"/>
            </a:pPr>
            <a:r>
              <a:rPr lang="en-US" dirty="0"/>
              <a:t>Add is where new accounts can be added. These can be done from any workstation connected to the receiver. They are done in real time with no send or receive.</a:t>
            </a:r>
          </a:p>
          <a:p>
            <a:pPr marL="171450" indent="-171450">
              <a:buFontTx/>
              <a:buChar char="-"/>
            </a:pPr>
            <a:r>
              <a:rPr lang="en-US" dirty="0"/>
              <a:t>Edit is where existing accounts can be edited. </a:t>
            </a:r>
          </a:p>
          <a:p>
            <a:pPr marL="171450" indent="-171450">
              <a:buFontTx/>
              <a:buChar char="-"/>
            </a:pPr>
            <a:r>
              <a:rPr lang="en-US" dirty="0"/>
              <a:t>Receivers is where the receivers are configured. This is restricted to Administrator Operators.</a:t>
            </a:r>
          </a:p>
          <a:p>
            <a:pPr marL="171450" indent="-171450">
              <a:buFontTx/>
              <a:buChar char="-"/>
            </a:pPr>
            <a:r>
              <a:rPr lang="en-US" dirty="0"/>
              <a:t>Automation Profiles are where configurations specific to an automation package are configured. This is restricted to Administrator Operators.</a:t>
            </a:r>
          </a:p>
          <a:p>
            <a:pPr marL="171450" indent="-171450">
              <a:buFontTx/>
              <a:buChar char="-"/>
            </a:pPr>
            <a:r>
              <a:rPr lang="en-US" dirty="0"/>
              <a:t>Operators is where new logins are created. There are only two operator types, Administrator and Standard. This is restricted to Administrator Operators.</a:t>
            </a:r>
          </a:p>
          <a:p>
            <a:pPr marL="171450" indent="-171450">
              <a:buFontTx/>
              <a:buChar char="-"/>
            </a:pPr>
            <a:r>
              <a:rPr lang="en-US" dirty="0"/>
              <a:t>Licensing is where the licensing is configured and checked. This is restricted to Administrator Operators.</a:t>
            </a:r>
          </a:p>
          <a:p>
            <a:pPr marL="171450" indent="-171450">
              <a:buFontTx/>
              <a:buChar char="-"/>
            </a:pPr>
            <a:r>
              <a:rPr lang="en-US" dirty="0"/>
              <a:t>Event history is where the Event History logs can be retrieved. The system holds the last 30 days of events and is not limited by number of events.</a:t>
            </a:r>
          </a:p>
        </p:txBody>
      </p:sp>
      <p:sp>
        <p:nvSpPr>
          <p:cNvPr id="4" name="Slide Number Placeholder 3"/>
          <p:cNvSpPr>
            <a:spLocks noGrp="1"/>
          </p:cNvSpPr>
          <p:nvPr>
            <p:ph type="sldNum" sz="quarter" idx="5"/>
          </p:nvPr>
        </p:nvSpPr>
        <p:spPr/>
        <p:txBody>
          <a:bodyPr/>
          <a:lstStyle/>
          <a:p>
            <a:fld id="{492D48B2-9EB0-4B37-9B35-FC11E2EA535A}" type="slidenum">
              <a:rPr lang="de-DE" smtClean="0"/>
              <a:t>10</a:t>
            </a:fld>
            <a:endParaRPr lang="de-DE"/>
          </a:p>
        </p:txBody>
      </p:sp>
    </p:spTree>
    <p:extLst>
      <p:ext uri="{BB962C8B-B14F-4D97-AF65-F5344CB8AC3E}">
        <p14:creationId xmlns:p14="http://schemas.microsoft.com/office/powerpoint/2010/main" val="7251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CTNs for ordering a system.</a:t>
            </a:r>
          </a:p>
        </p:txBody>
      </p:sp>
      <p:sp>
        <p:nvSpPr>
          <p:cNvPr id="4" name="Slide Number Placeholder 3"/>
          <p:cNvSpPr>
            <a:spLocks noGrp="1"/>
          </p:cNvSpPr>
          <p:nvPr>
            <p:ph type="sldNum" sz="quarter" idx="5"/>
          </p:nvPr>
        </p:nvSpPr>
        <p:spPr/>
        <p:txBody>
          <a:bodyPr/>
          <a:lstStyle/>
          <a:p>
            <a:fld id="{492D48B2-9EB0-4B37-9B35-FC11E2EA535A}" type="slidenum">
              <a:rPr lang="de-DE" smtClean="0"/>
              <a:t>11</a:t>
            </a:fld>
            <a:endParaRPr lang="de-DE"/>
          </a:p>
        </p:txBody>
      </p:sp>
    </p:spTree>
    <p:extLst>
      <p:ext uri="{BB962C8B-B14F-4D97-AF65-F5344CB8AC3E}">
        <p14:creationId xmlns:p14="http://schemas.microsoft.com/office/powerpoint/2010/main" val="4166512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horizont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BF558F48-F6D6-4568-8DA6-55FAE81CC26F}"/>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547200" y="2602898"/>
            <a:ext cx="9268637" cy="1507549"/>
          </a:xfrm>
          <a:ln w="0">
            <a:noFill/>
          </a:ln>
          <a:effectLst/>
        </p:spPr>
        <p:txBody>
          <a:bodyPr anchor="b" anchorCtr="0">
            <a:normAutofit/>
          </a:bodyPr>
          <a:lstStyle>
            <a:lvl1pPr algn="l">
              <a:lnSpc>
                <a:spcPct val="100000"/>
              </a:lnSpc>
              <a:defRPr sz="4000" b="1" kern="0" cap="none" baseline="0">
                <a:solidFill>
                  <a:schemeClr val="tx1"/>
                </a:solidFill>
              </a:defRPr>
            </a:lvl1pPr>
          </a:lstStyle>
          <a:p>
            <a:r>
              <a:rPr lang="en-US" noProof="1"/>
              <a:t>Presentation title</a:t>
            </a:r>
          </a:p>
        </p:txBody>
      </p:sp>
      <p:sp>
        <p:nvSpPr>
          <p:cNvPr id="7" name="Text Placeholder 2">
            <a:extLst>
              <a:ext uri="{FF2B5EF4-FFF2-40B4-BE49-F238E27FC236}">
                <a16:creationId xmlns:a16="http://schemas.microsoft.com/office/drawing/2014/main" id="{77B0DFCC-F037-4745-849A-E2902A32AC76}"/>
              </a:ext>
            </a:extLst>
          </p:cNvPr>
          <p:cNvSpPr>
            <a:spLocks noGrp="1"/>
          </p:cNvSpPr>
          <p:nvPr>
            <p:ph type="body" sz="quarter" idx="1" hasCustomPrompt="1"/>
          </p:nvPr>
        </p:nvSpPr>
        <p:spPr>
          <a:xfrm>
            <a:off x="547200" y="4241130"/>
            <a:ext cx="9268637" cy="1254369"/>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371600" indent="0">
              <a:buFontTx/>
              <a:buNone/>
              <a:defRPr/>
            </a:lvl5pPr>
          </a:lstStyle>
          <a:p>
            <a:pPr lvl="0"/>
            <a:r>
              <a:rPr lang="en-US" noProof="1"/>
              <a:t>Name, Department, Date</a:t>
            </a:r>
          </a:p>
        </p:txBody>
      </p:sp>
      <p:pic>
        <p:nvPicPr>
          <p:cNvPr id="4" name="SuperGraphic">
            <a:extLst>
              <a:ext uri="{FF2B5EF4-FFF2-40B4-BE49-F238E27FC236}">
                <a16:creationId xmlns:a16="http://schemas.microsoft.com/office/drawing/2014/main" id="{862C2846-F73C-4F37-B810-57D2567D11EB}"/>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969200" cy="2056725"/>
          </a:xfrm>
          <a:prstGeom prst="rect">
            <a:avLst/>
          </a:prstGeom>
        </p:spPr>
      </p:pic>
    </p:spTree>
    <p:extLst>
      <p:ext uri="{BB962C8B-B14F-4D97-AF65-F5344CB8AC3E}">
        <p14:creationId xmlns:p14="http://schemas.microsoft.com/office/powerpoint/2010/main" val="2149848536"/>
      </p:ext>
    </p:extLst>
  </p:cSld>
  <p:clrMapOvr>
    <a:masterClrMapping/>
  </p:clrMapOvr>
  <p:hf sldNum="0" hdr="0" ftr="0" dt="0"/>
  <p:extLst>
    <p:ext uri="{DCECCB84-F9BA-43D5-87BE-67443E8EF086}">
      <p15:sldGuideLst xmlns:p15="http://schemas.microsoft.com/office/powerpoint/2012/main">
        <p15:guide id="1" pos="428" userDrawn="1">
          <p15:clr>
            <a:srgbClr val="FBAE40"/>
          </p15:clr>
        </p15:guide>
        <p15:guide id="2" pos="6185" userDrawn="1">
          <p15:clr>
            <a:srgbClr val="FBAE40"/>
          </p15:clr>
        </p15:guide>
        <p15:guide id="3" orient="horz" pos="1290" userDrawn="1">
          <p15:clr>
            <a:srgbClr val="FBAE40"/>
          </p15:clr>
        </p15:guide>
        <p15:guide id="4" orient="horz" pos="2590" userDrawn="1">
          <p15:clr>
            <a:srgbClr val="FBAE40"/>
          </p15:clr>
        </p15:guide>
        <p15:guide id="5" orient="horz" pos="2664" userDrawn="1">
          <p15:clr>
            <a:srgbClr val="FBAE40"/>
          </p15:clr>
        </p15:guide>
        <p15:guide id="6" orient="horz" pos="347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Vertical contents ">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E29BFEC5-7639-4AE9-A818-5EB7EC3C9C54}"/>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3" name="Title 1">
            <a:extLst>
              <a:ext uri="{FF2B5EF4-FFF2-40B4-BE49-F238E27FC236}">
                <a16:creationId xmlns:a16="http://schemas.microsoft.com/office/drawing/2014/main" id="{5E99B80D-00FD-40C8-B929-FA71A2E035A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3" name="Content Placeholder 1"/>
          <p:cNvSpPr>
            <a:spLocks noGrp="1"/>
          </p:cNvSpPr>
          <p:nvPr>
            <p:ph sz="half" idx="1" hasCustomPrompt="1"/>
          </p:nvPr>
        </p:nvSpPr>
        <p:spPr>
          <a:xfrm>
            <a:off x="205200" y="1296000"/>
            <a:ext cx="49140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2"/>
          <p:cNvSpPr>
            <a:spLocks noGrp="1"/>
          </p:cNvSpPr>
          <p:nvPr>
            <p:ph sz="half" idx="2" hasCustomPrompt="1"/>
          </p:nvPr>
        </p:nvSpPr>
        <p:spPr>
          <a:xfrm>
            <a:off x="5853600" y="1295999"/>
            <a:ext cx="4914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2" name="AttachmentRemark">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2" name="Slide Number Placeholder 1">
            <a:extLst>
              <a:ext uri="{FF2B5EF4-FFF2-40B4-BE49-F238E27FC236}">
                <a16:creationId xmlns:a16="http://schemas.microsoft.com/office/drawing/2014/main" id="{4A6EE88F-E97F-46A3-8AB7-354C833CFFAB}"/>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787601235"/>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3225" userDrawn="1">
          <p15:clr>
            <a:srgbClr val="FBAE40"/>
          </p15:clr>
        </p15:guide>
        <p15:guide id="9" pos="36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 Vertical contents ">
    <p:spTree>
      <p:nvGrpSpPr>
        <p:cNvPr id="1" name=""/>
        <p:cNvGrpSpPr/>
        <p:nvPr/>
      </p:nvGrpSpPr>
      <p:grpSpPr>
        <a:xfrm>
          <a:off x="0" y="0"/>
          <a:ext cx="0" cy="0"/>
          <a:chOff x="0" y="0"/>
          <a:chExt cx="0" cy="0"/>
        </a:xfrm>
      </p:grpSpPr>
      <p:sp>
        <p:nvSpPr>
          <p:cNvPr id="18" name="Chapter_titleonly">
            <a:extLst>
              <a:ext uri="{FF2B5EF4-FFF2-40B4-BE49-F238E27FC236}">
                <a16:creationId xmlns:a16="http://schemas.microsoft.com/office/drawing/2014/main" id="{7CCAFAD8-87FF-4E8A-B13E-2709A28399CC}"/>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4" name="Title 1">
            <a:extLst>
              <a:ext uri="{FF2B5EF4-FFF2-40B4-BE49-F238E27FC236}">
                <a16:creationId xmlns:a16="http://schemas.microsoft.com/office/drawing/2014/main" id="{4213B860-B040-4AA5-BCCF-91A137076F8B}"/>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3" name="Content Placeholder 1"/>
          <p:cNvSpPr>
            <a:spLocks noGrp="1"/>
          </p:cNvSpPr>
          <p:nvPr>
            <p:ph sz="half" idx="1" hasCustomPrompt="1"/>
          </p:nvPr>
        </p:nvSpPr>
        <p:spPr>
          <a:xfrm>
            <a:off x="205200" y="1296000"/>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3900600" y="1296000"/>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3"/>
          <p:cNvSpPr>
            <a:spLocks noGrp="1"/>
          </p:cNvSpPr>
          <p:nvPr>
            <p:ph sz="half" idx="3" hasCustomPrompt="1"/>
          </p:nvPr>
        </p:nvSpPr>
        <p:spPr>
          <a:xfrm>
            <a:off x="7596000" y="1295999"/>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3" name="AttachmentRemark">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2" name="Slide Number Placeholder 1">
            <a:extLst>
              <a:ext uri="{FF2B5EF4-FFF2-40B4-BE49-F238E27FC236}">
                <a16:creationId xmlns:a16="http://schemas.microsoft.com/office/drawing/2014/main" id="{21F85651-AA1F-4EE5-A69C-0361B9A97953}"/>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005200844"/>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2126" userDrawn="1">
          <p15:clr>
            <a:srgbClr val="FBAE40"/>
          </p15:clr>
        </p15:guide>
        <p15:guide id="9" pos="2455" userDrawn="1">
          <p15:clr>
            <a:srgbClr val="FBAE40"/>
          </p15:clr>
        </p15:guide>
        <p15:guide id="10" pos="4453" userDrawn="1">
          <p15:clr>
            <a:srgbClr val="FBAE40"/>
          </p15:clr>
        </p15:guide>
        <p15:guide id="11" pos="478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 Vertical contents ">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85E4898A-B45B-416F-8A7F-E57751056EEE}"/>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5" name="Title 1">
            <a:extLst>
              <a:ext uri="{FF2B5EF4-FFF2-40B4-BE49-F238E27FC236}">
                <a16:creationId xmlns:a16="http://schemas.microsoft.com/office/drawing/2014/main" id="{A33F6F31-B924-4EAD-BDA8-332AAD2C4179}"/>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5399"/>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2" hasCustomPrompt="1"/>
          </p:nvPr>
        </p:nvSpPr>
        <p:spPr>
          <a:xfrm>
            <a:off x="2877600" y="1295400"/>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3" hasCustomPrompt="1"/>
          </p:nvPr>
        </p:nvSpPr>
        <p:spPr>
          <a:xfrm>
            <a:off x="5550000" y="1295399"/>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4" hasCustomPrompt="1"/>
          </p:nvPr>
        </p:nvSpPr>
        <p:spPr>
          <a:xfrm>
            <a:off x="8222400" y="1295400"/>
            <a:ext cx="25416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4" name="AttachmentRemark">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2" name="Slide Number Placeholder 1">
            <a:extLst>
              <a:ext uri="{FF2B5EF4-FFF2-40B4-BE49-F238E27FC236}">
                <a16:creationId xmlns:a16="http://schemas.microsoft.com/office/drawing/2014/main" id="{4E68EDC3-D46C-4E18-BC78-B9478A7BDC83}"/>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763114601"/>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1731" userDrawn="1">
          <p15:clr>
            <a:srgbClr val="FBAE40"/>
          </p15:clr>
        </p15:guide>
        <p15:guide id="9" pos="1810" userDrawn="1">
          <p15:clr>
            <a:srgbClr val="FBAE40"/>
          </p15:clr>
        </p15:guide>
        <p15:guide id="10" pos="3417" userDrawn="1">
          <p15:clr>
            <a:srgbClr val="FBAE40"/>
          </p15:clr>
        </p15:guide>
        <p15:guide id="11" pos="3495" userDrawn="1">
          <p15:clr>
            <a:srgbClr val="FBAE40"/>
          </p15:clr>
        </p15:guide>
        <p15:guide id="12" pos="5098" userDrawn="1">
          <p15:clr>
            <a:srgbClr val="FBAE40"/>
          </p15:clr>
        </p15:guide>
        <p15:guide id="13" pos="51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 Horizontal contents ">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9398DDFA-1939-498B-8921-7DDB40481FE9}"/>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3" name="Title 1">
            <a:extLst>
              <a:ext uri="{FF2B5EF4-FFF2-40B4-BE49-F238E27FC236}">
                <a16:creationId xmlns:a16="http://schemas.microsoft.com/office/drawing/2014/main" id="{AB79D08E-37B8-49BA-9E18-ED577CD99900}"/>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105588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2" hasCustomPrompt="1"/>
          </p:nvPr>
        </p:nvSpPr>
        <p:spPr>
          <a:xfrm>
            <a:off x="205200" y="3481200"/>
            <a:ext cx="105588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2" name="AttachmentRemark">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2" name="Slide Number Placeholder 1">
            <a:extLst>
              <a:ext uri="{FF2B5EF4-FFF2-40B4-BE49-F238E27FC236}">
                <a16:creationId xmlns:a16="http://schemas.microsoft.com/office/drawing/2014/main" id="{D337342F-2EB7-4EB1-963F-314A664F0F2C}"/>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3956372322"/>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 x 2 Contents ">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90C8652B-1F43-4467-AC53-668A8D3D470B}"/>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5" name="Title 1">
            <a:extLst>
              <a:ext uri="{FF2B5EF4-FFF2-40B4-BE49-F238E27FC236}">
                <a16:creationId xmlns:a16="http://schemas.microsoft.com/office/drawing/2014/main" id="{EFDBB36D-E1FF-4336-B805-B8B7F4B25A83}"/>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5850000" y="1295999"/>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2" hasCustomPrompt="1"/>
          </p:nvPr>
        </p:nvSpPr>
        <p:spPr>
          <a:xfrm>
            <a:off x="205200" y="34812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4" hasCustomPrompt="1"/>
          </p:nvPr>
        </p:nvSpPr>
        <p:spPr>
          <a:xfrm>
            <a:off x="5850000" y="34812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4" name="AttachmentRemark">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2" name="Slide Number Placeholder 1">
            <a:extLst>
              <a:ext uri="{FF2B5EF4-FFF2-40B4-BE49-F238E27FC236}">
                <a16:creationId xmlns:a16="http://schemas.microsoft.com/office/drawing/2014/main" id="{685D5130-F453-4F60-9091-CC67A95125AD}"/>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51935903"/>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guide id="10" pos="3225" userDrawn="1">
          <p15:clr>
            <a:srgbClr val="FBAE40"/>
          </p15:clr>
        </p15:guide>
        <p15:guide id="11" pos="368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 x 2 Contents ">
    <p:spTree>
      <p:nvGrpSpPr>
        <p:cNvPr id="1" name=""/>
        <p:cNvGrpSpPr/>
        <p:nvPr/>
      </p:nvGrpSpPr>
      <p:grpSpPr>
        <a:xfrm>
          <a:off x="0" y="0"/>
          <a:ext cx="0" cy="0"/>
          <a:chOff x="0" y="0"/>
          <a:chExt cx="0" cy="0"/>
        </a:xfrm>
      </p:grpSpPr>
      <p:sp>
        <p:nvSpPr>
          <p:cNvPr id="21" name="Chapter_titleonly">
            <a:extLst>
              <a:ext uri="{FF2B5EF4-FFF2-40B4-BE49-F238E27FC236}">
                <a16:creationId xmlns:a16="http://schemas.microsoft.com/office/drawing/2014/main" id="{FEDBFC76-9F59-4A18-8E8B-EDDF9CC208BC}"/>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7" name="Title 1">
            <a:extLst>
              <a:ext uri="{FF2B5EF4-FFF2-40B4-BE49-F238E27FC236}">
                <a16:creationId xmlns:a16="http://schemas.microsoft.com/office/drawing/2014/main" id="{0226D581-60F4-440B-A410-F6582BC0DCF0}"/>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3900600" y="1295999"/>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5" hasCustomPrompt="1"/>
          </p:nvPr>
        </p:nvSpPr>
        <p:spPr>
          <a:xfrm>
            <a:off x="7596000" y="1295999"/>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2" hasCustomPrompt="1"/>
          </p:nvPr>
        </p:nvSpPr>
        <p:spPr>
          <a:xfrm>
            <a:off x="2052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5"/>
          <p:cNvSpPr>
            <a:spLocks noGrp="1"/>
          </p:cNvSpPr>
          <p:nvPr>
            <p:ph sz="half" idx="4" hasCustomPrompt="1"/>
          </p:nvPr>
        </p:nvSpPr>
        <p:spPr>
          <a:xfrm>
            <a:off x="39006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6"/>
          <p:cNvSpPr>
            <a:spLocks noGrp="1"/>
          </p:cNvSpPr>
          <p:nvPr>
            <p:ph sz="half" idx="6" hasCustomPrompt="1"/>
          </p:nvPr>
        </p:nvSpPr>
        <p:spPr>
          <a:xfrm>
            <a:off x="75960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6" name="AttachmentRemark">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2" name="Slide Number Placeholder 1">
            <a:extLst>
              <a:ext uri="{FF2B5EF4-FFF2-40B4-BE49-F238E27FC236}">
                <a16:creationId xmlns:a16="http://schemas.microsoft.com/office/drawing/2014/main" id="{8CC4D98D-B6D0-4EAC-B595-B1B3F34F74E1}"/>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482577220"/>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2126" userDrawn="1">
          <p15:clr>
            <a:srgbClr val="FBAE40"/>
          </p15:clr>
        </p15:guide>
        <p15:guide id="9" pos="2457" userDrawn="1">
          <p15:clr>
            <a:srgbClr val="FBAE40"/>
          </p15:clr>
        </p15:guide>
        <p15:guide id="10" pos="4453" userDrawn="1">
          <p15:clr>
            <a:srgbClr val="FBAE40"/>
          </p15:clr>
        </p15:guide>
        <p15:guide id="11" pos="4782" userDrawn="1">
          <p15:clr>
            <a:srgbClr val="FBAE40"/>
          </p15:clr>
        </p15:guide>
        <p15:guide id="12" orient="horz" pos="2113" userDrawn="1">
          <p15:clr>
            <a:srgbClr val="FBAE40"/>
          </p15:clr>
        </p15:guide>
        <p15:guide id="13" orient="horz" pos="21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4 x 2 Contents ">
    <p:spTree>
      <p:nvGrpSpPr>
        <p:cNvPr id="1" name=""/>
        <p:cNvGrpSpPr/>
        <p:nvPr/>
      </p:nvGrpSpPr>
      <p:grpSpPr>
        <a:xfrm>
          <a:off x="0" y="0"/>
          <a:ext cx="0" cy="0"/>
          <a:chOff x="0" y="0"/>
          <a:chExt cx="0" cy="0"/>
        </a:xfrm>
      </p:grpSpPr>
      <p:sp>
        <p:nvSpPr>
          <p:cNvPr id="24" name="Chapter_titleonly">
            <a:extLst>
              <a:ext uri="{FF2B5EF4-FFF2-40B4-BE49-F238E27FC236}">
                <a16:creationId xmlns:a16="http://schemas.microsoft.com/office/drawing/2014/main" id="{20D581F7-7281-48B4-B67B-7228F84F398D}"/>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9" name="Title 1">
            <a:extLst>
              <a:ext uri="{FF2B5EF4-FFF2-40B4-BE49-F238E27FC236}">
                <a16:creationId xmlns:a16="http://schemas.microsoft.com/office/drawing/2014/main" id="{C7544615-D17B-4350-B517-7E469AC91AB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2877600" y="1295999"/>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5550000" y="12960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4"/>
          <p:cNvSpPr>
            <a:spLocks noGrp="1"/>
          </p:cNvSpPr>
          <p:nvPr>
            <p:ph sz="half" idx="7" hasCustomPrompt="1"/>
          </p:nvPr>
        </p:nvSpPr>
        <p:spPr>
          <a:xfrm>
            <a:off x="8222400" y="1295999"/>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5"/>
          <p:cNvSpPr>
            <a:spLocks noGrp="1"/>
          </p:cNvSpPr>
          <p:nvPr>
            <p:ph sz="half" idx="2" hasCustomPrompt="1"/>
          </p:nvPr>
        </p:nvSpPr>
        <p:spPr>
          <a:xfrm>
            <a:off x="2052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6"/>
          <p:cNvSpPr>
            <a:spLocks noGrp="1"/>
          </p:cNvSpPr>
          <p:nvPr>
            <p:ph sz="half" idx="4" hasCustomPrompt="1"/>
          </p:nvPr>
        </p:nvSpPr>
        <p:spPr>
          <a:xfrm>
            <a:off x="28776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8" name="Content Placeholder 7">
            <a:extLst>
              <a:ext uri="{FF2B5EF4-FFF2-40B4-BE49-F238E27FC236}">
                <a16:creationId xmlns:a16="http://schemas.microsoft.com/office/drawing/2014/main" id="{B143799E-2832-49D7-9953-45BACACA7549}"/>
              </a:ext>
            </a:extLst>
          </p:cNvPr>
          <p:cNvSpPr>
            <a:spLocks noGrp="1"/>
          </p:cNvSpPr>
          <p:nvPr>
            <p:ph sz="half" idx="6" hasCustomPrompt="1"/>
          </p:nvPr>
        </p:nvSpPr>
        <p:spPr>
          <a:xfrm>
            <a:off x="55500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8"/>
          <p:cNvSpPr>
            <a:spLocks noGrp="1"/>
          </p:cNvSpPr>
          <p:nvPr>
            <p:ph sz="half" idx="8" hasCustomPrompt="1"/>
          </p:nvPr>
        </p:nvSpPr>
        <p:spPr>
          <a:xfrm>
            <a:off x="82224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21" name="AttachmentRemark">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2" name="Slide Number Placeholder 1">
            <a:extLst>
              <a:ext uri="{FF2B5EF4-FFF2-40B4-BE49-F238E27FC236}">
                <a16:creationId xmlns:a16="http://schemas.microsoft.com/office/drawing/2014/main" id="{C3FE2449-86F7-413D-AD74-17B8BDC576AB}"/>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3371421479"/>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guide id="10" pos="1731" userDrawn="1">
          <p15:clr>
            <a:srgbClr val="FBAE40"/>
          </p15:clr>
        </p15:guide>
        <p15:guide id="11" pos="1810" userDrawn="1">
          <p15:clr>
            <a:srgbClr val="FBAE40"/>
          </p15:clr>
        </p15:guide>
        <p15:guide id="12" pos="3416" userDrawn="1">
          <p15:clr>
            <a:srgbClr val="FBAE40"/>
          </p15:clr>
        </p15:guide>
        <p15:guide id="13" pos="3497" userDrawn="1">
          <p15:clr>
            <a:srgbClr val="FBAE40"/>
          </p15:clr>
        </p15:guide>
        <p15:guide id="14" pos="5098" userDrawn="1">
          <p15:clr>
            <a:srgbClr val="FBAE40"/>
          </p15:clr>
        </p15:guide>
        <p15:guide id="15" pos="517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only ">
    <p:spTree>
      <p:nvGrpSpPr>
        <p:cNvPr id="1" name=""/>
        <p:cNvGrpSpPr/>
        <p:nvPr/>
      </p:nvGrpSpPr>
      <p:grpSpPr>
        <a:xfrm>
          <a:off x="0" y="0"/>
          <a:ext cx="0" cy="0"/>
          <a:chOff x="0" y="0"/>
          <a:chExt cx="0" cy="0"/>
        </a:xfrm>
      </p:grpSpPr>
      <p:sp>
        <p:nvSpPr>
          <p:cNvPr id="4" name="Chapter_titleonly"/>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0" name="AttachmentRemark">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5" name="Title 4">
            <a:extLst>
              <a:ext uri="{FF2B5EF4-FFF2-40B4-BE49-F238E27FC236}">
                <a16:creationId xmlns:a16="http://schemas.microsoft.com/office/drawing/2014/main" id="{5CC74776-286D-45CF-B42A-A491ED08BED4}"/>
              </a:ext>
            </a:extLst>
          </p:cNvPr>
          <p:cNvSpPr>
            <a:spLocks noGrp="1"/>
          </p:cNvSpPr>
          <p:nvPr>
            <p:ph type="title" hasCustomPrompt="1"/>
          </p:nvPr>
        </p:nvSpPr>
        <p:spPr/>
        <p:txBody>
          <a:bodyPr/>
          <a:lstStyle/>
          <a:p>
            <a:r>
              <a:rPr lang="en-US"/>
              <a:t>Add Slide Title</a:t>
            </a:r>
          </a:p>
        </p:txBody>
      </p:sp>
      <p:sp>
        <p:nvSpPr>
          <p:cNvPr id="2" name="Slide Number Placeholder 1">
            <a:extLst>
              <a:ext uri="{FF2B5EF4-FFF2-40B4-BE49-F238E27FC236}">
                <a16:creationId xmlns:a16="http://schemas.microsoft.com/office/drawing/2014/main" id="{9D4A29A7-9E35-4523-8421-38341F67C3EE}"/>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822274495"/>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
    <p:spTree>
      <p:nvGrpSpPr>
        <p:cNvPr id="1" name=""/>
        <p:cNvGrpSpPr/>
        <p:nvPr/>
      </p:nvGrpSpPr>
      <p:grpSpPr>
        <a:xfrm>
          <a:off x="0" y="0"/>
          <a:ext cx="0" cy="0"/>
          <a:chOff x="0" y="0"/>
          <a:chExt cx="0" cy="0"/>
        </a:xfrm>
      </p:grpSpPr>
      <p:sp>
        <p:nvSpPr>
          <p:cNvPr id="8" name="AttachmentRemark">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2" name="Slide Number Placeholder 1">
            <a:extLst>
              <a:ext uri="{FF2B5EF4-FFF2-40B4-BE49-F238E27FC236}">
                <a16:creationId xmlns:a16="http://schemas.microsoft.com/office/drawing/2014/main" id="{570A8589-A8D2-4132-B89B-2FADFC125660}"/>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074551859"/>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7" orient="horz" pos="348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vertic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43858496-C239-47F8-BDF4-1C95D89182D0}"/>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3289593" y="1152144"/>
            <a:ext cx="7132831" cy="2044365"/>
          </a:xfrm>
          <a:ln w="0">
            <a:noFill/>
          </a:ln>
          <a:effectLst/>
        </p:spPr>
        <p:txBody>
          <a:bodyPr anchor="b" anchorCtr="0">
            <a:normAutofit/>
          </a:bodyPr>
          <a:lstStyle>
            <a:lvl1pPr algn="l">
              <a:lnSpc>
                <a:spcPct val="100000"/>
              </a:lnSpc>
              <a:defRPr sz="4000" b="1" kern="0" cap="none" baseline="0">
                <a:solidFill>
                  <a:schemeClr val="tx1"/>
                </a:solidFill>
              </a:defRPr>
            </a:lvl1pPr>
          </a:lstStyle>
          <a:p>
            <a:r>
              <a:rPr lang="en-US" noProof="1"/>
              <a:t>Presentation title</a:t>
            </a:r>
          </a:p>
        </p:txBody>
      </p:sp>
      <p:sp>
        <p:nvSpPr>
          <p:cNvPr id="4" name="Text Placeholder 2">
            <a:extLst>
              <a:ext uri="{FF2B5EF4-FFF2-40B4-BE49-F238E27FC236}">
                <a16:creationId xmlns:a16="http://schemas.microsoft.com/office/drawing/2014/main" id="{55C2B86F-C1CA-4E64-9221-A99B4E89D289}"/>
              </a:ext>
            </a:extLst>
          </p:cNvPr>
          <p:cNvSpPr>
            <a:spLocks noGrp="1"/>
          </p:cNvSpPr>
          <p:nvPr>
            <p:ph type="body" sz="quarter" idx="1" hasCustomPrompt="1"/>
          </p:nvPr>
        </p:nvSpPr>
        <p:spPr>
          <a:xfrm>
            <a:off x="3289593" y="3327191"/>
            <a:ext cx="7132831" cy="1254369"/>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371600" indent="0">
              <a:buFontTx/>
              <a:buNone/>
              <a:defRPr/>
            </a:lvl5pPr>
          </a:lstStyle>
          <a:p>
            <a:pPr lvl="0"/>
            <a:r>
              <a:rPr lang="en-US" noProof="1"/>
              <a:t>Name, Department, Date</a:t>
            </a:r>
          </a:p>
        </p:txBody>
      </p:sp>
      <p:pic>
        <p:nvPicPr>
          <p:cNvPr id="3" name="SuperGraphic">
            <a:extLst>
              <a:ext uri="{FF2B5EF4-FFF2-40B4-BE49-F238E27FC236}">
                <a16:creationId xmlns:a16="http://schemas.microsoft.com/office/drawing/2014/main" id="{8E3B306C-041F-4487-8C98-1BF9B6BE172F}"/>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742494" cy="6170613"/>
          </a:xfrm>
          <a:prstGeom prst="rect">
            <a:avLst/>
          </a:prstGeom>
        </p:spPr>
      </p:pic>
    </p:spTree>
    <p:extLst>
      <p:ext uri="{BB962C8B-B14F-4D97-AF65-F5344CB8AC3E}">
        <p14:creationId xmlns:p14="http://schemas.microsoft.com/office/powerpoint/2010/main" val="1621930316"/>
      </p:ext>
    </p:extLst>
  </p:cSld>
  <p:clrMapOvr>
    <a:masterClrMapping/>
  </p:clrMapOvr>
  <p:hf sldNum="0" hdr="0" ftr="0" dt="0"/>
  <p:extLst>
    <p:ext uri="{DCECCB84-F9BA-43D5-87BE-67443E8EF086}">
      <p15:sldGuideLst xmlns:p15="http://schemas.microsoft.com/office/powerpoint/2012/main">
        <p15:guide id="1" pos="2153" userDrawn="1">
          <p15:clr>
            <a:srgbClr val="FBAE40"/>
          </p15:clr>
        </p15:guide>
        <p15:guide id="2" pos="6491" userDrawn="1">
          <p15:clr>
            <a:srgbClr val="FBAE40"/>
          </p15:clr>
        </p15:guide>
        <p15:guide id="3" orient="horz" pos="2088" userDrawn="1">
          <p15:clr>
            <a:srgbClr val="FBAE40"/>
          </p15:clr>
        </p15:guide>
        <p15:guide id="4" orient="horz" pos="2014" userDrawn="1">
          <p15:clr>
            <a:srgbClr val="FBAE40"/>
          </p15:clr>
        </p15:guide>
        <p15:guide id="5" orient="horz" pos="347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horizont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E881C9CD-D10B-4CDB-B44D-3FBD5D07A516}"/>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6" name="Chapter_title">
            <a:extLst>
              <a:ext uri="{FF2B5EF4-FFF2-40B4-BE49-F238E27FC236}">
                <a16:creationId xmlns:a16="http://schemas.microsoft.com/office/drawing/2014/main" id="{EE80FFE3-B9B2-433E-9111-10990FD419AB}"/>
              </a:ext>
            </a:extLst>
          </p:cNvPr>
          <p:cNvSpPr>
            <a:spLocks noGrp="1"/>
          </p:cNvSpPr>
          <p:nvPr>
            <p:ph type="body" sz="quarter" idx="15" hasCustomPrompt="1"/>
          </p:nvPr>
        </p:nvSpPr>
        <p:spPr>
          <a:xfrm>
            <a:off x="547200" y="2602896"/>
            <a:ext cx="9268637" cy="2892602"/>
          </a:xfrm>
          <a:ln w="0">
            <a:noFill/>
          </a:ln>
          <a:effectLst/>
        </p:spPr>
        <p:txBody>
          <a:bodyPr anchor="t" anchorCtr="0">
            <a:normAutofit/>
          </a:bodyPr>
          <a:lstStyle>
            <a:lvl1pPr marL="0" indent="0" algn="l">
              <a:lnSpc>
                <a:spcPct val="100000"/>
              </a:lnSpc>
              <a:spcBef>
                <a:spcPts val="0"/>
              </a:spcBef>
              <a:buFontTx/>
              <a:buNone/>
              <a:defRPr sz="4000" b="1" kern="0" cap="none" baseline="0">
                <a:solidFill>
                  <a:schemeClr val="tx1"/>
                </a:solidFill>
              </a:defRPr>
            </a:lvl1pPr>
          </a:lstStyle>
          <a:p>
            <a:r>
              <a:rPr lang="en-US" noProof="1"/>
              <a:t>Chapter title</a:t>
            </a:r>
          </a:p>
        </p:txBody>
      </p:sp>
      <p:sp>
        <p:nvSpPr>
          <p:cNvPr id="3" name="RectangleCol">
            <a:extLst>
              <a:ext uri="{FF2B5EF4-FFF2-40B4-BE49-F238E27FC236}">
                <a16:creationId xmlns:a16="http://schemas.microsoft.com/office/drawing/2014/main" id="{5DD958C9-7251-4FEC-9785-C1A6CE9F6847}"/>
              </a:ext>
            </a:extLst>
          </p:cNvPr>
          <p:cNvSpPr>
            <a:spLocks noSelect="1" noChangeAspect="1"/>
          </p:cNvSpPr>
          <p:nvPr userDrawn="1"/>
        </p:nvSpPr>
        <p:spPr>
          <a:xfrm>
            <a:off x="0" y="99"/>
            <a:ext cx="10969625" cy="2055600"/>
          </a:xfrm>
          <a:prstGeom prst="rect">
            <a:avLst/>
          </a:prstGeom>
          <a:solidFill>
            <a:schemeClr val="accent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4" name="Text Placeholder 3">
            <a:extLst>
              <a:ext uri="{FF2B5EF4-FFF2-40B4-BE49-F238E27FC236}">
                <a16:creationId xmlns:a16="http://schemas.microsoft.com/office/drawing/2014/main" id="{D9EAE105-4DC3-4775-A78C-B758C32ACFF6}"/>
              </a:ext>
            </a:extLst>
          </p:cNvPr>
          <p:cNvSpPr>
            <a:spLocks noGrp="1"/>
          </p:cNvSpPr>
          <p:nvPr>
            <p:ph type="ctrTitle" hasCustomPrompt="1"/>
          </p:nvPr>
        </p:nvSpPr>
        <p:spPr>
          <a:xfrm>
            <a:off x="465781" y="98"/>
            <a:ext cx="2207942" cy="2055600"/>
          </a:xfrm>
        </p:spPr>
        <p:txBody>
          <a:bodyPr bIns="72000" anchor="ctr"/>
          <a:lstStyle>
            <a:lvl1pPr marL="0" indent="0">
              <a:lnSpc>
                <a:spcPct val="100000"/>
              </a:lnSpc>
              <a:spcBef>
                <a:spcPts val="500"/>
              </a:spcBef>
              <a:buFontTx/>
              <a:buNone/>
              <a:defRPr sz="15000" b="1" kern="0" baseline="0">
                <a:solidFill>
                  <a:schemeClr val="bg1"/>
                </a:solidFill>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a:t>00</a:t>
            </a:r>
          </a:p>
        </p:txBody>
      </p:sp>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Tree>
    <p:extLst>
      <p:ext uri="{BB962C8B-B14F-4D97-AF65-F5344CB8AC3E}">
        <p14:creationId xmlns:p14="http://schemas.microsoft.com/office/powerpoint/2010/main" val="3828809399"/>
      </p:ext>
    </p:extLst>
  </p:cSld>
  <p:clrMapOvr>
    <a:masterClrMapping/>
  </p:clrMapOvr>
  <p:hf sldNum="0" hdr="0" ftr="0" dt="0"/>
  <p:extLst>
    <p:ext uri="{DCECCB84-F9BA-43D5-87BE-67443E8EF086}">
      <p15:sldGuideLst xmlns:p15="http://schemas.microsoft.com/office/powerpoint/2012/main">
        <p15:guide id="1" pos="342" userDrawn="1">
          <p15:clr>
            <a:srgbClr val="FBAE40"/>
          </p15:clr>
        </p15:guide>
        <p15:guide id="2" pos="6165" userDrawn="1">
          <p15:clr>
            <a:srgbClr val="FBAE40"/>
          </p15:clr>
        </p15:guide>
        <p15:guide id="3" orient="horz" pos="1557" userDrawn="1">
          <p15:clr>
            <a:srgbClr val="FBAE40"/>
          </p15:clr>
        </p15:guide>
        <p15:guide id="4" orient="horz" pos="28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vertical ">
    <p:spTree>
      <p:nvGrpSpPr>
        <p:cNvPr id="1" name=""/>
        <p:cNvGrpSpPr/>
        <p:nvPr/>
      </p:nvGrpSpPr>
      <p:grpSpPr>
        <a:xfrm>
          <a:off x="0" y="0"/>
          <a:ext cx="0" cy="0"/>
          <a:chOff x="0" y="0"/>
          <a:chExt cx="0" cy="0"/>
        </a:xfrm>
      </p:grpSpPr>
      <p:pic>
        <p:nvPicPr>
          <p:cNvPr id="7" name="Logo">
            <a:extLst>
              <a:ext uri="{FF2B5EF4-FFF2-40B4-BE49-F238E27FC236}">
                <a16:creationId xmlns:a16="http://schemas.microsoft.com/office/drawing/2014/main" id="{E5083679-3829-4F0B-9E1A-B4E6F314AFD2}"/>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6" name="Chapter_title">
            <a:extLst>
              <a:ext uri="{FF2B5EF4-FFF2-40B4-BE49-F238E27FC236}">
                <a16:creationId xmlns:a16="http://schemas.microsoft.com/office/drawing/2014/main" id="{EE80FFE3-B9B2-433E-9111-10990FD419AB}"/>
              </a:ext>
            </a:extLst>
          </p:cNvPr>
          <p:cNvSpPr>
            <a:spLocks noGrp="1"/>
          </p:cNvSpPr>
          <p:nvPr>
            <p:ph type="body" sz="quarter" idx="15" hasCustomPrompt="1"/>
          </p:nvPr>
        </p:nvSpPr>
        <p:spPr>
          <a:xfrm>
            <a:off x="3279831" y="1200075"/>
            <a:ext cx="7072741" cy="3142785"/>
          </a:xfrm>
          <a:ln w="0">
            <a:noFill/>
          </a:ln>
          <a:effectLst/>
        </p:spPr>
        <p:txBody>
          <a:bodyPr anchor="t" anchorCtr="0">
            <a:normAutofit/>
          </a:bodyPr>
          <a:lstStyle>
            <a:lvl1pPr marL="0" indent="0" algn="l">
              <a:lnSpc>
                <a:spcPct val="100000"/>
              </a:lnSpc>
              <a:spcBef>
                <a:spcPts val="0"/>
              </a:spcBef>
              <a:buFontTx/>
              <a:buNone/>
              <a:defRPr sz="4000" b="1" kern="0" cap="none" baseline="0">
                <a:solidFill>
                  <a:schemeClr val="tx1"/>
                </a:solidFill>
              </a:defRPr>
            </a:lvl1pPr>
          </a:lstStyle>
          <a:p>
            <a:r>
              <a:rPr lang="en-US" noProof="1"/>
              <a:t>Chapter title</a:t>
            </a:r>
          </a:p>
        </p:txBody>
      </p:sp>
      <p:sp>
        <p:nvSpPr>
          <p:cNvPr id="3" name="RectangleCol">
            <a:extLst>
              <a:ext uri="{FF2B5EF4-FFF2-40B4-BE49-F238E27FC236}">
                <a16:creationId xmlns:a16="http://schemas.microsoft.com/office/drawing/2014/main" id="{5DD958C9-7251-4FEC-9785-C1A6CE9F6847}"/>
              </a:ext>
            </a:extLst>
          </p:cNvPr>
          <p:cNvSpPr>
            <a:spLocks noSelect="1" noChangeAspect="1"/>
          </p:cNvSpPr>
          <p:nvPr userDrawn="1"/>
        </p:nvSpPr>
        <p:spPr>
          <a:xfrm>
            <a:off x="-1" y="99"/>
            <a:ext cx="2739600" cy="6170514"/>
          </a:xfrm>
          <a:prstGeom prst="rect">
            <a:avLst/>
          </a:prstGeom>
          <a:solidFill>
            <a:schemeClr val="accent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4" name="Text Placeholder 3">
            <a:extLst>
              <a:ext uri="{FF2B5EF4-FFF2-40B4-BE49-F238E27FC236}">
                <a16:creationId xmlns:a16="http://schemas.microsoft.com/office/drawing/2014/main" id="{D9EAE105-4DC3-4775-A78C-B758C32ACFF6}"/>
              </a:ext>
            </a:extLst>
          </p:cNvPr>
          <p:cNvSpPr>
            <a:spLocks noGrp="1"/>
          </p:cNvSpPr>
          <p:nvPr>
            <p:ph type="ctrTitle" hasCustomPrompt="1"/>
          </p:nvPr>
        </p:nvSpPr>
        <p:spPr>
          <a:xfrm>
            <a:off x="464400" y="99"/>
            <a:ext cx="2207942" cy="2055600"/>
          </a:xfrm>
        </p:spPr>
        <p:txBody>
          <a:bodyPr bIns="72000" anchor="ctr"/>
          <a:lstStyle>
            <a:lvl1pPr marL="0" indent="0">
              <a:lnSpc>
                <a:spcPct val="100000"/>
              </a:lnSpc>
              <a:spcBef>
                <a:spcPts val="500"/>
              </a:spcBef>
              <a:buFontTx/>
              <a:buNone/>
              <a:defRPr sz="15000" b="1" kern="0" baseline="0">
                <a:solidFill>
                  <a:schemeClr val="bg1"/>
                </a:solidFill>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a:t>00</a:t>
            </a:r>
          </a:p>
        </p:txBody>
      </p:sp>
      <p:pic>
        <p:nvPicPr>
          <p:cNvPr id="5" name="SuperGraphic">
            <a:extLst>
              <a:ext uri="{FF2B5EF4-FFF2-40B4-BE49-F238E27FC236}">
                <a16:creationId xmlns:a16="http://schemas.microsoft.com/office/drawing/2014/main" id="{B93399BE-B0B2-44B3-8FAE-18A968B3CDA4}"/>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0799" y="0"/>
            <a:ext cx="68562" cy="6170613"/>
          </a:xfrm>
          <a:prstGeom prst="rect">
            <a:avLst/>
          </a:prstGeom>
        </p:spPr>
      </p:pic>
    </p:spTree>
    <p:extLst>
      <p:ext uri="{BB962C8B-B14F-4D97-AF65-F5344CB8AC3E}">
        <p14:creationId xmlns:p14="http://schemas.microsoft.com/office/powerpoint/2010/main" val="833081435"/>
      </p:ext>
    </p:extLst>
  </p:cSld>
  <p:clrMapOvr>
    <a:masterClrMapping/>
  </p:clrMapOvr>
  <p:hf sldNum="0" hdr="0" ftr="0" dt="0"/>
  <p:extLst>
    <p:ext uri="{DCECCB84-F9BA-43D5-87BE-67443E8EF086}">
      <p15:sldGuideLst xmlns:p15="http://schemas.microsoft.com/office/powerpoint/2012/main">
        <p15:guide id="1" pos="2064" userDrawn="1">
          <p15:clr>
            <a:srgbClr val="FBAE40"/>
          </p15:clr>
        </p15:guide>
        <p15:guide id="2" pos="6165" userDrawn="1">
          <p15:clr>
            <a:srgbClr val="FBAE40"/>
          </p15:clr>
        </p15:guide>
        <p15:guide id="3" orient="horz" pos="754" userDrawn="1">
          <p15:clr>
            <a:srgbClr val="FBAE40"/>
          </p15:clr>
        </p15:guide>
        <p15:guide id="4" orient="horz" pos="2738" userDrawn="1">
          <p15:clr>
            <a:srgbClr val="FBAE40"/>
          </p15:clr>
        </p15:guide>
        <p15:guide id="5" pos="2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picture without text ">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926F8EF2-FFD9-4D48-A076-77C0B811BAB0}"/>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10969625" cy="5536800"/>
          </a:xfrm>
          <a:blipFill dpi="0" rotWithShape="1">
            <a:blip r:embed="rId4">
              <a:alphaModFix amt="70000"/>
              <a:extLst>
                <a:ext uri="{28A0092B-C50C-407E-A947-70E740481C1C}">
                  <a14:useLocalDpi xmlns:a14="http://schemas.microsoft.com/office/drawing/2010/main" val="0"/>
                </a:ext>
              </a:extLst>
            </a:blip>
            <a:srcRect/>
            <a:stretch>
              <a:fillRect/>
            </a:stretch>
          </a:blipFill>
        </p:spPr>
        <p:txBody>
          <a:bodyPr anchor="ctr"/>
          <a:lstStyle>
            <a:lvl1pPr marL="0" indent="0" algn="ctr">
              <a:lnSpc>
                <a:spcPct val="600000"/>
              </a:lnSpc>
              <a:buFontTx/>
              <a:buNone/>
              <a:defRPr sz="900"/>
            </a:lvl1pPr>
          </a:lstStyle>
          <a:p>
            <a:r>
              <a:rPr lang="en-US" noProof="1"/>
              <a:t>Insert photo</a:t>
            </a:r>
          </a:p>
        </p:txBody>
      </p:sp>
    </p:spTree>
    <p:extLst>
      <p:ext uri="{BB962C8B-B14F-4D97-AF65-F5344CB8AC3E}">
        <p14:creationId xmlns:p14="http://schemas.microsoft.com/office/powerpoint/2010/main" val="765800943"/>
      </p:ext>
    </p:extLst>
  </p:cSld>
  <p:clrMapOvr>
    <a:masterClrMapping/>
  </p:clrMapOvr>
  <p:hf sldNum="0" hdr="0" ftr="0" dt="0"/>
  <p:extLst>
    <p:ext uri="{DCECCB84-F9BA-43D5-87BE-67443E8EF086}">
      <p15:sldGuideLst xmlns:p15="http://schemas.microsoft.com/office/powerpoint/2012/main">
        <p15:guide id="4" orient="horz" pos="34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ext ">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B77066FA-8AE8-47E2-8A79-1355389EE471}"/>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9" name="Picture Placeholder 4">
            <a:extLst>
              <a:ext uri="{FF2B5EF4-FFF2-40B4-BE49-F238E27FC236}">
                <a16:creationId xmlns:a16="http://schemas.microsoft.com/office/drawing/2014/main" id="{E3AE72B7-66D7-4755-9A92-9BAA3A80886F}"/>
              </a:ext>
            </a:extLst>
          </p:cNvPr>
          <p:cNvSpPr>
            <a:spLocks noGrp="1"/>
          </p:cNvSpPr>
          <p:nvPr>
            <p:ph type="pic" sz="quarter" idx="1" hasCustomPrompt="1"/>
          </p:nvPr>
        </p:nvSpPr>
        <p:spPr>
          <a:xfrm>
            <a:off x="0" y="0"/>
            <a:ext cx="10969625" cy="5536800"/>
          </a:xfrm>
          <a:blipFill dpi="0" rotWithShape="1">
            <a:blip r:embed="rId4">
              <a:alphaModFix amt="70000"/>
              <a:extLst>
                <a:ext uri="{28A0092B-C50C-407E-A947-70E740481C1C}">
                  <a14:useLocalDpi xmlns:a14="http://schemas.microsoft.com/office/drawing/2010/main" val="0"/>
                </a:ext>
              </a:extLst>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3" name="Text Placeholder 2">
            <a:extLst>
              <a:ext uri="{FF2B5EF4-FFF2-40B4-BE49-F238E27FC236}">
                <a16:creationId xmlns:a16="http://schemas.microsoft.com/office/drawing/2014/main" id="{D346B548-69AA-497B-BD64-E14E4F9EA5F6}"/>
              </a:ext>
            </a:extLst>
          </p:cNvPr>
          <p:cNvSpPr>
            <a:spLocks noGrp="1"/>
          </p:cNvSpPr>
          <p:nvPr>
            <p:ph type="body" sz="quarter" idx="2" hasCustomPrompt="1"/>
          </p:nvPr>
        </p:nvSpPr>
        <p:spPr>
          <a:xfrm>
            <a:off x="406800" y="1036800"/>
            <a:ext cx="3780000" cy="2484000"/>
          </a:xfrm>
          <a:solidFill>
            <a:schemeClr val="bg1"/>
          </a:solidFill>
        </p:spPr>
        <p:txBody>
          <a:bodyPr lIns="252000" tIns="216000" rIns="252000" bIns="21600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spTree>
    <p:extLst>
      <p:ext uri="{BB962C8B-B14F-4D97-AF65-F5344CB8AC3E}">
        <p14:creationId xmlns:p14="http://schemas.microsoft.com/office/powerpoint/2010/main" val="764896579"/>
      </p:ext>
    </p:extLst>
  </p:cSld>
  <p:clrMapOvr>
    <a:masterClrMapping/>
  </p:clrMapOvr>
  <p:hf sldNum="0" hdr="0" ftr="0" dt="0"/>
  <p:extLst>
    <p:ext uri="{DCECCB84-F9BA-43D5-87BE-67443E8EF086}">
      <p15:sldGuideLst xmlns:p15="http://schemas.microsoft.com/office/powerpoint/2012/main">
        <p15:guide id="4" orient="horz" pos="348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it horizontal ">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1630DC1C-C3C8-477E-AC19-4DC706EB4992}"/>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10969625" cy="3085200"/>
          </a:xfrm>
          <a:blipFill dpi="0" rotWithShape="1">
            <a:blip r:embed="rId4">
              <a:alphaModFix amt="70000"/>
              <a:extLst>
                <a:ext uri="{28A0092B-C50C-407E-A947-70E740481C1C}">
                  <a14:useLocalDpi xmlns:a14="http://schemas.microsoft.com/office/drawing/2010/main" val="0"/>
                </a:ext>
              </a:extLst>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4" name="Text Placeholder 2">
            <a:extLst>
              <a:ext uri="{FF2B5EF4-FFF2-40B4-BE49-F238E27FC236}">
                <a16:creationId xmlns:a16="http://schemas.microsoft.com/office/drawing/2014/main" id="{990CB4FC-C276-4DB5-A6E3-49DD9BC66B63}"/>
              </a:ext>
            </a:extLst>
          </p:cNvPr>
          <p:cNvSpPr>
            <a:spLocks noGrp="1"/>
          </p:cNvSpPr>
          <p:nvPr>
            <p:ph type="body" sz="quarter" idx="2" hasCustomPrompt="1"/>
          </p:nvPr>
        </p:nvSpPr>
        <p:spPr>
          <a:xfrm>
            <a:off x="205199" y="3495705"/>
            <a:ext cx="10558800" cy="2041094"/>
          </a:xfrm>
        </p:spPr>
        <p:txBody>
          <a:bodyPr lIns="0" tIns="0" rIns="0" bIns="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spTree>
    <p:extLst>
      <p:ext uri="{BB962C8B-B14F-4D97-AF65-F5344CB8AC3E}">
        <p14:creationId xmlns:p14="http://schemas.microsoft.com/office/powerpoint/2010/main" val="832061445"/>
      </p:ext>
    </p:extLst>
  </p:cSld>
  <p:clrMapOvr>
    <a:masterClrMapping/>
  </p:clrMapOvr>
  <p:hf sldNum="0" hdr="0" ftr="0" dt="0"/>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949" userDrawn="1">
          <p15:clr>
            <a:srgbClr val="FBAE40"/>
          </p15:clr>
        </p15:guide>
        <p15:guide id="4" orient="horz" pos="3489" userDrawn="1">
          <p15:clr>
            <a:srgbClr val="FBAE40"/>
          </p15:clr>
        </p15:guide>
        <p15:guide id="5" orient="horz" pos="220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vertical ">
    <p:spTree>
      <p:nvGrpSpPr>
        <p:cNvPr id="1" name=""/>
        <p:cNvGrpSpPr/>
        <p:nvPr/>
      </p:nvGrpSpPr>
      <p:grpSpPr>
        <a:xfrm>
          <a:off x="0" y="0"/>
          <a:ext cx="0" cy="0"/>
          <a:chOff x="0" y="0"/>
          <a:chExt cx="0" cy="0"/>
        </a:xfrm>
      </p:grpSpPr>
      <p:pic>
        <p:nvPicPr>
          <p:cNvPr id="7" name="Logo">
            <a:extLst>
              <a:ext uri="{FF2B5EF4-FFF2-40B4-BE49-F238E27FC236}">
                <a16:creationId xmlns:a16="http://schemas.microsoft.com/office/drawing/2014/main" id="{FD4E5E48-387B-4CE0-80BE-1097F697DAD5}"/>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5486400" cy="6170400"/>
          </a:xfrm>
          <a:blipFill dpi="0" rotWithShape="1">
            <a:blip r:embed="rId3">
              <a:alphaModFix amt="70000"/>
              <a:extLst>
                <a:ext uri="{28A0092B-C50C-407E-A947-70E740481C1C}">
                  <a14:useLocalDpi xmlns:a14="http://schemas.microsoft.com/office/drawing/2010/main" val="0"/>
                </a:ext>
              </a:extLst>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4" name="Text Placeholder 2">
            <a:extLst>
              <a:ext uri="{FF2B5EF4-FFF2-40B4-BE49-F238E27FC236}">
                <a16:creationId xmlns:a16="http://schemas.microsoft.com/office/drawing/2014/main" id="{D6647D1E-89E9-4244-B52F-555902731C7A}"/>
              </a:ext>
            </a:extLst>
          </p:cNvPr>
          <p:cNvSpPr>
            <a:spLocks noGrp="1"/>
          </p:cNvSpPr>
          <p:nvPr>
            <p:ph type="body" sz="quarter" idx="2" hasCustomPrompt="1"/>
          </p:nvPr>
        </p:nvSpPr>
        <p:spPr>
          <a:xfrm>
            <a:off x="5895302" y="410492"/>
            <a:ext cx="4596486" cy="5126308"/>
          </a:xfrm>
        </p:spPr>
        <p:txBody>
          <a:bodyPr lIns="0" tIns="0" rIns="0" bIns="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pic>
        <p:nvPicPr>
          <p:cNvPr id="6" name="SuperGraphic">
            <a:extLst>
              <a:ext uri="{FF2B5EF4-FFF2-40B4-BE49-F238E27FC236}">
                <a16:creationId xmlns:a16="http://schemas.microsoft.com/office/drawing/2014/main" id="{2D38AACD-EB97-4B81-ACAA-2074E22BBC01}"/>
              </a:ext>
            </a:extLst>
          </p:cNvPr>
          <p:cNvPicPr>
            <a:picLocks noSelect="1"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00799" y="0"/>
            <a:ext cx="68562" cy="6170613"/>
          </a:xfrm>
          <a:prstGeom prst="rect">
            <a:avLst/>
          </a:prstGeom>
        </p:spPr>
      </p:pic>
    </p:spTree>
    <p:extLst>
      <p:ext uri="{BB962C8B-B14F-4D97-AF65-F5344CB8AC3E}">
        <p14:creationId xmlns:p14="http://schemas.microsoft.com/office/powerpoint/2010/main" val="1976700591"/>
      </p:ext>
    </p:extLst>
  </p:cSld>
  <p:clrMapOvr>
    <a:masterClrMapping/>
  </p:clrMapOvr>
  <p:hf sldNum="0" hdr="0" ftr="0" dt="0"/>
  <p:extLst>
    <p:ext uri="{DCECCB84-F9BA-43D5-87BE-67443E8EF086}">
      <p15:sldGuideLst xmlns:p15="http://schemas.microsoft.com/office/powerpoint/2012/main">
        <p15:guide id="1" pos="3456" userDrawn="1">
          <p15:clr>
            <a:srgbClr val="FBAE40"/>
          </p15:clr>
        </p15:guide>
        <p15:guide id="2" pos="6784" userDrawn="1">
          <p15:clr>
            <a:srgbClr val="FBAE40"/>
          </p15:clr>
        </p15:guide>
        <p15:guide id="3" orient="horz" pos="250" userDrawn="1">
          <p15:clr>
            <a:srgbClr val="FBAE40"/>
          </p15:clr>
        </p15:guide>
        <p15:guide id="4" orient="horz" pos="3489" userDrawn="1">
          <p15:clr>
            <a:srgbClr val="FBAE40"/>
          </p15:clr>
        </p15:guide>
        <p15:guide id="5" pos="37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ntent ">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43D273-A15E-4B64-AFD2-1388D749B69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15" name="Chapter_titleonly">
            <a:extLst>
              <a:ext uri="{FF2B5EF4-FFF2-40B4-BE49-F238E27FC236}">
                <a16:creationId xmlns:a16="http://schemas.microsoft.com/office/drawing/2014/main" id="{5B281E01-A653-4813-BC65-8900B31D115A}"/>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0" name="AttachmentRemark">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 </a:t>
            </a:r>
          </a:p>
        </p:txBody>
      </p:sp>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205200" y="1296000"/>
            <a:ext cx="105588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2" name="Slide Number Placeholder 1">
            <a:extLst>
              <a:ext uri="{FF2B5EF4-FFF2-40B4-BE49-F238E27FC236}">
                <a16:creationId xmlns:a16="http://schemas.microsoft.com/office/drawing/2014/main" id="{183261F3-E57F-4170-BD7E-F44931BED289}"/>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897738281"/>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F38A617B-35DF-43CE-B5F7-67FA9A7F2474}"/>
              </a:ext>
            </a:extLst>
          </p:cNvPr>
          <p:cNvPicPr>
            <a:picLocks noSelect="1"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2" name="Title Placeholder 1"/>
          <p:cNvSpPr>
            <a:spLocks noGrp="1"/>
          </p:cNvSpPr>
          <p:nvPr>
            <p:ph type="title"/>
          </p:nvPr>
        </p:nvSpPr>
        <p:spPr>
          <a:xfrm>
            <a:off x="205200" y="648000"/>
            <a:ext cx="10558800" cy="388800"/>
          </a:xfrm>
          <a:prstGeom prst="rect">
            <a:avLst/>
          </a:prstGeom>
        </p:spPr>
        <p:txBody>
          <a:bodyPr vert="horz" lIns="0" tIns="0" rIns="0" bIns="0" rtlCol="0" anchor="t" anchorCtr="0">
            <a:noAutofit/>
          </a:bodyPr>
          <a:lstStyle/>
          <a:p>
            <a:r>
              <a:rPr lang="en-US" noProof="1"/>
              <a:t>Add Slide Title</a:t>
            </a:r>
          </a:p>
        </p:txBody>
      </p:sp>
      <p:sp>
        <p:nvSpPr>
          <p:cNvPr id="3" name="Text Placeholder 2"/>
          <p:cNvSpPr>
            <a:spLocks noGrp="1"/>
          </p:cNvSpPr>
          <p:nvPr>
            <p:ph type="body" idx="1"/>
          </p:nvPr>
        </p:nvSpPr>
        <p:spPr>
          <a:xfrm>
            <a:off x="205200" y="1296000"/>
            <a:ext cx="10558800" cy="4240800"/>
          </a:xfrm>
          <a:prstGeom prst="rect">
            <a:avLst/>
          </a:prstGeom>
        </p:spPr>
        <p:txBody>
          <a:bodyPr vert="horz" lIns="0" tIns="0" rIns="0" bIns="0" rtlCol="0">
            <a:no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Slide Number Placeholder 6"/>
          <p:cNvSpPr>
            <a:spLocks noGrp="1"/>
          </p:cNvSpPr>
          <p:nvPr>
            <p:ph type="sldNum" sz="quarter" idx="12"/>
          </p:nvPr>
        </p:nvSpPr>
        <p:spPr>
          <a:xfrm>
            <a:off x="205200" y="5666400"/>
            <a:ext cx="288290" cy="410210"/>
          </a:xfrm>
          <a:prstGeom prst="rect">
            <a:avLst/>
          </a:prstGeom>
        </p:spPr>
        <p:txBody>
          <a:bodyPr vert="horz" lIns="0" tIns="0" rIns="0" bIns="0" rtlCol="0" anchor="t"/>
          <a:lstStyle>
            <a:lvl1pPr algn="l">
              <a:defRPr sz="1200">
                <a:solidFill>
                  <a:srgbClr val="999FA6"/>
                </a:solidFill>
                <a:latin typeface="+mn-lt"/>
              </a:defRPr>
            </a:lvl1pPr>
          </a:lstStyle>
          <a:p>
            <a:fld id="{4898AEC0-503E-4FA4-859C-D0F72D6E3F79}" type="slidenum">
              <a:rPr lang="en-US" noProof="1" dirty="0" smtClean="0"/>
              <a:pPr/>
              <a:t>‹#›</a:t>
            </a:fld>
            <a:endParaRPr lang="en-US" noProof="1"/>
          </a:p>
        </p:txBody>
      </p:sp>
      <p:sp>
        <p:nvSpPr>
          <p:cNvPr id="14" name="Bosch_footer_1">
            <a:extLst>
              <a:ext uri="{FF2B5EF4-FFF2-40B4-BE49-F238E27FC236}">
                <a16:creationId xmlns:a16="http://schemas.microsoft.com/office/drawing/2014/main" id="{179AD5EC-CEF2-4193-998B-D730BC74E01B}"/>
              </a:ext>
            </a:extLst>
          </p:cNvPr>
          <p:cNvSpPr txBox="1"/>
          <p:nvPr userDrawn="1"/>
        </p:nvSpPr>
        <p:spPr>
          <a:xfrm>
            <a:off x="547200" y="5688000"/>
            <a:ext cx="9126000" cy="10795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en-US" sz="600" b="1" kern="0" baseline="0" noProof="1">
                <a:solidFill>
                  <a:srgbClr val="D70012"/>
                </a:solidFill>
                <a:latin typeface="+mn-lt"/>
              </a:rPr>
              <a:t>Internal</a:t>
            </a:r>
            <a:r>
              <a:rPr lang="en-US" sz="600" kern="0" baseline="0" noProof="1">
                <a:solidFill>
                  <a:schemeClr val="tx1"/>
                </a:solidFill>
                <a:latin typeface="+mn-lt"/>
              </a:rPr>
              <a:t> | Building Technologies | BT-AI/PAI-MKP4 | 2023-03-23</a:t>
            </a:r>
          </a:p>
          <a:p>
            <a:pPr marR="0" defTabSz="914400" eaLnBrk="1" fontAlgn="auto" latinLnBrk="0" hangingPunct="1">
              <a:lnSpc>
                <a:spcPct val="107000"/>
              </a:lnSpc>
              <a:spcBef>
                <a:spcPts val="0"/>
              </a:spcBef>
              <a:spcAft>
                <a:spcPts val="100"/>
              </a:spcAft>
              <a:buClrTx/>
              <a:buSzTx/>
              <a:buFontTx/>
              <a:buNone/>
              <a:tabLst/>
            </a:pPr>
            <a:endParaRPr kumimoji="0" lang="en-US" sz="600" b="0" i="0" u="none" strike="noStrike" kern="0" cap="none" spc="0" normalizeH="0" baseline="0" noProof="1">
              <a:ln>
                <a:noFill/>
              </a:ln>
              <a:solidFill>
                <a:srgbClr val="000000"/>
              </a:solidFill>
              <a:effectLst/>
              <a:uLnTx/>
              <a:uFillTx/>
              <a:latin typeface="+mn-lt"/>
            </a:endParaRPr>
          </a:p>
        </p:txBody>
      </p:sp>
      <p:sp>
        <p:nvSpPr>
          <p:cNvPr id="8" name="Bosch_footer_2">
            <a:extLst>
              <a:ext uri="{FF2B5EF4-FFF2-40B4-BE49-F238E27FC236}">
                <a16:creationId xmlns:a16="http://schemas.microsoft.com/office/drawing/2014/main" id="{C3D77AD5-379C-4A86-AFCF-32945A0FEE26}"/>
              </a:ext>
            </a:extLst>
          </p:cNvPr>
          <p:cNvSpPr txBox="1"/>
          <p:nvPr userDrawn="1"/>
        </p:nvSpPr>
        <p:spPr>
          <a:xfrm>
            <a:off x="547200" y="5793901"/>
            <a:ext cx="9126000" cy="215900"/>
          </a:xfrm>
          <a:prstGeom prst="rect">
            <a:avLst/>
          </a:prstGeom>
          <a:noFill/>
        </p:spPr>
        <p:txBody>
          <a:bodyPr wrap="square" lIns="0" tIns="0" rIns="0" bIns="0" rtlCol="0">
            <a:noAutofit/>
          </a:bodyPr>
          <a:lstStyle/>
          <a:p>
            <a:pPr>
              <a:lnSpc>
                <a:spcPct val="120000"/>
              </a:lnSpc>
              <a:spcAft>
                <a:spcPts val="100"/>
              </a:spcAft>
            </a:pPr>
            <a:r>
              <a:rPr lang="en-US" sz="600" kern="0" baseline="0" noProof="1">
                <a:solidFill>
                  <a:srgbClr val="B2B3B5"/>
                </a:solidFill>
                <a:latin typeface="+mn-lt"/>
              </a:rPr>
              <a:t>© 2023 Robert Bosch LLC and affiliates. All rights reserved.</a:t>
            </a:r>
          </a:p>
        </p:txBody>
      </p:sp>
      <p:sp>
        <p:nvSpPr>
          <p:cNvPr id="15" name="Bosch_footer_1" hidden="1">
            <a:extLst>
              <a:ext uri="{FF2B5EF4-FFF2-40B4-BE49-F238E27FC236}">
                <a16:creationId xmlns:a16="http://schemas.microsoft.com/office/drawing/2014/main" id="{DB0BF576-A4BE-4521-98AB-F28795DF7BD0}"/>
              </a:ext>
            </a:extLst>
          </p:cNvPr>
          <p:cNvSpPr txBox="1"/>
          <p:nvPr userDrawn="1"/>
        </p:nvSpPr>
        <p:spPr>
          <a:xfrm>
            <a:off x="816069" y="5383543"/>
            <a:ext cx="915480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en-US" sz="600" b="1" kern="0" baseline="0" noProof="1">
                <a:solidFill>
                  <a:srgbClr val="D70012"/>
                </a:solidFill>
              </a:rPr>
              <a:t>%confidentiality%</a:t>
            </a:r>
            <a:r>
              <a:rPr lang="en-US" sz="600" kern="0" baseline="0" noProof="1">
                <a:solidFill>
                  <a:schemeClr val="tx1"/>
                </a:solidFill>
              </a:rPr>
              <a:t>%businessunit%%departmentshort%%dateformat%</a:t>
            </a:r>
          </a:p>
        </p:txBody>
      </p:sp>
      <p:sp>
        <p:nvSpPr>
          <p:cNvPr id="9" name="Bosch_footer_2" hidden="1">
            <a:extLst>
              <a:ext uri="{FF2B5EF4-FFF2-40B4-BE49-F238E27FC236}">
                <a16:creationId xmlns:a16="http://schemas.microsoft.com/office/drawing/2014/main" id="{E897C98A-4665-443F-B1CF-E9B71E9916EC}"/>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kern="0" baseline="0" noProof="1">
                <a:solidFill>
                  <a:schemeClr val="tx1"/>
                </a:solidFill>
              </a:rPr>
              <a:t>%repositoryremark%</a:t>
            </a:r>
            <a:r>
              <a:rPr lang="en-US" sz="600" kern="0" baseline="0" noProof="1">
                <a:solidFill>
                  <a:srgbClr val="B2B3B5"/>
                </a:solidFill>
              </a:rPr>
              <a:t>%copyright%</a:t>
            </a:r>
          </a:p>
        </p:txBody>
      </p:sp>
      <p:sp>
        <p:nvSpPr>
          <p:cNvPr id="13" name="AttachmentRemark" hidden="1">
            <a:extLst>
              <a:ext uri="{FF2B5EF4-FFF2-40B4-BE49-F238E27FC236}">
                <a16:creationId xmlns:a16="http://schemas.microsoft.com/office/drawing/2014/main" id="{F41551A9-D6BA-431A-8DBF-55BA472D9657}"/>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%attachmentremark% </a:t>
            </a:r>
          </a:p>
        </p:txBody>
      </p:sp>
      <p:pic>
        <p:nvPicPr>
          <p:cNvPr id="12" name="SuperGraphic">
            <a:extLst>
              <a:ext uri="{FF2B5EF4-FFF2-40B4-BE49-F238E27FC236}">
                <a16:creationId xmlns:a16="http://schemas.microsoft.com/office/drawing/2014/main" id="{1E0562BC-DD12-4C96-A115-D2D70EC1366D}"/>
              </a:ext>
            </a:extLst>
          </p:cNvPr>
          <p:cNvPicPr>
            <a:picLocks noSelect="1"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Tree>
    <p:extLst>
      <p:ext uri="{BB962C8B-B14F-4D97-AF65-F5344CB8AC3E}">
        <p14:creationId xmlns:p14="http://schemas.microsoft.com/office/powerpoint/2010/main" val="851553184"/>
      </p:ext>
    </p:extLst>
  </p:cSld>
  <p:clrMap bg1="lt1" tx1="dk1" bg2="lt2" tx2="dk2" accent1="accent1" accent2="accent2" accent3="accent3" accent4="accent4" accent5="accent5" accent6="accent6" hlink="hlink" folHlink="folHlink"/>
  <p:sldLayoutIdLst>
    <p:sldLayoutId id="2147483748" r:id="rId1"/>
    <p:sldLayoutId id="2147483710" r:id="rId2"/>
    <p:sldLayoutId id="2147483713" r:id="rId3"/>
    <p:sldLayoutId id="2147483749" r:id="rId4"/>
    <p:sldLayoutId id="2147483750" r:id="rId5"/>
    <p:sldLayoutId id="2147483751" r:id="rId6"/>
    <p:sldLayoutId id="2147483752" r:id="rId7"/>
    <p:sldLayoutId id="2147483753" r:id="rId8"/>
    <p:sldLayoutId id="2147483746" r:id="rId9"/>
    <p:sldLayoutId id="2147483744" r:id="rId10"/>
    <p:sldLayoutId id="2147483724" r:id="rId11"/>
    <p:sldLayoutId id="2147483726" r:id="rId12"/>
    <p:sldLayoutId id="2147483727" r:id="rId13"/>
    <p:sldLayoutId id="2147483728" r:id="rId14"/>
    <p:sldLayoutId id="2147483729" r:id="rId15"/>
    <p:sldLayoutId id="2147483745" r:id="rId16"/>
    <p:sldLayoutId id="2147483723" r:id="rId17"/>
    <p:sldLayoutId id="2147483734" r:id="rId18"/>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30400" indent="-230400" algn="l" defTabSz="914333" rtl="0" eaLnBrk="1" latinLnBrk="0" hangingPunct="1">
        <a:lnSpc>
          <a:spcPct val="107000"/>
        </a:lnSpc>
        <a:spcBef>
          <a:spcPts val="500"/>
        </a:spcBef>
        <a:buFont typeface="Wingdings" panose="05000000000000000000" pitchFamily="2" charset="2"/>
        <a:buChar char="§"/>
        <a:defRPr sz="1800" kern="1200">
          <a:solidFill>
            <a:schemeClr val="tx1"/>
          </a:solidFill>
          <a:latin typeface="+mn-lt"/>
          <a:ea typeface="+mn-ea"/>
          <a:cs typeface="+mn-cs"/>
        </a:defRPr>
      </a:lvl1pPr>
      <a:lvl2pPr marL="687600" indent="-230400" algn="l" defTabSz="914333" rtl="0" eaLnBrk="1" latinLnBrk="0" hangingPunct="1">
        <a:lnSpc>
          <a:spcPct val="103000"/>
        </a:lnSpc>
        <a:spcBef>
          <a:spcPts val="500"/>
        </a:spcBef>
        <a:buFont typeface="Symbol" panose="05050102010706020507" pitchFamily="18" charset="2"/>
        <a:buChar char="-"/>
        <a:defRPr sz="1600" kern="1200">
          <a:solidFill>
            <a:schemeClr val="tx1"/>
          </a:solidFill>
          <a:latin typeface="+mn-lt"/>
          <a:ea typeface="+mn-ea"/>
          <a:cs typeface="+mn-cs"/>
        </a:defRPr>
      </a:lvl2pPr>
      <a:lvl3pPr marL="1144800" indent="-230400" algn="l" defTabSz="914333" rtl="0" eaLnBrk="1" latinLnBrk="0" hangingPunct="1">
        <a:lnSpc>
          <a:spcPct val="102000"/>
        </a:lnSpc>
        <a:spcBef>
          <a:spcPts val="500"/>
        </a:spcBef>
        <a:buFont typeface="Symbol" panose="05050102010706020507" pitchFamily="18" charset="2"/>
        <a:buChar char="-"/>
        <a:defRPr sz="1400" kern="1200">
          <a:solidFill>
            <a:schemeClr val="tx1"/>
          </a:solidFill>
          <a:latin typeface="+mn-lt"/>
          <a:ea typeface="+mn-ea"/>
          <a:cs typeface="+mn-cs"/>
        </a:defRPr>
      </a:lvl3pPr>
      <a:lvl4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1602000" indent="-230400"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89E0-89D9-4425-AE04-BF03119740B1}"/>
              </a:ext>
            </a:extLst>
          </p:cNvPr>
          <p:cNvSpPr>
            <a:spLocks noGrp="1"/>
          </p:cNvSpPr>
          <p:nvPr>
            <p:ph type="ctrTitle"/>
          </p:nvPr>
        </p:nvSpPr>
        <p:spPr>
          <a:xfrm>
            <a:off x="547200" y="2405956"/>
            <a:ext cx="9268637" cy="679350"/>
          </a:xfrm>
        </p:spPr>
        <p:txBody>
          <a:bodyPr/>
          <a:lstStyle/>
          <a:p>
            <a:r>
              <a:rPr lang="en-US" dirty="0"/>
              <a:t>B6800 Software Central Station Receiver</a:t>
            </a:r>
          </a:p>
        </p:txBody>
      </p:sp>
      <p:sp>
        <p:nvSpPr>
          <p:cNvPr id="3" name="Text Placeholder 2">
            <a:extLst>
              <a:ext uri="{FF2B5EF4-FFF2-40B4-BE49-F238E27FC236}">
                <a16:creationId xmlns:a16="http://schemas.microsoft.com/office/drawing/2014/main" id="{B9139839-FCEA-4EC2-AD64-E9A6C386964E}"/>
              </a:ext>
            </a:extLst>
          </p:cNvPr>
          <p:cNvSpPr>
            <a:spLocks noGrp="1"/>
          </p:cNvSpPr>
          <p:nvPr>
            <p:ph type="body" sz="quarter" idx="1"/>
          </p:nvPr>
        </p:nvSpPr>
        <p:spPr>
          <a:xfrm>
            <a:off x="547200" y="3892495"/>
            <a:ext cx="9268637" cy="1254369"/>
          </a:xfrm>
        </p:spPr>
        <p:txBody>
          <a:bodyPr>
            <a:normAutofit lnSpcReduction="10000"/>
          </a:bodyPr>
          <a:lstStyle/>
          <a:p>
            <a:r>
              <a:rPr lang="en-US" dirty="0"/>
              <a:t>Ari Erenthal</a:t>
            </a:r>
          </a:p>
          <a:p>
            <a:r>
              <a:rPr lang="en-US" dirty="0"/>
              <a:t>Chesapeake &amp; Midlantic Marketing</a:t>
            </a:r>
          </a:p>
          <a:p>
            <a:r>
              <a:rPr lang="en-US" dirty="0"/>
              <a:t>support@midches.com</a:t>
            </a:r>
          </a:p>
        </p:txBody>
      </p:sp>
      <p:pic>
        <p:nvPicPr>
          <p:cNvPr id="5" name="Picture 4" descr="A logo with text on it&#10;&#10;Description automatically generated">
            <a:extLst>
              <a:ext uri="{FF2B5EF4-FFF2-40B4-BE49-F238E27FC236}">
                <a16:creationId xmlns:a16="http://schemas.microsoft.com/office/drawing/2014/main" id="{F659C689-ECAE-8F54-5852-4E33893CD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00" y="5146864"/>
            <a:ext cx="1452359" cy="958635"/>
          </a:xfrm>
          <a:prstGeom prst="rect">
            <a:avLst/>
          </a:prstGeom>
        </p:spPr>
      </p:pic>
    </p:spTree>
    <p:extLst>
      <p:ext uri="{BB962C8B-B14F-4D97-AF65-F5344CB8AC3E}">
        <p14:creationId xmlns:p14="http://schemas.microsoft.com/office/powerpoint/2010/main" val="2853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AB553-B01D-42BC-2082-35DD34AECA70}"/>
              </a:ext>
            </a:extLst>
          </p:cNvPr>
          <p:cNvSpPr>
            <a:spLocks noGrp="1"/>
          </p:cNvSpPr>
          <p:nvPr>
            <p:ph type="title"/>
          </p:nvPr>
        </p:nvSpPr>
        <p:spPr/>
        <p:txBody>
          <a:bodyPr/>
          <a:lstStyle/>
          <a:p>
            <a:r>
              <a:rPr lang="en-US" dirty="0"/>
              <a:t>B6800 System Manager</a:t>
            </a:r>
          </a:p>
        </p:txBody>
      </p:sp>
      <p:sp>
        <p:nvSpPr>
          <p:cNvPr id="3" name="Text Placeholder 2">
            <a:extLst>
              <a:ext uri="{FF2B5EF4-FFF2-40B4-BE49-F238E27FC236}">
                <a16:creationId xmlns:a16="http://schemas.microsoft.com/office/drawing/2014/main" id="{45E16CA7-AE10-5D69-012C-DA6722815CF5}"/>
              </a:ext>
            </a:extLst>
          </p:cNvPr>
          <p:cNvSpPr>
            <a:spLocks noGrp="1"/>
          </p:cNvSpPr>
          <p:nvPr>
            <p:ph type="body" sz="quarter" idx="15"/>
          </p:nvPr>
        </p:nvSpPr>
        <p:spPr/>
        <p:txBody>
          <a:bodyPr/>
          <a:lstStyle/>
          <a:p>
            <a:r>
              <a:rPr lang="en-US" dirty="0"/>
              <a:t>Simple to Use</a:t>
            </a:r>
          </a:p>
        </p:txBody>
      </p:sp>
      <p:sp>
        <p:nvSpPr>
          <p:cNvPr id="4" name="Content Placeholder 3">
            <a:extLst>
              <a:ext uri="{FF2B5EF4-FFF2-40B4-BE49-F238E27FC236}">
                <a16:creationId xmlns:a16="http://schemas.microsoft.com/office/drawing/2014/main" id="{B23C83D9-2507-8CD4-3119-16352EDD1BDB}"/>
              </a:ext>
            </a:extLst>
          </p:cNvPr>
          <p:cNvSpPr>
            <a:spLocks noGrp="1"/>
          </p:cNvSpPr>
          <p:nvPr>
            <p:ph sz="quarter" idx="1"/>
          </p:nvPr>
        </p:nvSpPr>
        <p:spPr/>
        <p:txBody>
          <a:bodyPr/>
          <a:lstStyle/>
          <a:p>
            <a:r>
              <a:rPr lang="en-US" dirty="0"/>
              <a:t>Configuration Using Standard Web Browser</a:t>
            </a:r>
          </a:p>
          <a:p>
            <a:pPr lvl="1">
              <a:buFont typeface="Wingdings" panose="05000000000000000000" pitchFamily="2" charset="2"/>
              <a:buChar char="Ø"/>
            </a:pPr>
            <a:r>
              <a:rPr lang="en-US" dirty="0"/>
              <a:t>Panel Accounts</a:t>
            </a:r>
          </a:p>
          <a:p>
            <a:pPr lvl="2">
              <a:buFont typeface="Wingdings" panose="05000000000000000000" pitchFamily="2" charset="2"/>
              <a:buChar char="Ø"/>
            </a:pPr>
            <a:r>
              <a:rPr lang="en-US" dirty="0"/>
              <a:t>Add</a:t>
            </a:r>
          </a:p>
          <a:p>
            <a:pPr lvl="2">
              <a:buFont typeface="Wingdings" panose="05000000000000000000" pitchFamily="2" charset="2"/>
              <a:buChar char="Ø"/>
            </a:pPr>
            <a:r>
              <a:rPr lang="en-US" dirty="0"/>
              <a:t>Edit</a:t>
            </a:r>
          </a:p>
          <a:p>
            <a:pPr lvl="1">
              <a:buFont typeface="Wingdings" panose="05000000000000000000" pitchFamily="2" charset="2"/>
              <a:buChar char="Ø"/>
            </a:pPr>
            <a:r>
              <a:rPr lang="en-US" dirty="0"/>
              <a:t>Receivers</a:t>
            </a:r>
          </a:p>
          <a:p>
            <a:pPr lvl="1">
              <a:buFont typeface="Wingdings" panose="05000000000000000000" pitchFamily="2" charset="2"/>
              <a:buChar char="Ø"/>
            </a:pPr>
            <a:r>
              <a:rPr lang="en-US" dirty="0"/>
              <a:t>Automation Profiles</a:t>
            </a:r>
          </a:p>
          <a:p>
            <a:pPr lvl="1">
              <a:buFont typeface="Wingdings" panose="05000000000000000000" pitchFamily="2" charset="2"/>
              <a:buChar char="Ø"/>
            </a:pPr>
            <a:r>
              <a:rPr lang="en-US" dirty="0"/>
              <a:t>Operators</a:t>
            </a:r>
          </a:p>
          <a:p>
            <a:pPr lvl="1">
              <a:buFont typeface="Wingdings" panose="05000000000000000000" pitchFamily="2" charset="2"/>
              <a:buChar char="Ø"/>
            </a:pPr>
            <a:r>
              <a:rPr lang="en-US" dirty="0"/>
              <a:t>Licensing</a:t>
            </a:r>
          </a:p>
          <a:p>
            <a:pPr lvl="1">
              <a:buFont typeface="Wingdings" panose="05000000000000000000" pitchFamily="2" charset="2"/>
              <a:buChar char="Ø"/>
            </a:pPr>
            <a:r>
              <a:rPr lang="en-US" dirty="0"/>
              <a:t>Event History</a:t>
            </a:r>
          </a:p>
        </p:txBody>
      </p:sp>
      <p:sp>
        <p:nvSpPr>
          <p:cNvPr id="5" name="Slide Number Placeholder 4">
            <a:extLst>
              <a:ext uri="{FF2B5EF4-FFF2-40B4-BE49-F238E27FC236}">
                <a16:creationId xmlns:a16="http://schemas.microsoft.com/office/drawing/2014/main" id="{9C55E63D-4813-F29C-962A-75A9FFEA8128}"/>
              </a:ext>
            </a:extLst>
          </p:cNvPr>
          <p:cNvSpPr>
            <a:spLocks noGrp="1"/>
          </p:cNvSpPr>
          <p:nvPr>
            <p:ph type="sldNum" sz="quarter" idx="12"/>
          </p:nvPr>
        </p:nvSpPr>
        <p:spPr/>
        <p:txBody>
          <a:bodyPr/>
          <a:lstStyle/>
          <a:p>
            <a:fld id="{4898AEC0-503E-4FA4-859C-D0F72D6E3F79}" type="slidenum">
              <a:rPr lang="en-US" noProof="1" smtClean="0"/>
              <a:pPr/>
              <a:t>10</a:t>
            </a:fld>
            <a:endParaRPr lang="en-US" noProof="1"/>
          </a:p>
        </p:txBody>
      </p:sp>
      <p:pic>
        <p:nvPicPr>
          <p:cNvPr id="8" name="Picture 7">
            <a:extLst>
              <a:ext uri="{FF2B5EF4-FFF2-40B4-BE49-F238E27FC236}">
                <a16:creationId xmlns:a16="http://schemas.microsoft.com/office/drawing/2014/main" id="{4CB48CF1-78F8-E8B0-6693-92032D37F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12" name="Picture 11">
            <a:extLst>
              <a:ext uri="{FF2B5EF4-FFF2-40B4-BE49-F238E27FC236}">
                <a16:creationId xmlns:a16="http://schemas.microsoft.com/office/drawing/2014/main" id="{8CD6817A-E67D-CE9D-0DF1-173C9E396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16" name="Picture 15">
            <a:extLst>
              <a:ext uri="{FF2B5EF4-FFF2-40B4-BE49-F238E27FC236}">
                <a16:creationId xmlns:a16="http://schemas.microsoft.com/office/drawing/2014/main" id="{EFD38539-CD37-CD09-F8B2-88E73152E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20" name="Picture 19">
            <a:extLst>
              <a:ext uri="{FF2B5EF4-FFF2-40B4-BE49-F238E27FC236}">
                <a16:creationId xmlns:a16="http://schemas.microsoft.com/office/drawing/2014/main" id="{57ED13F0-CEDC-05AC-CD3E-01355105BB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22" name="Picture 21">
            <a:extLst>
              <a:ext uri="{FF2B5EF4-FFF2-40B4-BE49-F238E27FC236}">
                <a16:creationId xmlns:a16="http://schemas.microsoft.com/office/drawing/2014/main" id="{46E30F70-A42F-6439-DD4F-10747C6ABA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35" name="Picture 34">
            <a:extLst>
              <a:ext uri="{FF2B5EF4-FFF2-40B4-BE49-F238E27FC236}">
                <a16:creationId xmlns:a16="http://schemas.microsoft.com/office/drawing/2014/main" id="{0757CB11-C114-3D6A-63E1-0258B0A13A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37" name="Picture 36">
            <a:extLst>
              <a:ext uri="{FF2B5EF4-FFF2-40B4-BE49-F238E27FC236}">
                <a16:creationId xmlns:a16="http://schemas.microsoft.com/office/drawing/2014/main" id="{9A02EB93-2CD6-2251-D8C1-6A0101593B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39" name="Picture 38">
            <a:extLst>
              <a:ext uri="{FF2B5EF4-FFF2-40B4-BE49-F238E27FC236}">
                <a16:creationId xmlns:a16="http://schemas.microsoft.com/office/drawing/2014/main" id="{87032B38-4612-3398-BB3B-EDC890AB90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41" name="Picture 40">
            <a:extLst>
              <a:ext uri="{FF2B5EF4-FFF2-40B4-BE49-F238E27FC236}">
                <a16:creationId xmlns:a16="http://schemas.microsoft.com/office/drawing/2014/main" id="{4CEE4FDC-050A-9237-8910-47E25F7FA1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spTree>
    <p:extLst>
      <p:ext uri="{BB962C8B-B14F-4D97-AF65-F5344CB8AC3E}">
        <p14:creationId xmlns:p14="http://schemas.microsoft.com/office/powerpoint/2010/main" val="15614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2112E5-7DFF-5A0C-0915-0360DB889E88}"/>
              </a:ext>
            </a:extLst>
          </p:cNvPr>
          <p:cNvSpPr>
            <a:spLocks noGrp="1"/>
          </p:cNvSpPr>
          <p:nvPr>
            <p:ph type="title"/>
          </p:nvPr>
        </p:nvSpPr>
        <p:spPr/>
        <p:txBody>
          <a:bodyPr/>
          <a:lstStyle/>
          <a:p>
            <a:r>
              <a:rPr lang="en-US" dirty="0"/>
              <a:t>B6800 – CTNs and How to Order</a:t>
            </a:r>
            <a:endParaRPr lang="en-NL" dirty="0"/>
          </a:p>
        </p:txBody>
      </p:sp>
      <p:sp>
        <p:nvSpPr>
          <p:cNvPr id="12" name="Text Placeholder 11">
            <a:extLst>
              <a:ext uri="{FF2B5EF4-FFF2-40B4-BE49-F238E27FC236}">
                <a16:creationId xmlns:a16="http://schemas.microsoft.com/office/drawing/2014/main" id="{F74298E1-2577-3AC6-DC03-1B31D243AC68}"/>
              </a:ext>
            </a:extLst>
          </p:cNvPr>
          <p:cNvSpPr>
            <a:spLocks noGrp="1"/>
          </p:cNvSpPr>
          <p:nvPr>
            <p:ph type="body" sz="quarter" idx="15"/>
          </p:nvPr>
        </p:nvSpPr>
        <p:spPr/>
        <p:txBody>
          <a:bodyPr/>
          <a:lstStyle/>
          <a:p>
            <a:r>
              <a:rPr lang="en-US" dirty="0"/>
              <a:t>How to Order</a:t>
            </a:r>
            <a:endParaRPr lang="en-NL" dirty="0"/>
          </a:p>
        </p:txBody>
      </p:sp>
      <p:sp>
        <p:nvSpPr>
          <p:cNvPr id="4" name="Slide Number Placeholder 3">
            <a:extLst>
              <a:ext uri="{FF2B5EF4-FFF2-40B4-BE49-F238E27FC236}">
                <a16:creationId xmlns:a16="http://schemas.microsoft.com/office/drawing/2014/main" id="{B048B610-3120-D9B4-FCF6-7D3A401010AE}"/>
              </a:ext>
            </a:extLst>
          </p:cNvPr>
          <p:cNvSpPr>
            <a:spLocks noGrp="1"/>
          </p:cNvSpPr>
          <p:nvPr>
            <p:ph type="sldNum" sz="quarter" idx="12"/>
          </p:nvPr>
        </p:nvSpPr>
        <p:spPr/>
        <p:txBody>
          <a:bodyPr/>
          <a:lstStyle/>
          <a:p>
            <a:fld id="{4898AEC0-503E-4FA4-859C-D0F72D6E3F79}" type="slidenum">
              <a:rPr lang="en-US" noProof="1" smtClean="0"/>
              <a:pPr/>
              <a:t>11</a:t>
            </a:fld>
            <a:endParaRPr lang="en-US" noProof="1"/>
          </a:p>
        </p:txBody>
      </p:sp>
      <p:sp>
        <p:nvSpPr>
          <p:cNvPr id="11" name="Content Placeholder 10">
            <a:extLst>
              <a:ext uri="{FF2B5EF4-FFF2-40B4-BE49-F238E27FC236}">
                <a16:creationId xmlns:a16="http://schemas.microsoft.com/office/drawing/2014/main" id="{E06278D0-2786-8853-6094-5E6945E0E1DA}"/>
              </a:ext>
            </a:extLst>
          </p:cNvPr>
          <p:cNvSpPr>
            <a:spLocks noGrp="1"/>
          </p:cNvSpPr>
          <p:nvPr>
            <p:ph sz="quarter" idx="1"/>
          </p:nvPr>
        </p:nvSpPr>
        <p:spPr/>
        <p:txBody>
          <a:bodyPr/>
          <a:lstStyle/>
          <a:p>
            <a:r>
              <a:rPr lang="en-US" dirty="0">
                <a:solidFill>
                  <a:srgbClr val="000000"/>
                </a:solidFill>
              </a:rPr>
              <a:t>The CTNs are</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Ordering Process</a:t>
            </a:r>
          </a:p>
          <a:p>
            <a:pPr lvl="1">
              <a:buFont typeface="Wingdings" panose="05000000000000000000" pitchFamily="2" charset="2"/>
              <a:buChar char="Ø"/>
            </a:pPr>
            <a:r>
              <a:rPr lang="en-US" dirty="0">
                <a:solidFill>
                  <a:srgbClr val="000000"/>
                </a:solidFill>
              </a:rPr>
              <a:t>Starts with the B6800-SR that includes the first year SMA</a:t>
            </a:r>
          </a:p>
          <a:p>
            <a:pPr lvl="1">
              <a:buFont typeface="Wingdings" panose="05000000000000000000" pitchFamily="2" charset="2"/>
              <a:buChar char="Ø"/>
            </a:pPr>
            <a:r>
              <a:rPr lang="en-US" dirty="0">
                <a:solidFill>
                  <a:srgbClr val="000000"/>
                </a:solidFill>
              </a:rPr>
              <a:t>Additional licenses can be purchased to add to existing installation (i.e. B6800-SR + B6800-LIC-500 will provide 1000 panel accounts)</a:t>
            </a:r>
          </a:p>
          <a:p>
            <a:pPr lvl="1">
              <a:buFont typeface="Wingdings" panose="05000000000000000000" pitchFamily="2" charset="2"/>
              <a:buChar char="Ø"/>
            </a:pPr>
            <a:r>
              <a:rPr lang="en-US" dirty="0">
                <a:solidFill>
                  <a:srgbClr val="000000"/>
                </a:solidFill>
              </a:rPr>
              <a:t>Order additional SMA updates based on panel accounts or renewals</a:t>
            </a:r>
          </a:p>
        </p:txBody>
      </p:sp>
      <p:graphicFrame>
        <p:nvGraphicFramePr>
          <p:cNvPr id="8" name="Table 7">
            <a:extLst>
              <a:ext uri="{FF2B5EF4-FFF2-40B4-BE49-F238E27FC236}">
                <a16:creationId xmlns:a16="http://schemas.microsoft.com/office/drawing/2014/main" id="{35046509-90DB-4E30-8392-82590A88E400}"/>
              </a:ext>
            </a:extLst>
          </p:cNvPr>
          <p:cNvGraphicFramePr>
            <a:graphicFrameLocks noGrp="1"/>
          </p:cNvGraphicFramePr>
          <p:nvPr>
            <p:extLst>
              <p:ext uri="{D42A27DB-BD31-4B8C-83A1-F6EECF244321}">
                <p14:modId xmlns:p14="http://schemas.microsoft.com/office/powerpoint/2010/main" val="789922878"/>
              </p:ext>
            </p:extLst>
          </p:nvPr>
        </p:nvGraphicFramePr>
        <p:xfrm>
          <a:off x="266700" y="1579119"/>
          <a:ext cx="8198571" cy="1565350"/>
        </p:xfrm>
        <a:graphic>
          <a:graphicData uri="http://schemas.openxmlformats.org/drawingml/2006/table">
            <a:tbl>
              <a:tblPr>
                <a:tableStyleId>{5C22544A-7EE6-4342-B048-85BDC9FD1C3A}</a:tableStyleId>
              </a:tblPr>
              <a:tblGrid>
                <a:gridCol w="1418452">
                  <a:extLst>
                    <a:ext uri="{9D8B030D-6E8A-4147-A177-3AD203B41FA5}">
                      <a16:colId xmlns:a16="http://schemas.microsoft.com/office/drawing/2014/main" val="2940055525"/>
                    </a:ext>
                  </a:extLst>
                </a:gridCol>
                <a:gridCol w="2810462">
                  <a:extLst>
                    <a:ext uri="{9D8B030D-6E8A-4147-A177-3AD203B41FA5}">
                      <a16:colId xmlns:a16="http://schemas.microsoft.com/office/drawing/2014/main" val="4104658116"/>
                    </a:ext>
                  </a:extLst>
                </a:gridCol>
                <a:gridCol w="3969657">
                  <a:extLst>
                    <a:ext uri="{9D8B030D-6E8A-4147-A177-3AD203B41FA5}">
                      <a16:colId xmlns:a16="http://schemas.microsoft.com/office/drawing/2014/main" val="2134474089"/>
                    </a:ext>
                  </a:extLst>
                </a:gridCol>
              </a:tblGrid>
              <a:tr h="156535">
                <a:tc>
                  <a:txBody>
                    <a:bodyPr/>
                    <a:lstStyle/>
                    <a:p>
                      <a:pPr algn="l" fontAlgn="t"/>
                      <a:r>
                        <a:rPr lang="en-US" sz="1000" u="none" strike="noStrike" dirty="0">
                          <a:effectLst/>
                        </a:rPr>
                        <a:t>B6800-SR-DEMO</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Demo</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10 accounts, 30 days, renew 3 times, free</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2599950779"/>
                  </a:ext>
                </a:extLst>
              </a:tr>
              <a:tr h="156535">
                <a:tc>
                  <a:txBody>
                    <a:bodyPr/>
                    <a:lstStyle/>
                    <a:p>
                      <a:pPr algn="l" fontAlgn="t"/>
                      <a:r>
                        <a:rPr lang="en-US" sz="1000" u="none" strike="noStrike" dirty="0">
                          <a:effectLst/>
                        </a:rPr>
                        <a:t>B6800-SR</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500 Acct, 1yr SMA</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Receiver purchase, includes 500 accounts &amp; 1st Year of SMA</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961633176"/>
                  </a:ext>
                </a:extLst>
              </a:tr>
              <a:tr h="156535">
                <a:tc>
                  <a:txBody>
                    <a:bodyPr/>
                    <a:lstStyle/>
                    <a:p>
                      <a:pPr algn="l" fontAlgn="t"/>
                      <a:r>
                        <a:rPr lang="en-US" sz="1000" u="none" strike="noStrike" dirty="0">
                          <a:effectLst/>
                        </a:rPr>
                        <a:t>B6800-LIC-500</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500 Acct Add-on</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Expansion license for additional 500 accounts</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477458621"/>
                  </a:ext>
                </a:extLst>
              </a:tr>
              <a:tr h="156535">
                <a:tc>
                  <a:txBody>
                    <a:bodyPr/>
                    <a:lstStyle/>
                    <a:p>
                      <a:pPr algn="l" fontAlgn="t"/>
                      <a:r>
                        <a:rPr lang="en-US" sz="1000" u="none" strike="noStrike" dirty="0">
                          <a:effectLst/>
                        </a:rPr>
                        <a:t>B6800-LIC-2500</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2500 Acct Add-on</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Expansion license for additional 2500 accounts</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561705230"/>
                  </a:ext>
                </a:extLst>
              </a:tr>
              <a:tr h="156535">
                <a:tc>
                  <a:txBody>
                    <a:bodyPr/>
                    <a:lstStyle/>
                    <a:p>
                      <a:pPr algn="l" fontAlgn="t"/>
                      <a:r>
                        <a:rPr lang="en-US" sz="1000" u="none" strike="noStrike" dirty="0">
                          <a:effectLst/>
                        </a:rPr>
                        <a:t>B6800-LIC-10000</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10000 Acct Add-on</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Expansion license for additional 10,000 accounts</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2798862401"/>
                  </a:ext>
                </a:extLst>
              </a:tr>
              <a:tr h="156535">
                <a:tc>
                  <a:txBody>
                    <a:bodyPr/>
                    <a:lstStyle/>
                    <a:p>
                      <a:pPr algn="l" fontAlgn="t"/>
                      <a:r>
                        <a:rPr lang="en-US" sz="1000" u="none" strike="noStrike" dirty="0">
                          <a:effectLst/>
                        </a:rPr>
                        <a:t>B6800-SMA-SR</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1yr SMA for SR</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Annual SMA for tech support and new version upgrades</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365700719"/>
                  </a:ext>
                </a:extLst>
              </a:tr>
              <a:tr h="156535">
                <a:tc>
                  <a:txBody>
                    <a:bodyPr/>
                    <a:lstStyle/>
                    <a:p>
                      <a:pPr algn="l" fontAlgn="t"/>
                      <a:r>
                        <a:rPr lang="en-US" sz="1000" u="none" strike="noStrike" dirty="0">
                          <a:effectLst/>
                        </a:rPr>
                        <a:t>B6800-SMA-500</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1yr SMA for 500 Acct</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Annual SMA for tech support and new version upgrades</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68923723"/>
                  </a:ext>
                </a:extLst>
              </a:tr>
              <a:tr h="156535">
                <a:tc>
                  <a:txBody>
                    <a:bodyPr/>
                    <a:lstStyle/>
                    <a:p>
                      <a:pPr algn="l" fontAlgn="t"/>
                      <a:r>
                        <a:rPr lang="en-US" sz="1000" u="none" strike="noStrike" dirty="0">
                          <a:effectLst/>
                        </a:rPr>
                        <a:t>B6800-SMA-2500</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1yr SMA for 2500 Acct</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Annual SMA for tech support and new version upgrades</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012218422"/>
                  </a:ext>
                </a:extLst>
              </a:tr>
              <a:tr h="156535">
                <a:tc>
                  <a:txBody>
                    <a:bodyPr/>
                    <a:lstStyle/>
                    <a:p>
                      <a:pPr algn="l" fontAlgn="t"/>
                      <a:r>
                        <a:rPr lang="en-US" sz="1000" u="none" strike="noStrike" dirty="0">
                          <a:effectLst/>
                        </a:rPr>
                        <a:t>B6800-SMA-10000</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Software Receiver 1yr SMA for 10000 Acct</a:t>
                      </a:r>
                      <a:endParaRPr lang="en-US" sz="10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1000" u="none" strike="noStrike" dirty="0">
                          <a:effectLst/>
                        </a:rPr>
                        <a:t>Annual SMA for tech support and new version upgrades</a:t>
                      </a:r>
                      <a:endParaRPr lang="en-US" sz="10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7913614"/>
                  </a:ext>
                </a:extLst>
              </a:tr>
              <a:tr h="156535">
                <a:tc>
                  <a:txBody>
                    <a:bodyPr/>
                    <a:lstStyle/>
                    <a:p>
                      <a:pPr algn="l" fontAlgn="t"/>
                      <a:r>
                        <a:rPr lang="en-US" sz="1000" b="0" i="0" u="none" strike="noStrike" dirty="0">
                          <a:solidFill>
                            <a:srgbClr val="000000"/>
                          </a:solidFill>
                          <a:effectLst/>
                          <a:latin typeface="Arial" panose="020B0604020202020204" pitchFamily="34" charset="0"/>
                        </a:rPr>
                        <a:t>B6800-FS</a:t>
                      </a:r>
                    </a:p>
                  </a:txBody>
                  <a:tcPr marL="0" marR="0" marT="0" marB="0"/>
                </a:tc>
                <a:tc>
                  <a:txBody>
                    <a:bodyPr/>
                    <a:lstStyle/>
                    <a:p>
                      <a:pPr algn="l" fontAlgn="t"/>
                      <a:r>
                        <a:rPr lang="en-US" sz="1000" b="0" i="0" u="none" strike="noStrike" dirty="0">
                          <a:solidFill>
                            <a:srgbClr val="000000"/>
                          </a:solidFill>
                          <a:effectLst/>
                          <a:latin typeface="Arial" panose="020B0604020202020204" pitchFamily="34" charset="0"/>
                        </a:rPr>
                        <a:t>Software Receiver Failover License</a:t>
                      </a:r>
                    </a:p>
                  </a:txBody>
                  <a:tcPr marL="0" marR="0" marT="0" marB="0"/>
                </a:tc>
                <a:tc>
                  <a:txBody>
                    <a:bodyPr/>
                    <a:lstStyle/>
                    <a:p>
                      <a:pPr algn="l" fontAlgn="t"/>
                      <a:r>
                        <a:rPr lang="en-US" sz="1000" b="0" i="0" u="none" strike="noStrike" dirty="0">
                          <a:solidFill>
                            <a:srgbClr val="000000"/>
                          </a:solidFill>
                          <a:effectLst/>
                          <a:latin typeface="Arial" panose="020B0604020202020204" pitchFamily="34" charset="0"/>
                        </a:rPr>
                        <a:t>Failover License</a:t>
                      </a:r>
                    </a:p>
                  </a:txBody>
                  <a:tcPr marL="0" marR="0" marT="0" marB="0"/>
                </a:tc>
                <a:extLst>
                  <a:ext uri="{0D108BD9-81ED-4DB2-BD59-A6C34878D82A}">
                    <a16:rowId xmlns:a16="http://schemas.microsoft.com/office/drawing/2014/main" val="1231599670"/>
                  </a:ext>
                </a:extLst>
              </a:tr>
            </a:tbl>
          </a:graphicData>
        </a:graphic>
      </p:graphicFrame>
    </p:spTree>
    <p:extLst>
      <p:ext uri="{BB962C8B-B14F-4D97-AF65-F5344CB8AC3E}">
        <p14:creationId xmlns:p14="http://schemas.microsoft.com/office/powerpoint/2010/main" val="32912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xEl>
                                              <p:pRg st="6" end="6"/>
                                            </p:txEl>
                                          </p:spTgt>
                                        </p:tgtEl>
                                        <p:attrNameLst>
                                          <p:attrName>style.visibility</p:attrName>
                                        </p:attrNameLst>
                                      </p:cBhvr>
                                      <p:to>
                                        <p:strVal val="visible"/>
                                      </p:to>
                                    </p:set>
                                    <p:animEffect transition="in" filter="fade">
                                      <p:cBhvr>
                                        <p:cTn id="14" dur="500"/>
                                        <p:tgtEl>
                                          <p:spTgt spid="11">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animEffect transition="in" filter="fade">
                                      <p:cBhvr>
                                        <p:cTn id="19" dur="500"/>
                                        <p:tgtEl>
                                          <p:spTgt spid="11">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8" end="8"/>
                                            </p:txEl>
                                          </p:spTgt>
                                        </p:tgtEl>
                                        <p:attrNameLst>
                                          <p:attrName>style.visibility</p:attrName>
                                        </p:attrNameLst>
                                      </p:cBhvr>
                                      <p:to>
                                        <p:strVal val="visible"/>
                                      </p:to>
                                    </p:set>
                                    <p:animEffect transition="in" filter="fade">
                                      <p:cBhvr>
                                        <p:cTn id="24" dur="500"/>
                                        <p:tgtEl>
                                          <p:spTgt spid="11">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animEffect transition="in" filter="fade">
                                      <p:cBhvr>
                                        <p:cTn id="29"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2112E5-7DFF-5A0C-0915-0360DB889E88}"/>
              </a:ext>
            </a:extLst>
          </p:cNvPr>
          <p:cNvSpPr>
            <a:spLocks noGrp="1"/>
          </p:cNvSpPr>
          <p:nvPr>
            <p:ph type="title"/>
          </p:nvPr>
        </p:nvSpPr>
        <p:spPr/>
        <p:txBody>
          <a:bodyPr/>
          <a:lstStyle/>
          <a:p>
            <a:r>
              <a:rPr lang="en-US" dirty="0"/>
              <a:t>B6800 – What is the SMA &amp; Why is it needed?</a:t>
            </a:r>
            <a:endParaRPr lang="en-NL" dirty="0"/>
          </a:p>
        </p:txBody>
      </p:sp>
      <p:sp>
        <p:nvSpPr>
          <p:cNvPr id="12" name="Text Placeholder 11">
            <a:extLst>
              <a:ext uri="{FF2B5EF4-FFF2-40B4-BE49-F238E27FC236}">
                <a16:creationId xmlns:a16="http://schemas.microsoft.com/office/drawing/2014/main" id="{F74298E1-2577-3AC6-DC03-1B31D243AC68}"/>
              </a:ext>
            </a:extLst>
          </p:cNvPr>
          <p:cNvSpPr>
            <a:spLocks noGrp="1"/>
          </p:cNvSpPr>
          <p:nvPr>
            <p:ph type="body" sz="quarter" idx="15"/>
          </p:nvPr>
        </p:nvSpPr>
        <p:spPr/>
        <p:txBody>
          <a:bodyPr/>
          <a:lstStyle/>
          <a:p>
            <a:r>
              <a:rPr lang="en-US" dirty="0"/>
              <a:t>How to Order</a:t>
            </a:r>
            <a:endParaRPr lang="en-NL" dirty="0"/>
          </a:p>
        </p:txBody>
      </p:sp>
      <p:sp>
        <p:nvSpPr>
          <p:cNvPr id="4" name="Slide Number Placeholder 3">
            <a:extLst>
              <a:ext uri="{FF2B5EF4-FFF2-40B4-BE49-F238E27FC236}">
                <a16:creationId xmlns:a16="http://schemas.microsoft.com/office/drawing/2014/main" id="{B048B610-3120-D9B4-FCF6-7D3A401010AE}"/>
              </a:ext>
            </a:extLst>
          </p:cNvPr>
          <p:cNvSpPr>
            <a:spLocks noGrp="1"/>
          </p:cNvSpPr>
          <p:nvPr>
            <p:ph type="sldNum" sz="quarter" idx="12"/>
          </p:nvPr>
        </p:nvSpPr>
        <p:spPr/>
        <p:txBody>
          <a:bodyPr/>
          <a:lstStyle/>
          <a:p>
            <a:fld id="{4898AEC0-503E-4FA4-859C-D0F72D6E3F79}" type="slidenum">
              <a:rPr lang="en-US" noProof="1" smtClean="0"/>
              <a:pPr/>
              <a:t>12</a:t>
            </a:fld>
            <a:endParaRPr lang="en-US" noProof="1"/>
          </a:p>
        </p:txBody>
      </p:sp>
      <p:sp>
        <p:nvSpPr>
          <p:cNvPr id="11" name="Content Placeholder 10">
            <a:extLst>
              <a:ext uri="{FF2B5EF4-FFF2-40B4-BE49-F238E27FC236}">
                <a16:creationId xmlns:a16="http://schemas.microsoft.com/office/drawing/2014/main" id="{E06278D0-2786-8853-6094-5E6945E0E1DA}"/>
              </a:ext>
            </a:extLst>
          </p:cNvPr>
          <p:cNvSpPr>
            <a:spLocks noGrp="1"/>
          </p:cNvSpPr>
          <p:nvPr>
            <p:ph sz="quarter" idx="1"/>
          </p:nvPr>
        </p:nvSpPr>
        <p:spPr/>
        <p:txBody>
          <a:bodyPr/>
          <a:lstStyle/>
          <a:p>
            <a:r>
              <a:rPr lang="en-US" dirty="0">
                <a:solidFill>
                  <a:srgbClr val="000000"/>
                </a:solidFill>
              </a:rPr>
              <a:t>SMA: Software Maintenance Agreement</a:t>
            </a:r>
          </a:p>
          <a:p>
            <a:pPr lvl="1">
              <a:buFont typeface="Wingdings" panose="05000000000000000000" pitchFamily="2" charset="2"/>
              <a:buChar char="Ø"/>
            </a:pPr>
            <a:r>
              <a:rPr lang="en-US" dirty="0">
                <a:solidFill>
                  <a:srgbClr val="000000"/>
                </a:solidFill>
              </a:rPr>
              <a:t>Yearly Maintenance Agreement (First Year Included with License Purchase)</a:t>
            </a:r>
          </a:p>
          <a:p>
            <a:pPr lvl="1">
              <a:buFont typeface="Wingdings" panose="05000000000000000000" pitchFamily="2" charset="2"/>
              <a:buChar char="Ø"/>
            </a:pPr>
            <a:r>
              <a:rPr lang="en-US" dirty="0">
                <a:solidFill>
                  <a:srgbClr val="000000"/>
                </a:solidFill>
              </a:rPr>
              <a:t>Provides the funding for on-going updates and feature enhancements</a:t>
            </a:r>
          </a:p>
          <a:p>
            <a:pPr lvl="1">
              <a:buFont typeface="Wingdings" panose="05000000000000000000" pitchFamily="2" charset="2"/>
              <a:buChar char="Ø"/>
            </a:pPr>
            <a:r>
              <a:rPr lang="en-US" dirty="0">
                <a:solidFill>
                  <a:srgbClr val="000000"/>
                </a:solidFill>
              </a:rPr>
              <a:t>Two Updates per year are expected to be released</a:t>
            </a:r>
          </a:p>
          <a:p>
            <a:endParaRPr lang="en-US" dirty="0">
              <a:solidFill>
                <a:srgbClr val="000000"/>
              </a:solidFill>
            </a:endParaRPr>
          </a:p>
          <a:p>
            <a:r>
              <a:rPr lang="en-US" dirty="0">
                <a:solidFill>
                  <a:srgbClr val="000000"/>
                </a:solidFill>
              </a:rPr>
              <a:t>What does SMA Control?</a:t>
            </a:r>
          </a:p>
          <a:p>
            <a:pPr lvl="1">
              <a:buFont typeface="Wingdings" panose="05000000000000000000" pitchFamily="2" charset="2"/>
              <a:buChar char="Ø"/>
            </a:pPr>
            <a:r>
              <a:rPr lang="en-US" dirty="0">
                <a:solidFill>
                  <a:srgbClr val="000000"/>
                </a:solidFill>
              </a:rPr>
              <a:t>Required for Technical Support</a:t>
            </a:r>
          </a:p>
          <a:p>
            <a:pPr lvl="1">
              <a:buFont typeface="Wingdings" panose="05000000000000000000" pitchFamily="2" charset="2"/>
              <a:buChar char="Ø"/>
            </a:pPr>
            <a:r>
              <a:rPr lang="en-US" dirty="0">
                <a:solidFill>
                  <a:srgbClr val="000000"/>
                </a:solidFill>
              </a:rPr>
              <a:t>Required for upgrades to new major versions</a:t>
            </a:r>
          </a:p>
          <a:p>
            <a:pPr lvl="1">
              <a:buFont typeface="Wingdings" panose="05000000000000000000" pitchFamily="2" charset="2"/>
              <a:buChar char="Ø"/>
            </a:pPr>
            <a:r>
              <a:rPr lang="en-US" dirty="0">
                <a:solidFill>
                  <a:srgbClr val="000000"/>
                </a:solidFill>
              </a:rPr>
              <a:t>Patches or updates to existing major version will always work</a:t>
            </a:r>
          </a:p>
          <a:p>
            <a:pPr lvl="1">
              <a:buFont typeface="Wingdings" panose="05000000000000000000" pitchFamily="2" charset="2"/>
              <a:buChar char="Ø"/>
            </a:pPr>
            <a:r>
              <a:rPr lang="en-US" dirty="0">
                <a:solidFill>
                  <a:srgbClr val="000000"/>
                </a:solidFill>
              </a:rPr>
              <a:t>Receiver will continue to work regardless of the state of the SMA</a:t>
            </a:r>
          </a:p>
        </p:txBody>
      </p:sp>
      <p:pic>
        <p:nvPicPr>
          <p:cNvPr id="6" name="Picture 5">
            <a:extLst>
              <a:ext uri="{FF2B5EF4-FFF2-40B4-BE49-F238E27FC236}">
                <a16:creationId xmlns:a16="http://schemas.microsoft.com/office/drawing/2014/main" id="{9F519C81-AF0A-49FD-99D5-39F2068C132D}"/>
              </a:ext>
            </a:extLst>
          </p:cNvPr>
          <p:cNvPicPr>
            <a:picLocks noChangeAspect="1"/>
          </p:cNvPicPr>
          <p:nvPr/>
        </p:nvPicPr>
        <p:blipFill rotWithShape="1">
          <a:blip r:embed="rId2">
            <a:extLst>
              <a:ext uri="{28A0092B-C50C-407E-A947-70E740481C1C}">
                <a14:useLocalDpi xmlns:a14="http://schemas.microsoft.com/office/drawing/2010/main" val="0"/>
              </a:ext>
            </a:extLst>
          </a:blip>
          <a:srcRect l="37412" r="1"/>
          <a:stretch/>
        </p:blipFill>
        <p:spPr>
          <a:xfrm>
            <a:off x="8237838" y="2206679"/>
            <a:ext cx="2731786" cy="2080061"/>
          </a:xfrm>
          <a:prstGeom prst="rect">
            <a:avLst/>
          </a:prstGeom>
        </p:spPr>
      </p:pic>
    </p:spTree>
    <p:extLst>
      <p:ext uri="{BB962C8B-B14F-4D97-AF65-F5344CB8AC3E}">
        <p14:creationId xmlns:p14="http://schemas.microsoft.com/office/powerpoint/2010/main" val="28667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500"/>
                                        <p:tgtEl>
                                          <p:spTgt spid="11">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fade">
                                      <p:cBhvr>
                                        <p:cTn id="26" dur="500"/>
                                        <p:tgtEl>
                                          <p:spTgt spid="11">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500"/>
                                        <p:tgtEl>
                                          <p:spTgt spid="11">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animEffect transition="in" filter="fade">
                                      <p:cBhvr>
                                        <p:cTn id="35"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93F134-5245-B33B-962E-B820A1AAD047}"/>
              </a:ext>
            </a:extLst>
          </p:cNvPr>
          <p:cNvSpPr>
            <a:spLocks noGrp="1"/>
          </p:cNvSpPr>
          <p:nvPr>
            <p:ph type="title"/>
          </p:nvPr>
        </p:nvSpPr>
        <p:spPr/>
        <p:txBody>
          <a:bodyPr/>
          <a:lstStyle/>
          <a:p>
            <a:r>
              <a:rPr lang="en-US" dirty="0"/>
              <a:t>B6800 Training</a:t>
            </a:r>
          </a:p>
        </p:txBody>
      </p:sp>
      <p:sp>
        <p:nvSpPr>
          <p:cNvPr id="6" name="Text Placeholder 5">
            <a:extLst>
              <a:ext uri="{FF2B5EF4-FFF2-40B4-BE49-F238E27FC236}">
                <a16:creationId xmlns:a16="http://schemas.microsoft.com/office/drawing/2014/main" id="{CBF12239-2D0A-1FAC-BD53-7B7F91E0B6C4}"/>
              </a:ext>
            </a:extLst>
          </p:cNvPr>
          <p:cNvSpPr>
            <a:spLocks noGrp="1"/>
          </p:cNvSpPr>
          <p:nvPr>
            <p:ph type="body" sz="quarter" idx="15"/>
          </p:nvPr>
        </p:nvSpPr>
        <p:spPr/>
        <p:txBody>
          <a:bodyPr/>
          <a:lstStyle/>
          <a:p>
            <a:r>
              <a:rPr lang="en-US" dirty="0"/>
              <a:t>Training</a:t>
            </a:r>
          </a:p>
        </p:txBody>
      </p:sp>
      <p:sp>
        <p:nvSpPr>
          <p:cNvPr id="5" name="Content Placeholder 4">
            <a:extLst>
              <a:ext uri="{FF2B5EF4-FFF2-40B4-BE49-F238E27FC236}">
                <a16:creationId xmlns:a16="http://schemas.microsoft.com/office/drawing/2014/main" id="{0D3C6E15-8367-750C-48B7-490DBE4FE2EB}"/>
              </a:ext>
            </a:extLst>
          </p:cNvPr>
          <p:cNvSpPr>
            <a:spLocks noGrp="1"/>
          </p:cNvSpPr>
          <p:nvPr>
            <p:ph sz="quarter" idx="1"/>
          </p:nvPr>
        </p:nvSpPr>
        <p:spPr/>
        <p:txBody>
          <a:bodyPr/>
          <a:lstStyle/>
          <a:p>
            <a:r>
              <a:rPr lang="en-US" dirty="0"/>
              <a:t>Training will be available online on Bosch YouTube channel.</a:t>
            </a:r>
          </a:p>
          <a:p>
            <a:r>
              <a:rPr lang="en-US"/>
              <a:t>Module </a:t>
            </a:r>
            <a:r>
              <a:rPr lang="en-US" dirty="0"/>
              <a:t>in the Academy</a:t>
            </a:r>
          </a:p>
          <a:p>
            <a:r>
              <a:rPr lang="en-US" dirty="0"/>
              <a:t>Optional Webinar Sessions</a:t>
            </a:r>
          </a:p>
        </p:txBody>
      </p:sp>
      <p:pic>
        <p:nvPicPr>
          <p:cNvPr id="3" name="Picture 2">
            <a:extLst>
              <a:ext uri="{FF2B5EF4-FFF2-40B4-BE49-F238E27FC236}">
                <a16:creationId xmlns:a16="http://schemas.microsoft.com/office/drawing/2014/main" id="{BF1B7F92-00C5-6D51-75DB-7C6A679D6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049" y="1938115"/>
            <a:ext cx="6298804" cy="3584498"/>
          </a:xfrm>
          <a:prstGeom prst="rect">
            <a:avLst/>
          </a:prstGeom>
        </p:spPr>
      </p:pic>
    </p:spTree>
    <p:extLst>
      <p:ext uri="{BB962C8B-B14F-4D97-AF65-F5344CB8AC3E}">
        <p14:creationId xmlns:p14="http://schemas.microsoft.com/office/powerpoint/2010/main" val="16083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5199" y="648000"/>
            <a:ext cx="10558800" cy="388800"/>
          </a:xfrm>
        </p:spPr>
        <p:txBody>
          <a:bodyPr lIns="0" tIns="0" rIns="0" bIns="0"/>
          <a:lstStyle/>
          <a:p>
            <a:r>
              <a:rPr lang="en-US" dirty="0"/>
              <a:t>B6800 - Highlights</a:t>
            </a:r>
          </a:p>
        </p:txBody>
      </p:sp>
      <p:sp>
        <p:nvSpPr>
          <p:cNvPr id="8" name="Content Placeholder 7"/>
          <p:cNvSpPr>
            <a:spLocks noGrp="1"/>
          </p:cNvSpPr>
          <p:nvPr>
            <p:ph sz="quarter" idx="1"/>
          </p:nvPr>
        </p:nvSpPr>
        <p:spPr>
          <a:xfrm>
            <a:off x="205199" y="1353812"/>
            <a:ext cx="10450799" cy="4168801"/>
          </a:xfrm>
        </p:spPr>
        <p:txBody>
          <a:bodyPr lIns="0" tIns="0" rIns="0" bIns="0"/>
          <a:lstStyle/>
          <a:p>
            <a:pPr>
              <a:lnSpc>
                <a:spcPct val="150000"/>
              </a:lnSpc>
            </a:pPr>
            <a:r>
              <a:rPr lang="en-US" dirty="0"/>
              <a:t>Up to 10,500 panel accounts</a:t>
            </a:r>
          </a:p>
          <a:p>
            <a:pPr>
              <a:lnSpc>
                <a:spcPct val="150000"/>
              </a:lnSpc>
            </a:pPr>
            <a:r>
              <a:rPr lang="en-US" dirty="0"/>
              <a:t>Customer off-the-shelf computer equipment running Windows</a:t>
            </a:r>
          </a:p>
          <a:p>
            <a:pPr>
              <a:lnSpc>
                <a:spcPct val="150000"/>
              </a:lnSpc>
            </a:pPr>
            <a:r>
              <a:rPr lang="en-US" dirty="0"/>
              <a:t>Browser UI for easy and secure operator access</a:t>
            </a:r>
          </a:p>
          <a:p>
            <a:pPr>
              <a:lnSpc>
                <a:spcPct val="150000"/>
              </a:lnSpc>
            </a:pPr>
            <a:r>
              <a:rPr lang="en-US" dirty="0"/>
              <a:t>Compatible with all major automation software</a:t>
            </a:r>
          </a:p>
          <a:p>
            <a:pPr>
              <a:lnSpc>
                <a:spcPct val="150000"/>
              </a:lnSpc>
            </a:pPr>
            <a:r>
              <a:rPr lang="en-US" sz="1800" dirty="0"/>
              <a:t>Dashboard view of event traffic, panel offline status</a:t>
            </a:r>
          </a:p>
          <a:p>
            <a:pPr>
              <a:lnSpc>
                <a:spcPct val="150000"/>
              </a:lnSpc>
            </a:pPr>
            <a:r>
              <a:rPr lang="en-US" sz="1800" dirty="0"/>
              <a:t>Supports Ethernet and Cellular IP,  No support for PSTN</a:t>
            </a:r>
          </a:p>
          <a:p>
            <a:endParaRPr lang="en-US" dirty="0"/>
          </a:p>
        </p:txBody>
      </p:sp>
      <p:sp>
        <p:nvSpPr>
          <p:cNvPr id="3" name="Slide Number Placeholder 2">
            <a:extLst>
              <a:ext uri="{FF2B5EF4-FFF2-40B4-BE49-F238E27FC236}">
                <a16:creationId xmlns:a16="http://schemas.microsoft.com/office/drawing/2014/main" id="{D79E5B0D-1FF5-4B53-ABDE-CBDA1582C8B0}"/>
              </a:ext>
            </a:extLst>
          </p:cNvPr>
          <p:cNvSpPr>
            <a:spLocks noGrp="1"/>
          </p:cNvSpPr>
          <p:nvPr>
            <p:ph type="sldNum" sz="quarter" idx="12"/>
          </p:nvPr>
        </p:nvSpPr>
        <p:spPr/>
        <p:txBody>
          <a:bodyPr/>
          <a:lstStyle/>
          <a:p>
            <a:fld id="{4898AEC0-503E-4FA4-859C-D0F72D6E3F79}" type="slidenum">
              <a:rPr lang="en-US" noProof="1" smtClean="0"/>
              <a:pPr/>
              <a:t>2</a:t>
            </a:fld>
            <a:endParaRPr lang="en-US" noProof="1"/>
          </a:p>
        </p:txBody>
      </p:sp>
      <p:pic>
        <p:nvPicPr>
          <p:cNvPr id="5" name="Picture 4">
            <a:extLst>
              <a:ext uri="{FF2B5EF4-FFF2-40B4-BE49-F238E27FC236}">
                <a16:creationId xmlns:a16="http://schemas.microsoft.com/office/drawing/2014/main" id="{58B10D19-ABC7-45AC-5980-E4B2A886D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952" y="1208986"/>
            <a:ext cx="4034673" cy="2269504"/>
          </a:xfrm>
          <a:prstGeom prst="rect">
            <a:avLst/>
          </a:prstGeom>
        </p:spPr>
      </p:pic>
      <p:sp>
        <p:nvSpPr>
          <p:cNvPr id="6" name="Text Placeholder 5">
            <a:extLst>
              <a:ext uri="{FF2B5EF4-FFF2-40B4-BE49-F238E27FC236}">
                <a16:creationId xmlns:a16="http://schemas.microsoft.com/office/drawing/2014/main" id="{D80FE4A9-B624-CB3E-AB48-C66C001A5149}"/>
              </a:ext>
            </a:extLst>
          </p:cNvPr>
          <p:cNvSpPr>
            <a:spLocks noGrp="1"/>
          </p:cNvSpPr>
          <p:nvPr>
            <p:ph type="body" sz="quarter" idx="15"/>
          </p:nvPr>
        </p:nvSpPr>
        <p:spPr/>
        <p:txBody>
          <a:bodyPr/>
          <a:lstStyle/>
          <a:p>
            <a:r>
              <a:rPr lang="en-US" dirty="0"/>
              <a:t>What is it?</a:t>
            </a:r>
            <a:endParaRPr lang="en-NL" dirty="0"/>
          </a:p>
        </p:txBody>
      </p:sp>
    </p:spTree>
    <p:custDataLst>
      <p:tags r:id="rId1"/>
    </p:custDataLst>
    <p:extLst>
      <p:ext uri="{BB962C8B-B14F-4D97-AF65-F5344CB8AC3E}">
        <p14:creationId xmlns:p14="http://schemas.microsoft.com/office/powerpoint/2010/main" val="6260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2112E5-7DFF-5A0C-0915-0360DB889E88}"/>
              </a:ext>
            </a:extLst>
          </p:cNvPr>
          <p:cNvSpPr>
            <a:spLocks noGrp="1"/>
          </p:cNvSpPr>
          <p:nvPr>
            <p:ph type="title"/>
          </p:nvPr>
        </p:nvSpPr>
        <p:spPr/>
        <p:txBody>
          <a:bodyPr/>
          <a:lstStyle/>
          <a:p>
            <a:r>
              <a:rPr lang="en-US" dirty="0"/>
              <a:t>B6800 – New Monitoring Center Receiver</a:t>
            </a:r>
            <a:endParaRPr lang="en-NL" dirty="0"/>
          </a:p>
        </p:txBody>
      </p:sp>
      <p:sp>
        <p:nvSpPr>
          <p:cNvPr id="12" name="Text Placeholder 11">
            <a:extLst>
              <a:ext uri="{FF2B5EF4-FFF2-40B4-BE49-F238E27FC236}">
                <a16:creationId xmlns:a16="http://schemas.microsoft.com/office/drawing/2014/main" id="{F74298E1-2577-3AC6-DC03-1B31D243AC68}"/>
              </a:ext>
            </a:extLst>
          </p:cNvPr>
          <p:cNvSpPr>
            <a:spLocks noGrp="1"/>
          </p:cNvSpPr>
          <p:nvPr>
            <p:ph type="body" sz="quarter" idx="15"/>
          </p:nvPr>
        </p:nvSpPr>
        <p:spPr/>
        <p:txBody>
          <a:bodyPr/>
          <a:lstStyle/>
          <a:p>
            <a:r>
              <a:rPr lang="en-US" dirty="0"/>
              <a:t>What is it?</a:t>
            </a:r>
            <a:endParaRPr lang="en-NL" dirty="0"/>
          </a:p>
        </p:txBody>
      </p:sp>
      <p:sp>
        <p:nvSpPr>
          <p:cNvPr id="4" name="Slide Number Placeholder 3">
            <a:extLst>
              <a:ext uri="{FF2B5EF4-FFF2-40B4-BE49-F238E27FC236}">
                <a16:creationId xmlns:a16="http://schemas.microsoft.com/office/drawing/2014/main" id="{B048B610-3120-D9B4-FCF6-7D3A401010AE}"/>
              </a:ext>
            </a:extLst>
          </p:cNvPr>
          <p:cNvSpPr>
            <a:spLocks noGrp="1"/>
          </p:cNvSpPr>
          <p:nvPr>
            <p:ph type="sldNum" sz="quarter" idx="12"/>
          </p:nvPr>
        </p:nvSpPr>
        <p:spPr/>
        <p:txBody>
          <a:bodyPr/>
          <a:lstStyle/>
          <a:p>
            <a:fld id="{4898AEC0-503E-4FA4-859C-D0F72D6E3F79}" type="slidenum">
              <a:rPr lang="en-US" noProof="1" smtClean="0"/>
              <a:pPr/>
              <a:t>3</a:t>
            </a:fld>
            <a:endParaRPr lang="en-US" noProof="1"/>
          </a:p>
        </p:txBody>
      </p:sp>
      <p:sp>
        <p:nvSpPr>
          <p:cNvPr id="11" name="Content Placeholder 10">
            <a:extLst>
              <a:ext uri="{FF2B5EF4-FFF2-40B4-BE49-F238E27FC236}">
                <a16:creationId xmlns:a16="http://schemas.microsoft.com/office/drawing/2014/main" id="{E06278D0-2786-8853-6094-5E6945E0E1DA}"/>
              </a:ext>
            </a:extLst>
          </p:cNvPr>
          <p:cNvSpPr>
            <a:spLocks noGrp="1"/>
          </p:cNvSpPr>
          <p:nvPr>
            <p:ph sz="quarter" idx="1"/>
          </p:nvPr>
        </p:nvSpPr>
        <p:spPr/>
        <p:txBody>
          <a:bodyPr/>
          <a:lstStyle/>
          <a:p>
            <a:r>
              <a:rPr lang="en-US" dirty="0"/>
              <a:t>B6800 : New software monitoring center receiver solution</a:t>
            </a:r>
          </a:p>
          <a:p>
            <a:pPr lvl="1">
              <a:buFont typeface="Wingdings" panose="05000000000000000000" pitchFamily="2" charset="2"/>
              <a:buChar char="Ø"/>
            </a:pPr>
            <a:r>
              <a:rPr lang="en-US" dirty="0"/>
              <a:t>Runs on Customer’s existing computer hardware</a:t>
            </a:r>
          </a:p>
          <a:p>
            <a:pPr lvl="1">
              <a:buFont typeface="Wingdings" panose="05000000000000000000" pitchFamily="2" charset="2"/>
              <a:buChar char="Ø"/>
            </a:pPr>
            <a:r>
              <a:rPr lang="en-US" dirty="0"/>
              <a:t>Compatible with Windows 10, Windows Server 2019, and Windows Server 2022</a:t>
            </a:r>
          </a:p>
          <a:p>
            <a:pPr lvl="1">
              <a:buFont typeface="Wingdings" panose="05000000000000000000" pitchFamily="2" charset="2"/>
              <a:buChar char="Ø"/>
            </a:pPr>
            <a:r>
              <a:rPr lang="en-US" dirty="0"/>
              <a:t>Windows Hyper-V VM</a:t>
            </a:r>
          </a:p>
          <a:p>
            <a:pPr lvl="1"/>
            <a:endParaRPr lang="en-US" dirty="0"/>
          </a:p>
          <a:p>
            <a:r>
              <a:rPr lang="en-US" dirty="0">
                <a:solidFill>
                  <a:srgbClr val="000000"/>
                </a:solidFill>
              </a:rPr>
              <a:t>Significantly modernized from our legacy receivers, while largely retaining backward compatibility</a:t>
            </a:r>
          </a:p>
          <a:p>
            <a:pPr lvl="1">
              <a:buFont typeface="Wingdings" panose="05000000000000000000" pitchFamily="2" charset="2"/>
              <a:buChar char="Ø"/>
            </a:pPr>
            <a:r>
              <a:rPr lang="en-US" dirty="0">
                <a:solidFill>
                  <a:srgbClr val="000000"/>
                </a:solidFill>
              </a:rPr>
              <a:t>Retains primary functionality of D6600 and D6100IPv6 receivers for IP applications</a:t>
            </a:r>
          </a:p>
          <a:p>
            <a:pPr lvl="1">
              <a:buFont typeface="Wingdings" panose="05000000000000000000" pitchFamily="2" charset="2"/>
              <a:buChar char="Ø"/>
            </a:pPr>
            <a:r>
              <a:rPr lang="en-US" dirty="0">
                <a:solidFill>
                  <a:srgbClr val="000000"/>
                </a:solidFill>
              </a:rPr>
              <a:t>Import existing Panel Account database</a:t>
            </a:r>
          </a:p>
          <a:p>
            <a:pPr lvl="1">
              <a:buFont typeface="Wingdings" panose="05000000000000000000" pitchFamily="2" charset="2"/>
              <a:buChar char="Ø"/>
            </a:pPr>
            <a:r>
              <a:rPr lang="en-US" dirty="0">
                <a:solidFill>
                  <a:srgbClr val="000000"/>
                </a:solidFill>
              </a:rPr>
              <a:t>Supports the CONETTIX IP communication protocol (No support for PSTN lines)</a:t>
            </a:r>
          </a:p>
          <a:p>
            <a:pPr lvl="1">
              <a:buFont typeface="Wingdings" panose="05000000000000000000" pitchFamily="2" charset="2"/>
              <a:buChar char="Ø"/>
            </a:pPr>
            <a:r>
              <a:rPr lang="en-US" dirty="0">
                <a:solidFill>
                  <a:srgbClr val="000000"/>
                </a:solidFill>
              </a:rPr>
              <a:t>Same output formats for automation software</a:t>
            </a:r>
          </a:p>
          <a:p>
            <a:pPr lvl="1">
              <a:buFont typeface="Wingdings" panose="05000000000000000000" pitchFamily="2" charset="2"/>
              <a:buChar char="Ø"/>
            </a:pPr>
            <a:r>
              <a:rPr lang="en-US" dirty="0">
                <a:solidFill>
                  <a:srgbClr val="000000"/>
                </a:solidFill>
              </a:rPr>
              <a:t>Added TCP/IP for automation software</a:t>
            </a:r>
            <a:endParaRPr lang="en-US" dirty="0"/>
          </a:p>
          <a:p>
            <a:endParaRPr lang="en-NL" dirty="0"/>
          </a:p>
        </p:txBody>
      </p:sp>
      <p:pic>
        <p:nvPicPr>
          <p:cNvPr id="3" name="Picture 2">
            <a:extLst>
              <a:ext uri="{FF2B5EF4-FFF2-40B4-BE49-F238E27FC236}">
                <a16:creationId xmlns:a16="http://schemas.microsoft.com/office/drawing/2014/main" id="{9A4AAD94-8688-4A0B-8C65-CE20FA183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614" y="4191694"/>
            <a:ext cx="2903311" cy="1436946"/>
          </a:xfrm>
          <a:prstGeom prst="rect">
            <a:avLst/>
          </a:prstGeom>
        </p:spPr>
      </p:pic>
    </p:spTree>
    <p:extLst>
      <p:ext uri="{BB962C8B-B14F-4D97-AF65-F5344CB8AC3E}">
        <p14:creationId xmlns:p14="http://schemas.microsoft.com/office/powerpoint/2010/main" val="207631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fade">
                                      <p:cBhvr>
                                        <p:cTn id="29" dur="500"/>
                                        <p:tgtEl>
                                          <p:spTgt spid="11">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500"/>
                                        <p:tgtEl>
                                          <p:spTgt spid="11">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fade">
                                      <p:cBhvr>
                                        <p:cTn id="44" dur="500"/>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xEl>
                                              <p:pRg st="9" end="9"/>
                                            </p:txEl>
                                          </p:spTgt>
                                        </p:tgtEl>
                                        <p:attrNameLst>
                                          <p:attrName>style.visibility</p:attrName>
                                        </p:attrNameLst>
                                      </p:cBhvr>
                                      <p:to>
                                        <p:strVal val="visible"/>
                                      </p:to>
                                    </p:set>
                                    <p:animEffect transition="in" filter="fade">
                                      <p:cBhvr>
                                        <p:cTn id="49" dur="500"/>
                                        <p:tgtEl>
                                          <p:spTgt spid="11">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xEl>
                                              <p:pRg st="10" end="10"/>
                                            </p:txEl>
                                          </p:spTgt>
                                        </p:tgtEl>
                                        <p:attrNameLst>
                                          <p:attrName>style.visibility</p:attrName>
                                        </p:attrNameLst>
                                      </p:cBhvr>
                                      <p:to>
                                        <p:strVal val="visible"/>
                                      </p:to>
                                    </p:set>
                                    <p:animEffect transition="in" filter="fade">
                                      <p:cBhvr>
                                        <p:cTn id="54"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99" y="648000"/>
            <a:ext cx="10558800" cy="388800"/>
          </a:xfrm>
        </p:spPr>
        <p:txBody>
          <a:bodyPr lIns="0" tIns="0" rIns="0" bIns="0"/>
          <a:lstStyle/>
          <a:p>
            <a:r>
              <a:rPr lang="en-US" dirty="0"/>
              <a:t>B6800 - System Components</a:t>
            </a:r>
          </a:p>
        </p:txBody>
      </p:sp>
      <p:sp>
        <p:nvSpPr>
          <p:cNvPr id="5" name="Content Placeholder 4"/>
          <p:cNvSpPr>
            <a:spLocks noGrp="1"/>
          </p:cNvSpPr>
          <p:nvPr>
            <p:ph sz="half" idx="1"/>
          </p:nvPr>
        </p:nvSpPr>
        <p:spPr>
          <a:xfrm>
            <a:off x="205232" y="1295999"/>
            <a:ext cx="4899539" cy="4168801"/>
          </a:xfrm>
        </p:spPr>
        <p:txBody>
          <a:bodyPr lIns="0" tIns="0" rIns="0" bIns="0"/>
          <a:lstStyle/>
          <a:p>
            <a:r>
              <a:rPr lang="en-US" dirty="0">
                <a:solidFill>
                  <a:srgbClr val="000000"/>
                </a:solidFill>
              </a:rPr>
              <a:t>Receiver(s)</a:t>
            </a:r>
          </a:p>
          <a:p>
            <a:pPr lvl="1">
              <a:buFont typeface="Wingdings" panose="05000000000000000000" pitchFamily="2" charset="2"/>
              <a:buChar char="Ø"/>
            </a:pPr>
            <a:r>
              <a:rPr lang="en-US" dirty="0">
                <a:solidFill>
                  <a:srgbClr val="000000"/>
                </a:solidFill>
              </a:rPr>
              <a:t>One or two receivers per System Manager</a:t>
            </a:r>
          </a:p>
          <a:p>
            <a:pPr lvl="1">
              <a:buFont typeface="Wingdings" panose="05000000000000000000" pitchFamily="2" charset="2"/>
              <a:buChar char="Ø"/>
            </a:pPr>
            <a:endParaRPr lang="en-US" dirty="0">
              <a:solidFill>
                <a:srgbClr val="000000"/>
              </a:solidFill>
            </a:endParaRPr>
          </a:p>
          <a:p>
            <a:r>
              <a:rPr lang="en-US" dirty="0">
                <a:solidFill>
                  <a:srgbClr val="000000"/>
                </a:solidFill>
              </a:rPr>
              <a:t>System Manager</a:t>
            </a:r>
          </a:p>
          <a:p>
            <a:pPr lvl="1">
              <a:buFont typeface="Wingdings" panose="05000000000000000000" pitchFamily="2" charset="2"/>
              <a:buChar char="Ø"/>
            </a:pPr>
            <a:r>
              <a:rPr lang="en-US" dirty="0">
                <a:solidFill>
                  <a:srgbClr val="000000"/>
                </a:solidFill>
              </a:rPr>
              <a:t>Manages Receivers, Accounts, Operators </a:t>
            </a:r>
          </a:p>
          <a:p>
            <a:pPr lvl="1">
              <a:buFont typeface="Wingdings" panose="05000000000000000000" pitchFamily="2" charset="2"/>
              <a:buChar char="Ø"/>
            </a:pPr>
            <a:r>
              <a:rPr lang="en-US" dirty="0">
                <a:solidFill>
                  <a:srgbClr val="000000"/>
                </a:solidFill>
              </a:rPr>
              <a:t>One System Manager per installation</a:t>
            </a:r>
          </a:p>
          <a:p>
            <a:pPr lvl="1">
              <a:buFont typeface="Wingdings" panose="05000000000000000000" pitchFamily="2" charset="2"/>
              <a:buChar char="Ø"/>
            </a:pPr>
            <a:r>
              <a:rPr lang="en-US" dirty="0">
                <a:solidFill>
                  <a:srgbClr val="000000"/>
                </a:solidFill>
              </a:rPr>
              <a:t>Accessible via browser from anywhere</a:t>
            </a:r>
          </a:p>
          <a:p>
            <a:pPr lvl="3"/>
            <a:endParaRPr lang="en-US" sz="1200" dirty="0">
              <a:solidFill>
                <a:srgbClr val="000000"/>
              </a:solidFill>
            </a:endParaRPr>
          </a:p>
          <a:p>
            <a:r>
              <a:rPr lang="en-US" dirty="0">
                <a:solidFill>
                  <a:srgbClr val="000000"/>
                </a:solidFill>
              </a:rPr>
              <a:t>Monitoring Dashboard </a:t>
            </a:r>
          </a:p>
          <a:p>
            <a:pPr lvl="1">
              <a:buFont typeface="Wingdings" panose="05000000000000000000" pitchFamily="2" charset="2"/>
              <a:buChar char="Ø"/>
            </a:pPr>
            <a:r>
              <a:rPr lang="en-US" dirty="0">
                <a:solidFill>
                  <a:srgbClr val="000000"/>
                </a:solidFill>
              </a:rPr>
              <a:t>View receiver event traffic to automation </a:t>
            </a:r>
          </a:p>
          <a:p>
            <a:pPr lvl="1">
              <a:buFont typeface="Wingdings" panose="05000000000000000000" pitchFamily="2" charset="2"/>
              <a:buChar char="Ø"/>
            </a:pPr>
            <a:r>
              <a:rPr lang="en-US" dirty="0">
                <a:solidFill>
                  <a:srgbClr val="000000"/>
                </a:solidFill>
              </a:rPr>
              <a:t>Visual and audible notifications</a:t>
            </a:r>
          </a:p>
          <a:p>
            <a:pPr lvl="1">
              <a:buFont typeface="Wingdings" panose="05000000000000000000" pitchFamily="2" charset="2"/>
              <a:buChar char="Ø"/>
            </a:pPr>
            <a:r>
              <a:rPr lang="en-US" dirty="0">
                <a:solidFill>
                  <a:srgbClr val="000000"/>
                </a:solidFill>
              </a:rPr>
              <a:t>Accessible via browser from anywhere</a:t>
            </a:r>
          </a:p>
          <a:p>
            <a:pPr lvl="3"/>
            <a:endParaRPr lang="en-US" sz="1200" dirty="0"/>
          </a:p>
        </p:txBody>
      </p:sp>
      <p:sp>
        <p:nvSpPr>
          <p:cNvPr id="4" name="Slide Number Placeholder 3">
            <a:extLst>
              <a:ext uri="{FF2B5EF4-FFF2-40B4-BE49-F238E27FC236}">
                <a16:creationId xmlns:a16="http://schemas.microsoft.com/office/drawing/2014/main" id="{7A5243AF-94C6-4C30-911B-A62221218685}"/>
              </a:ext>
            </a:extLst>
          </p:cNvPr>
          <p:cNvSpPr>
            <a:spLocks noGrp="1"/>
          </p:cNvSpPr>
          <p:nvPr>
            <p:ph type="sldNum" sz="quarter" idx="12"/>
          </p:nvPr>
        </p:nvSpPr>
        <p:spPr/>
        <p:txBody>
          <a:bodyPr/>
          <a:lstStyle/>
          <a:p>
            <a:fld id="{4898AEC0-503E-4FA4-859C-D0F72D6E3F79}" type="slidenum">
              <a:rPr lang="en-US" noProof="1" smtClean="0"/>
              <a:pPr/>
              <a:t>4</a:t>
            </a:fld>
            <a:endParaRPr lang="en-US" noProof="1"/>
          </a:p>
        </p:txBody>
      </p:sp>
      <p:sp>
        <p:nvSpPr>
          <p:cNvPr id="8" name="Text Placeholder 7">
            <a:extLst>
              <a:ext uri="{FF2B5EF4-FFF2-40B4-BE49-F238E27FC236}">
                <a16:creationId xmlns:a16="http://schemas.microsoft.com/office/drawing/2014/main" id="{23A17769-87F3-C204-4353-AB0F23D25A27}"/>
              </a:ext>
            </a:extLst>
          </p:cNvPr>
          <p:cNvSpPr>
            <a:spLocks noGrp="1"/>
          </p:cNvSpPr>
          <p:nvPr>
            <p:ph type="body" sz="quarter" idx="15"/>
          </p:nvPr>
        </p:nvSpPr>
        <p:spPr/>
        <p:txBody>
          <a:bodyPr/>
          <a:lstStyle/>
          <a:p>
            <a:r>
              <a:rPr lang="en-US" dirty="0"/>
              <a:t>What is it?</a:t>
            </a:r>
            <a:endParaRPr lang="en-NL" dirty="0"/>
          </a:p>
        </p:txBody>
      </p:sp>
      <p:pic>
        <p:nvPicPr>
          <p:cNvPr id="7" name="Picture 6">
            <a:extLst>
              <a:ext uri="{FF2B5EF4-FFF2-40B4-BE49-F238E27FC236}">
                <a16:creationId xmlns:a16="http://schemas.microsoft.com/office/drawing/2014/main" id="{801A95E8-A88F-5A31-2425-A626D572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71" y="1375990"/>
            <a:ext cx="5419437" cy="3498624"/>
          </a:xfrm>
          <a:prstGeom prst="rect">
            <a:avLst/>
          </a:prstGeom>
        </p:spPr>
      </p:pic>
    </p:spTree>
    <p:custDataLst>
      <p:tags r:id="rId1"/>
    </p:custDataLst>
    <p:extLst>
      <p:ext uri="{BB962C8B-B14F-4D97-AF65-F5344CB8AC3E}">
        <p14:creationId xmlns:p14="http://schemas.microsoft.com/office/powerpoint/2010/main" val="18590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48B610-3120-D9B4-FCF6-7D3A401010AE}"/>
              </a:ext>
            </a:extLst>
          </p:cNvPr>
          <p:cNvSpPr>
            <a:spLocks noGrp="1"/>
          </p:cNvSpPr>
          <p:nvPr>
            <p:ph type="sldNum" sz="quarter" idx="12"/>
          </p:nvPr>
        </p:nvSpPr>
        <p:spPr/>
        <p:txBody>
          <a:bodyPr/>
          <a:lstStyle/>
          <a:p>
            <a:fld id="{4898AEC0-503E-4FA4-859C-D0F72D6E3F79}" type="slidenum">
              <a:rPr lang="en-US" noProof="1" smtClean="0"/>
              <a:pPr/>
              <a:t>5</a:t>
            </a:fld>
            <a:endParaRPr lang="en-US" noProof="1"/>
          </a:p>
        </p:txBody>
      </p:sp>
      <p:sp>
        <p:nvSpPr>
          <p:cNvPr id="11" name="Content Placeholder 10">
            <a:extLst>
              <a:ext uri="{FF2B5EF4-FFF2-40B4-BE49-F238E27FC236}">
                <a16:creationId xmlns:a16="http://schemas.microsoft.com/office/drawing/2014/main" id="{E06278D0-2786-8853-6094-5E6945E0E1DA}"/>
              </a:ext>
            </a:extLst>
          </p:cNvPr>
          <p:cNvSpPr>
            <a:spLocks noGrp="1"/>
          </p:cNvSpPr>
          <p:nvPr>
            <p:ph sz="quarter" idx="1"/>
          </p:nvPr>
        </p:nvSpPr>
        <p:spPr/>
        <p:txBody>
          <a:bodyPr/>
          <a:lstStyle/>
          <a:p>
            <a:r>
              <a:rPr lang="en-US" dirty="0">
                <a:solidFill>
                  <a:srgbClr val="000000"/>
                </a:solidFill>
              </a:rPr>
              <a:t>Accounts must be pre-loaded</a:t>
            </a:r>
          </a:p>
          <a:p>
            <a:pPr lvl="1">
              <a:buFont typeface="Wingdings" panose="05000000000000000000" pitchFamily="2" charset="2"/>
              <a:buChar char="Ø"/>
            </a:pPr>
            <a:r>
              <a:rPr lang="en-US" dirty="0">
                <a:solidFill>
                  <a:srgbClr val="000000"/>
                </a:solidFill>
              </a:rPr>
              <a:t>Only accepts messages from known systems</a:t>
            </a:r>
          </a:p>
          <a:p>
            <a:pPr lvl="1">
              <a:buFont typeface="Wingdings" panose="05000000000000000000" pitchFamily="2" charset="2"/>
              <a:buChar char="Ø"/>
            </a:pPr>
            <a:r>
              <a:rPr lang="en-US" dirty="0">
                <a:solidFill>
                  <a:srgbClr val="000000"/>
                </a:solidFill>
              </a:rPr>
              <a:t>Allows simple mitigation of run-away devices</a:t>
            </a:r>
          </a:p>
          <a:p>
            <a:r>
              <a:rPr lang="en-US" dirty="0">
                <a:solidFill>
                  <a:srgbClr val="000000"/>
                </a:solidFill>
              </a:rPr>
              <a:t>Secure UDP Communication</a:t>
            </a:r>
          </a:p>
          <a:p>
            <a:pPr lvl="1">
              <a:buFont typeface="Wingdings" panose="05000000000000000000" pitchFamily="2" charset="2"/>
              <a:buChar char="Ø"/>
            </a:pPr>
            <a:r>
              <a:rPr lang="en-US" dirty="0">
                <a:solidFill>
                  <a:srgbClr val="000000"/>
                </a:solidFill>
              </a:rPr>
              <a:t>Mitigates denial of service attack risk</a:t>
            </a:r>
          </a:p>
          <a:p>
            <a:pPr lvl="1">
              <a:buFont typeface="Wingdings" panose="05000000000000000000" pitchFamily="2" charset="2"/>
              <a:buChar char="Ø"/>
            </a:pPr>
            <a:r>
              <a:rPr lang="en-US" dirty="0">
                <a:solidFill>
                  <a:srgbClr val="000000"/>
                </a:solidFill>
              </a:rPr>
              <a:t>All messages are verified</a:t>
            </a:r>
          </a:p>
          <a:p>
            <a:r>
              <a:rPr lang="en-US" dirty="0">
                <a:solidFill>
                  <a:srgbClr val="000000"/>
                </a:solidFill>
              </a:rPr>
              <a:t>Built-in anti-substitution and anti-replay</a:t>
            </a:r>
          </a:p>
          <a:p>
            <a:pPr lvl="1">
              <a:buFont typeface="Wingdings" panose="05000000000000000000" pitchFamily="2" charset="2"/>
              <a:buChar char="Ø"/>
            </a:pPr>
            <a:r>
              <a:rPr lang="en-US" dirty="0">
                <a:solidFill>
                  <a:srgbClr val="000000"/>
                </a:solidFill>
              </a:rPr>
              <a:t>Eliminates surreptitious attacks</a:t>
            </a:r>
          </a:p>
          <a:p>
            <a:r>
              <a:rPr lang="en-US" dirty="0">
                <a:solidFill>
                  <a:srgbClr val="000000"/>
                </a:solidFill>
              </a:rPr>
              <a:t>128 - 256 bit AES Encryption</a:t>
            </a:r>
          </a:p>
          <a:p>
            <a:pPr lvl="1">
              <a:buFont typeface="Wingdings" panose="05000000000000000000" pitchFamily="2" charset="2"/>
              <a:buChar char="Ø"/>
            </a:pPr>
            <a:r>
              <a:rPr lang="en-US" dirty="0">
                <a:solidFill>
                  <a:srgbClr val="000000"/>
                </a:solidFill>
              </a:rPr>
              <a:t>High level of data security</a:t>
            </a:r>
          </a:p>
          <a:p>
            <a:pPr lvl="1">
              <a:buFont typeface="Wingdings" panose="05000000000000000000" pitchFamily="2" charset="2"/>
              <a:buChar char="Ø"/>
            </a:pPr>
            <a:r>
              <a:rPr lang="en-US" dirty="0">
                <a:solidFill>
                  <a:srgbClr val="000000"/>
                </a:solidFill>
              </a:rPr>
              <a:t>Security Cipher Block Chaining encryption ID</a:t>
            </a:r>
          </a:p>
          <a:p>
            <a:pPr lvl="1">
              <a:buFont typeface="Wingdings" panose="05000000000000000000" pitchFamily="2" charset="2"/>
              <a:buChar char="Ø"/>
            </a:pPr>
            <a:r>
              <a:rPr lang="en-US" dirty="0">
                <a:solidFill>
                  <a:srgbClr val="000000"/>
                </a:solidFill>
              </a:rPr>
              <a:t>All Bosch communicators support encryption</a:t>
            </a:r>
          </a:p>
          <a:p>
            <a:pPr lvl="1"/>
            <a:endParaRPr lang="en-US" dirty="0">
              <a:solidFill>
                <a:srgbClr val="000000"/>
              </a:solidFill>
            </a:endParaRPr>
          </a:p>
        </p:txBody>
      </p:sp>
      <p:grpSp>
        <p:nvGrpSpPr>
          <p:cNvPr id="6" name="Group 5">
            <a:extLst>
              <a:ext uri="{FF2B5EF4-FFF2-40B4-BE49-F238E27FC236}">
                <a16:creationId xmlns:a16="http://schemas.microsoft.com/office/drawing/2014/main" id="{733BA217-F1A0-F87C-934C-C5635195B097}"/>
              </a:ext>
            </a:extLst>
          </p:cNvPr>
          <p:cNvGrpSpPr/>
          <p:nvPr/>
        </p:nvGrpSpPr>
        <p:grpSpPr>
          <a:xfrm>
            <a:off x="6516145" y="1443438"/>
            <a:ext cx="3251367" cy="3251367"/>
            <a:chOff x="6516145" y="1443438"/>
            <a:chExt cx="3251367" cy="3251367"/>
          </a:xfrm>
        </p:grpSpPr>
        <p:pic>
          <p:nvPicPr>
            <p:cNvPr id="3" name="Picture 2">
              <a:extLst>
                <a:ext uri="{FF2B5EF4-FFF2-40B4-BE49-F238E27FC236}">
                  <a16:creationId xmlns:a16="http://schemas.microsoft.com/office/drawing/2014/main" id="{C355AC73-F55B-611F-1C00-66EFC6E85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145" y="1443438"/>
              <a:ext cx="3251367" cy="3251367"/>
            </a:xfrm>
            <a:prstGeom prst="rect">
              <a:avLst/>
            </a:prstGeom>
          </p:spPr>
        </p:pic>
        <p:sp>
          <p:nvSpPr>
            <p:cNvPr id="5" name="Rectangle: Rounded Corners 4">
              <a:extLst>
                <a:ext uri="{FF2B5EF4-FFF2-40B4-BE49-F238E27FC236}">
                  <a16:creationId xmlns:a16="http://schemas.microsoft.com/office/drawing/2014/main" id="{2E92BFBD-BAA4-9334-081D-5CA538157F50}"/>
                </a:ext>
              </a:extLst>
            </p:cNvPr>
            <p:cNvSpPr/>
            <p:nvPr/>
          </p:nvSpPr>
          <p:spPr>
            <a:xfrm>
              <a:off x="6516145" y="1443438"/>
              <a:ext cx="3251367" cy="3251367"/>
            </a:xfrm>
            <a:prstGeom prst="roundRect">
              <a:avLst>
                <a:gd name="adj" fmla="val 21596"/>
              </a:avLst>
            </a:prstGeom>
            <a:noFill/>
            <a:ln w="9525" cap="flat" cmpd="sng" algn="ctr">
              <a:solidFill>
                <a:srgbClr val="3F136C"/>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latin typeface="Bosch Office Sans"/>
                <a:ea typeface="+mn-ea"/>
                <a:cs typeface="+mn-cs"/>
              </a:endParaRPr>
            </a:p>
          </p:txBody>
        </p:sp>
      </p:grpSp>
      <p:sp>
        <p:nvSpPr>
          <p:cNvPr id="7" name="Text Placeholder 6">
            <a:extLst>
              <a:ext uri="{FF2B5EF4-FFF2-40B4-BE49-F238E27FC236}">
                <a16:creationId xmlns:a16="http://schemas.microsoft.com/office/drawing/2014/main" id="{4A652E47-6914-7869-A609-5D5F6FFB3BC0}"/>
              </a:ext>
            </a:extLst>
          </p:cNvPr>
          <p:cNvSpPr>
            <a:spLocks noGrp="1"/>
          </p:cNvSpPr>
          <p:nvPr>
            <p:ph type="body" sz="quarter" idx="15"/>
          </p:nvPr>
        </p:nvSpPr>
        <p:spPr/>
        <p:txBody>
          <a:bodyPr/>
          <a:lstStyle/>
          <a:p>
            <a:r>
              <a:rPr lang="en-US" dirty="0"/>
              <a:t>Communication Security</a:t>
            </a:r>
          </a:p>
        </p:txBody>
      </p:sp>
      <p:sp>
        <p:nvSpPr>
          <p:cNvPr id="9" name="Title 8">
            <a:extLst>
              <a:ext uri="{FF2B5EF4-FFF2-40B4-BE49-F238E27FC236}">
                <a16:creationId xmlns:a16="http://schemas.microsoft.com/office/drawing/2014/main" id="{C2137E84-2CF5-918C-05E6-760E77EA4CD5}"/>
              </a:ext>
            </a:extLst>
          </p:cNvPr>
          <p:cNvSpPr>
            <a:spLocks noGrp="1"/>
          </p:cNvSpPr>
          <p:nvPr>
            <p:ph type="title"/>
          </p:nvPr>
        </p:nvSpPr>
        <p:spPr/>
        <p:txBody>
          <a:bodyPr/>
          <a:lstStyle/>
          <a:p>
            <a:r>
              <a:rPr lang="en-US" dirty="0"/>
              <a:t>B6800 – Communication Security</a:t>
            </a:r>
          </a:p>
        </p:txBody>
      </p:sp>
    </p:spTree>
    <p:extLst>
      <p:ext uri="{BB962C8B-B14F-4D97-AF65-F5344CB8AC3E}">
        <p14:creationId xmlns:p14="http://schemas.microsoft.com/office/powerpoint/2010/main" val="37881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500"/>
                                        <p:tgtEl>
                                          <p:spTgt spid="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fade">
                                      <p:cBhvr>
                                        <p:cTn id="29" dur="500"/>
                                        <p:tgtEl>
                                          <p:spTgt spid="1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500"/>
                                        <p:tgtEl>
                                          <p:spTgt spid="11">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9" end="9"/>
                                            </p:txEl>
                                          </p:spTgt>
                                        </p:tgtEl>
                                        <p:attrNameLst>
                                          <p:attrName>style.visibility</p:attrName>
                                        </p:attrNameLst>
                                      </p:cBhvr>
                                      <p:to>
                                        <p:strVal val="visible"/>
                                      </p:to>
                                    </p:set>
                                    <p:animEffect transition="in" filter="fade">
                                      <p:cBhvr>
                                        <p:cTn id="40" dur="500"/>
                                        <p:tgtEl>
                                          <p:spTgt spid="11">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animEffect transition="in" filter="fade">
                                      <p:cBhvr>
                                        <p:cTn id="43" dur="500"/>
                                        <p:tgtEl>
                                          <p:spTgt spid="11">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xEl>
                                              <p:pRg st="11" end="11"/>
                                            </p:txEl>
                                          </p:spTgt>
                                        </p:tgtEl>
                                        <p:attrNameLst>
                                          <p:attrName>style.visibility</p:attrName>
                                        </p:attrNameLst>
                                      </p:cBhvr>
                                      <p:to>
                                        <p:strVal val="visible"/>
                                      </p:to>
                                    </p:set>
                                    <p:animEffect transition="in" filter="fade">
                                      <p:cBhvr>
                                        <p:cTn id="46"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2112E5-7DFF-5A0C-0915-0360DB889E88}"/>
              </a:ext>
            </a:extLst>
          </p:cNvPr>
          <p:cNvSpPr>
            <a:spLocks noGrp="1"/>
          </p:cNvSpPr>
          <p:nvPr>
            <p:ph type="title"/>
          </p:nvPr>
        </p:nvSpPr>
        <p:spPr/>
        <p:txBody>
          <a:bodyPr/>
          <a:lstStyle/>
          <a:p>
            <a:r>
              <a:rPr lang="en-US" dirty="0"/>
              <a:t>B6800 – Installation Process</a:t>
            </a:r>
            <a:endParaRPr lang="en-NL" dirty="0"/>
          </a:p>
        </p:txBody>
      </p:sp>
      <p:sp>
        <p:nvSpPr>
          <p:cNvPr id="12" name="Text Placeholder 11">
            <a:extLst>
              <a:ext uri="{FF2B5EF4-FFF2-40B4-BE49-F238E27FC236}">
                <a16:creationId xmlns:a16="http://schemas.microsoft.com/office/drawing/2014/main" id="{F74298E1-2577-3AC6-DC03-1B31D243AC68}"/>
              </a:ext>
            </a:extLst>
          </p:cNvPr>
          <p:cNvSpPr>
            <a:spLocks noGrp="1"/>
          </p:cNvSpPr>
          <p:nvPr>
            <p:ph type="body" sz="quarter" idx="15"/>
          </p:nvPr>
        </p:nvSpPr>
        <p:spPr/>
        <p:txBody>
          <a:bodyPr/>
          <a:lstStyle/>
          <a:p>
            <a:r>
              <a:rPr lang="en-US" dirty="0"/>
              <a:t>Simple to Install</a:t>
            </a:r>
            <a:endParaRPr lang="en-NL" dirty="0"/>
          </a:p>
        </p:txBody>
      </p:sp>
      <p:sp>
        <p:nvSpPr>
          <p:cNvPr id="4" name="Slide Number Placeholder 3">
            <a:extLst>
              <a:ext uri="{FF2B5EF4-FFF2-40B4-BE49-F238E27FC236}">
                <a16:creationId xmlns:a16="http://schemas.microsoft.com/office/drawing/2014/main" id="{B048B610-3120-D9B4-FCF6-7D3A401010AE}"/>
              </a:ext>
            </a:extLst>
          </p:cNvPr>
          <p:cNvSpPr>
            <a:spLocks noGrp="1"/>
          </p:cNvSpPr>
          <p:nvPr>
            <p:ph type="sldNum" sz="quarter" idx="12"/>
          </p:nvPr>
        </p:nvSpPr>
        <p:spPr/>
        <p:txBody>
          <a:bodyPr/>
          <a:lstStyle/>
          <a:p>
            <a:fld id="{4898AEC0-503E-4FA4-859C-D0F72D6E3F79}" type="slidenum">
              <a:rPr lang="en-US" noProof="1" smtClean="0"/>
              <a:pPr/>
              <a:t>6</a:t>
            </a:fld>
            <a:endParaRPr lang="en-US" noProof="1"/>
          </a:p>
        </p:txBody>
      </p:sp>
      <p:sp>
        <p:nvSpPr>
          <p:cNvPr id="11" name="Content Placeholder 10">
            <a:extLst>
              <a:ext uri="{FF2B5EF4-FFF2-40B4-BE49-F238E27FC236}">
                <a16:creationId xmlns:a16="http://schemas.microsoft.com/office/drawing/2014/main" id="{E06278D0-2786-8853-6094-5E6945E0E1DA}"/>
              </a:ext>
            </a:extLst>
          </p:cNvPr>
          <p:cNvSpPr>
            <a:spLocks noGrp="1"/>
          </p:cNvSpPr>
          <p:nvPr>
            <p:ph sz="quarter" idx="1"/>
          </p:nvPr>
        </p:nvSpPr>
        <p:spPr>
          <a:xfrm>
            <a:off x="205200" y="1172430"/>
            <a:ext cx="10558800" cy="4240800"/>
          </a:xfrm>
        </p:spPr>
        <p:txBody>
          <a:bodyPr/>
          <a:lstStyle/>
          <a:p>
            <a:r>
              <a:rPr lang="en-US" dirty="0"/>
              <a:t>Windows Executable</a:t>
            </a:r>
          </a:p>
          <a:p>
            <a:pPr lvl="1">
              <a:buFont typeface="Wingdings" panose="05000000000000000000" pitchFamily="2" charset="2"/>
              <a:buChar char="Ø"/>
            </a:pPr>
            <a:r>
              <a:rPr lang="en-US" dirty="0"/>
              <a:t>Installation Wizard</a:t>
            </a:r>
          </a:p>
          <a:p>
            <a:pPr lvl="2">
              <a:buFont typeface="Wingdings" panose="05000000000000000000" pitchFamily="2" charset="2"/>
              <a:buChar char="Ø"/>
            </a:pPr>
            <a:r>
              <a:rPr lang="en-US" dirty="0"/>
              <a:t>Checks for Hyper-V or enables it</a:t>
            </a:r>
          </a:p>
          <a:p>
            <a:pPr lvl="2">
              <a:buFont typeface="Wingdings" panose="05000000000000000000" pitchFamily="2" charset="2"/>
              <a:buChar char="Ø"/>
            </a:pPr>
            <a:r>
              <a:rPr lang="en-US" dirty="0"/>
              <a:t>B6800 Install and EULA</a:t>
            </a:r>
          </a:p>
          <a:p>
            <a:pPr lvl="2">
              <a:buFont typeface="Wingdings" panose="05000000000000000000" pitchFamily="2" charset="2"/>
              <a:buChar char="Ø"/>
            </a:pPr>
            <a:r>
              <a:rPr lang="en-US" dirty="0"/>
              <a:t>Location for the VM files to be installed</a:t>
            </a:r>
          </a:p>
          <a:p>
            <a:pPr lvl="2">
              <a:buFont typeface="Wingdings" panose="05000000000000000000" pitchFamily="2" charset="2"/>
              <a:buChar char="Ø"/>
            </a:pPr>
            <a:r>
              <a:rPr lang="en-US" dirty="0"/>
              <a:t>Resources for the VM</a:t>
            </a:r>
          </a:p>
          <a:p>
            <a:pPr lvl="3">
              <a:buFont typeface="Wingdings" panose="05000000000000000000" pitchFamily="2" charset="2"/>
              <a:buChar char="Ø"/>
            </a:pPr>
            <a:r>
              <a:rPr lang="en-US" dirty="0"/>
              <a:t>Number of Cores</a:t>
            </a:r>
          </a:p>
          <a:p>
            <a:pPr lvl="3">
              <a:buFont typeface="Wingdings" panose="05000000000000000000" pitchFamily="2" charset="2"/>
              <a:buChar char="Ø"/>
            </a:pPr>
            <a:r>
              <a:rPr lang="en-US" dirty="0"/>
              <a:t>Memory</a:t>
            </a:r>
          </a:p>
          <a:p>
            <a:pPr lvl="3">
              <a:buFont typeface="Wingdings" panose="05000000000000000000" pitchFamily="2" charset="2"/>
              <a:buChar char="Ø"/>
            </a:pPr>
            <a:r>
              <a:rPr lang="en-US" dirty="0"/>
              <a:t>Drive Space</a:t>
            </a:r>
          </a:p>
          <a:p>
            <a:pPr lvl="2">
              <a:buFont typeface="Wingdings" panose="05000000000000000000" pitchFamily="2" charset="2"/>
              <a:buChar char="Ø"/>
            </a:pPr>
            <a:r>
              <a:rPr lang="en-US" dirty="0"/>
              <a:t>Network Configuration</a:t>
            </a:r>
          </a:p>
          <a:p>
            <a:pPr lvl="3">
              <a:buFont typeface="Wingdings" panose="05000000000000000000" pitchFamily="2" charset="2"/>
              <a:buChar char="Ø"/>
            </a:pPr>
            <a:r>
              <a:rPr lang="en-US" dirty="0"/>
              <a:t>Which network adapter</a:t>
            </a:r>
          </a:p>
          <a:p>
            <a:pPr lvl="3">
              <a:buFont typeface="Wingdings" panose="05000000000000000000" pitchFamily="2" charset="2"/>
              <a:buChar char="Ø"/>
            </a:pPr>
            <a:r>
              <a:rPr lang="en-US" dirty="0"/>
              <a:t>DHCP or Static IP Address for the VM</a:t>
            </a:r>
          </a:p>
          <a:p>
            <a:pPr lvl="2">
              <a:buFont typeface="Wingdings" panose="05000000000000000000" pitchFamily="2" charset="2"/>
              <a:buChar char="Ø"/>
            </a:pPr>
            <a:r>
              <a:rPr lang="en-US" dirty="0"/>
              <a:t>Port Configuration</a:t>
            </a:r>
          </a:p>
          <a:p>
            <a:pPr lvl="2">
              <a:buFont typeface="Wingdings" panose="05000000000000000000" pitchFamily="2" charset="2"/>
              <a:buChar char="Ø"/>
            </a:pPr>
            <a:r>
              <a:rPr lang="en-US" dirty="0"/>
              <a:t>Time Server Configuration</a:t>
            </a:r>
          </a:p>
          <a:p>
            <a:pPr lvl="2">
              <a:buFont typeface="Wingdings" panose="05000000000000000000" pitchFamily="2" charset="2"/>
              <a:buChar char="Ø"/>
            </a:pPr>
            <a:r>
              <a:rPr lang="en-US" dirty="0"/>
              <a:t>Server Name</a:t>
            </a:r>
          </a:p>
          <a:p>
            <a:pPr lvl="2">
              <a:buFont typeface="Wingdings" panose="05000000000000000000" pitchFamily="2" charset="2"/>
              <a:buChar char="Ø"/>
            </a:pPr>
            <a:r>
              <a:rPr lang="en-US" dirty="0"/>
              <a:t>Logging Configuration</a:t>
            </a:r>
          </a:p>
          <a:p>
            <a:pPr lvl="2">
              <a:buFont typeface="Wingdings" panose="05000000000000000000" pitchFamily="2" charset="2"/>
              <a:buChar char="Ø"/>
            </a:pPr>
            <a:endParaRPr lang="en-US" dirty="0"/>
          </a:p>
        </p:txBody>
      </p:sp>
      <p:pic>
        <p:nvPicPr>
          <p:cNvPr id="3" name="Picture 2">
            <a:extLst>
              <a:ext uri="{FF2B5EF4-FFF2-40B4-BE49-F238E27FC236}">
                <a16:creationId xmlns:a16="http://schemas.microsoft.com/office/drawing/2014/main" id="{7D98FA69-862E-2366-F3D1-1A1230555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000" y="1779020"/>
            <a:ext cx="4572000" cy="2612571"/>
          </a:xfrm>
          <a:prstGeom prst="rect">
            <a:avLst/>
          </a:prstGeom>
        </p:spPr>
      </p:pic>
      <p:pic>
        <p:nvPicPr>
          <p:cNvPr id="14" name="Picture 13">
            <a:extLst>
              <a:ext uri="{FF2B5EF4-FFF2-40B4-BE49-F238E27FC236}">
                <a16:creationId xmlns:a16="http://schemas.microsoft.com/office/drawing/2014/main" id="{73A5738B-51EA-FEF7-60FA-1F4DD0D5D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000" y="1779020"/>
            <a:ext cx="4572000" cy="2612571"/>
          </a:xfrm>
          <a:prstGeom prst="rect">
            <a:avLst/>
          </a:prstGeom>
        </p:spPr>
      </p:pic>
      <p:pic>
        <p:nvPicPr>
          <p:cNvPr id="16" name="Picture 15">
            <a:extLst>
              <a:ext uri="{FF2B5EF4-FFF2-40B4-BE49-F238E27FC236}">
                <a16:creationId xmlns:a16="http://schemas.microsoft.com/office/drawing/2014/main" id="{3DAC1076-5BFF-F733-88B0-C3FA46D60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000" y="1274978"/>
            <a:ext cx="4572000" cy="3620654"/>
          </a:xfrm>
          <a:prstGeom prst="rect">
            <a:avLst/>
          </a:prstGeom>
        </p:spPr>
      </p:pic>
      <p:pic>
        <p:nvPicPr>
          <p:cNvPr id="19" name="Picture 18">
            <a:extLst>
              <a:ext uri="{FF2B5EF4-FFF2-40B4-BE49-F238E27FC236}">
                <a16:creationId xmlns:a16="http://schemas.microsoft.com/office/drawing/2014/main" id="{E4E3F5D5-2D1C-2D48-EC05-7441F095F3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2000" y="1274978"/>
            <a:ext cx="4572000" cy="3620654"/>
          </a:xfrm>
          <a:prstGeom prst="rect">
            <a:avLst/>
          </a:prstGeom>
        </p:spPr>
      </p:pic>
      <p:pic>
        <p:nvPicPr>
          <p:cNvPr id="22" name="Picture 21">
            <a:extLst>
              <a:ext uri="{FF2B5EF4-FFF2-40B4-BE49-F238E27FC236}">
                <a16:creationId xmlns:a16="http://schemas.microsoft.com/office/drawing/2014/main" id="{189BDD66-B682-E6DA-17C4-AC13CFF471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2000" y="1274978"/>
            <a:ext cx="4572000" cy="3620654"/>
          </a:xfrm>
          <a:prstGeom prst="rect">
            <a:avLst/>
          </a:prstGeom>
        </p:spPr>
      </p:pic>
      <p:pic>
        <p:nvPicPr>
          <p:cNvPr id="26" name="Picture 25">
            <a:extLst>
              <a:ext uri="{FF2B5EF4-FFF2-40B4-BE49-F238E27FC236}">
                <a16:creationId xmlns:a16="http://schemas.microsoft.com/office/drawing/2014/main" id="{A94637CE-FD12-3BD2-7781-AA1AF22999C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192000" y="1274978"/>
            <a:ext cx="4571999" cy="3620654"/>
          </a:xfrm>
          <a:prstGeom prst="rect">
            <a:avLst/>
          </a:prstGeom>
        </p:spPr>
      </p:pic>
      <p:pic>
        <p:nvPicPr>
          <p:cNvPr id="30" name="Picture 29">
            <a:extLst>
              <a:ext uri="{FF2B5EF4-FFF2-40B4-BE49-F238E27FC236}">
                <a16:creationId xmlns:a16="http://schemas.microsoft.com/office/drawing/2014/main" id="{BC5345B6-282D-31B7-025A-0B710FCD48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1999" y="1289710"/>
            <a:ext cx="4572000" cy="3620654"/>
          </a:xfrm>
          <a:prstGeom prst="rect">
            <a:avLst/>
          </a:prstGeom>
        </p:spPr>
      </p:pic>
      <p:pic>
        <p:nvPicPr>
          <p:cNvPr id="33" name="Picture 32">
            <a:extLst>
              <a:ext uri="{FF2B5EF4-FFF2-40B4-BE49-F238E27FC236}">
                <a16:creationId xmlns:a16="http://schemas.microsoft.com/office/drawing/2014/main" id="{E6893391-4D31-5F02-F46A-A3181898DB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1998" y="1282344"/>
            <a:ext cx="4572000" cy="3620654"/>
          </a:xfrm>
          <a:prstGeom prst="rect">
            <a:avLst/>
          </a:prstGeom>
        </p:spPr>
      </p:pic>
      <p:pic>
        <p:nvPicPr>
          <p:cNvPr id="35" name="Picture 34">
            <a:extLst>
              <a:ext uri="{FF2B5EF4-FFF2-40B4-BE49-F238E27FC236}">
                <a16:creationId xmlns:a16="http://schemas.microsoft.com/office/drawing/2014/main" id="{01A8C78F-2C93-DFDB-FDC6-0EAEB338A8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91997" y="1281146"/>
            <a:ext cx="4572000" cy="3620654"/>
          </a:xfrm>
          <a:prstGeom prst="rect">
            <a:avLst/>
          </a:prstGeom>
        </p:spPr>
      </p:pic>
      <p:pic>
        <p:nvPicPr>
          <p:cNvPr id="37" name="Picture 36">
            <a:extLst>
              <a:ext uri="{FF2B5EF4-FFF2-40B4-BE49-F238E27FC236}">
                <a16:creationId xmlns:a16="http://schemas.microsoft.com/office/drawing/2014/main" id="{F6A4FAD1-1D3A-B5EF-4616-78AE916D15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91995" y="1283705"/>
            <a:ext cx="4572000" cy="3620654"/>
          </a:xfrm>
          <a:prstGeom prst="rect">
            <a:avLst/>
          </a:prstGeom>
        </p:spPr>
      </p:pic>
      <p:pic>
        <p:nvPicPr>
          <p:cNvPr id="39" name="Picture 38">
            <a:extLst>
              <a:ext uri="{FF2B5EF4-FFF2-40B4-BE49-F238E27FC236}">
                <a16:creationId xmlns:a16="http://schemas.microsoft.com/office/drawing/2014/main" id="{0F36C33A-1BE6-AD5C-0C49-A687768685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91995" y="1285927"/>
            <a:ext cx="4572000" cy="3620654"/>
          </a:xfrm>
          <a:prstGeom prst="rect">
            <a:avLst/>
          </a:prstGeom>
        </p:spPr>
      </p:pic>
      <p:pic>
        <p:nvPicPr>
          <p:cNvPr id="41" name="Picture 40">
            <a:extLst>
              <a:ext uri="{FF2B5EF4-FFF2-40B4-BE49-F238E27FC236}">
                <a16:creationId xmlns:a16="http://schemas.microsoft.com/office/drawing/2014/main" id="{7F378512-C671-E1B4-A1F9-9BAC33B2FC2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1995" y="1282344"/>
            <a:ext cx="4572000" cy="3620654"/>
          </a:xfrm>
          <a:prstGeom prst="rect">
            <a:avLst/>
          </a:prstGeom>
        </p:spPr>
      </p:pic>
      <p:pic>
        <p:nvPicPr>
          <p:cNvPr id="43" name="Picture 42">
            <a:extLst>
              <a:ext uri="{FF2B5EF4-FFF2-40B4-BE49-F238E27FC236}">
                <a16:creationId xmlns:a16="http://schemas.microsoft.com/office/drawing/2014/main" id="{EA1BECFA-02D5-DD4D-8668-1509D58807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91995" y="1289710"/>
            <a:ext cx="4572000" cy="3620654"/>
          </a:xfrm>
          <a:prstGeom prst="rect">
            <a:avLst/>
          </a:prstGeom>
        </p:spPr>
      </p:pic>
      <p:pic>
        <p:nvPicPr>
          <p:cNvPr id="45" name="Picture 44">
            <a:extLst>
              <a:ext uri="{FF2B5EF4-FFF2-40B4-BE49-F238E27FC236}">
                <a16:creationId xmlns:a16="http://schemas.microsoft.com/office/drawing/2014/main" id="{E0033861-4DA3-EF37-AADC-443D59EAB86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91991" y="1281483"/>
            <a:ext cx="4572000" cy="3620654"/>
          </a:xfrm>
          <a:prstGeom prst="rect">
            <a:avLst/>
          </a:prstGeom>
        </p:spPr>
      </p:pic>
      <p:pic>
        <p:nvPicPr>
          <p:cNvPr id="47" name="Picture 46">
            <a:extLst>
              <a:ext uri="{FF2B5EF4-FFF2-40B4-BE49-F238E27FC236}">
                <a16:creationId xmlns:a16="http://schemas.microsoft.com/office/drawing/2014/main" id="{A2B40B5E-70CF-0E7D-7F37-4BC14634D00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91991" y="1274978"/>
            <a:ext cx="4572000" cy="3620654"/>
          </a:xfrm>
          <a:prstGeom prst="rect">
            <a:avLst/>
          </a:prstGeom>
        </p:spPr>
      </p:pic>
      <p:pic>
        <p:nvPicPr>
          <p:cNvPr id="49" name="Picture 48">
            <a:extLst>
              <a:ext uri="{FF2B5EF4-FFF2-40B4-BE49-F238E27FC236}">
                <a16:creationId xmlns:a16="http://schemas.microsoft.com/office/drawing/2014/main" id="{6454197B-81B4-F295-B01E-00C8E17A684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91983" y="1274978"/>
            <a:ext cx="4572000" cy="3620654"/>
          </a:xfrm>
          <a:prstGeom prst="rect">
            <a:avLst/>
          </a:prstGeom>
        </p:spPr>
      </p:pic>
    </p:spTree>
    <p:extLst>
      <p:ext uri="{BB962C8B-B14F-4D97-AF65-F5344CB8AC3E}">
        <p14:creationId xmlns:p14="http://schemas.microsoft.com/office/powerpoint/2010/main" val="6121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500"/>
                                        <p:tgtEl>
                                          <p:spTgt spid="11">
                                            <p:txEl>
                                              <p:pRg st="3" end="3"/>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par>
                                <p:cTn id="38" presetID="1"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500"/>
                                        <p:tgtEl>
                                          <p:spTgt spid="11">
                                            <p:txEl>
                                              <p:pRg st="5" end="5"/>
                                            </p:txEl>
                                          </p:spTgt>
                                        </p:tgtEl>
                                      </p:cBhvr>
                                    </p:animEffec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500"/>
                                        <p:tgtEl>
                                          <p:spTgt spid="11">
                                            <p:txEl>
                                              <p:pRg st="6" end="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xEl>
                                              <p:pRg st="7" end="7"/>
                                            </p:txEl>
                                          </p:spTgt>
                                        </p:tgtEl>
                                        <p:attrNameLst>
                                          <p:attrName>style.visibility</p:attrName>
                                        </p:attrNameLst>
                                      </p:cBhvr>
                                      <p:to>
                                        <p:strVal val="visible"/>
                                      </p:to>
                                    </p:set>
                                    <p:animEffect transition="in" filter="fade">
                                      <p:cBhvr>
                                        <p:cTn id="52" dur="500"/>
                                        <p:tgtEl>
                                          <p:spTgt spid="11">
                                            <p:txEl>
                                              <p:pRg st="7" end="7"/>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Effect transition="in" filter="fade">
                                      <p:cBhvr>
                                        <p:cTn id="55" dur="500"/>
                                        <p:tgtEl>
                                          <p:spTgt spid="11">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xEl>
                                              <p:pRg st="9" end="9"/>
                                            </p:txEl>
                                          </p:spTgt>
                                        </p:tgtEl>
                                        <p:attrNameLst>
                                          <p:attrName>style.visibility</p:attrName>
                                        </p:attrNameLst>
                                      </p:cBhvr>
                                      <p:to>
                                        <p:strVal val="visible"/>
                                      </p:to>
                                    </p:set>
                                    <p:animEffect transition="in" filter="fade">
                                      <p:cBhvr>
                                        <p:cTn id="60" dur="500"/>
                                        <p:tgtEl>
                                          <p:spTgt spid="11">
                                            <p:txEl>
                                              <p:pRg st="9" end="9"/>
                                            </p:txEl>
                                          </p:spTgt>
                                        </p:tgtEl>
                                      </p:cBhvr>
                                    </p:animEffec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11">
                                            <p:txEl>
                                              <p:pRg st="10" end="10"/>
                                            </p:txEl>
                                          </p:spTgt>
                                        </p:tgtEl>
                                        <p:attrNameLst>
                                          <p:attrName>style.visibility</p:attrName>
                                        </p:attrNameLst>
                                      </p:cBhvr>
                                      <p:to>
                                        <p:strVal val="visible"/>
                                      </p:to>
                                    </p:set>
                                    <p:animEffect transition="in" filter="fade">
                                      <p:cBhvr>
                                        <p:cTn id="65" dur="500"/>
                                        <p:tgtEl>
                                          <p:spTgt spid="11">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xEl>
                                              <p:pRg st="11" end="11"/>
                                            </p:txEl>
                                          </p:spTgt>
                                        </p:tgtEl>
                                        <p:attrNameLst>
                                          <p:attrName>style.visibility</p:attrName>
                                        </p:attrNameLst>
                                      </p:cBhvr>
                                      <p:to>
                                        <p:strVal val="visible"/>
                                      </p:to>
                                    </p:set>
                                    <p:animEffect transition="in" filter="fade">
                                      <p:cBhvr>
                                        <p:cTn id="70" dur="500"/>
                                        <p:tgtEl>
                                          <p:spTgt spid="11">
                                            <p:txEl>
                                              <p:pRg st="11" end="11"/>
                                            </p:txEl>
                                          </p:spTgt>
                                        </p:tgtEl>
                                      </p:cBhvr>
                                    </p:animEffec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
                                            <p:txEl>
                                              <p:pRg st="12" end="12"/>
                                            </p:txEl>
                                          </p:spTgt>
                                        </p:tgtEl>
                                        <p:attrNameLst>
                                          <p:attrName>style.visibility</p:attrName>
                                        </p:attrNameLst>
                                      </p:cBhvr>
                                      <p:to>
                                        <p:strVal val="visible"/>
                                      </p:to>
                                    </p:set>
                                    <p:animEffect transition="in" filter="fade">
                                      <p:cBhvr>
                                        <p:cTn id="81" dur="500"/>
                                        <p:tgtEl>
                                          <p:spTgt spid="11">
                                            <p:txEl>
                                              <p:pRg st="12" end="12"/>
                                            </p:txEl>
                                          </p:spTgt>
                                        </p:tgtEl>
                                      </p:cBhvr>
                                    </p:animEffect>
                                  </p:childTnLst>
                                </p:cTn>
                              </p:par>
                              <p:par>
                                <p:cTn id="82" presetID="1" presetClass="entr" presetSubtype="0"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
                                            <p:txEl>
                                              <p:pRg st="13" end="13"/>
                                            </p:txEl>
                                          </p:spTgt>
                                        </p:tgtEl>
                                        <p:attrNameLst>
                                          <p:attrName>style.visibility</p:attrName>
                                        </p:attrNameLst>
                                      </p:cBhvr>
                                      <p:to>
                                        <p:strVal val="visible"/>
                                      </p:to>
                                    </p:set>
                                    <p:animEffect transition="in" filter="fade">
                                      <p:cBhvr>
                                        <p:cTn id="88" dur="500"/>
                                        <p:tgtEl>
                                          <p:spTgt spid="11">
                                            <p:txEl>
                                              <p:pRg st="13" end="13"/>
                                            </p:txEl>
                                          </p:spTgt>
                                        </p:tgtEl>
                                      </p:cBhvr>
                                    </p:animEffect>
                                  </p:childTnLst>
                                </p:cTn>
                              </p:par>
                              <p:par>
                                <p:cTn id="89" presetID="1"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1">
                                            <p:txEl>
                                              <p:pRg st="14" end="14"/>
                                            </p:txEl>
                                          </p:spTgt>
                                        </p:tgtEl>
                                        <p:attrNameLst>
                                          <p:attrName>style.visibility</p:attrName>
                                        </p:attrNameLst>
                                      </p:cBhvr>
                                      <p:to>
                                        <p:strVal val="visible"/>
                                      </p:to>
                                    </p:set>
                                    <p:animEffect transition="in" filter="fade">
                                      <p:cBhvr>
                                        <p:cTn id="95" dur="500"/>
                                        <p:tgtEl>
                                          <p:spTgt spid="11">
                                            <p:txEl>
                                              <p:pRg st="14" end="14"/>
                                            </p:txEl>
                                          </p:spTgt>
                                        </p:tgtEl>
                                      </p:cBhvr>
                                    </p:animEffect>
                                  </p:childTnLst>
                                </p:cTn>
                              </p:par>
                              <p:par>
                                <p:cTn id="96" presetID="1" presetClass="entr" presetSubtype="0" fill="hold"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1">
                                            <p:txEl>
                                              <p:pRg st="15" end="15"/>
                                            </p:txEl>
                                          </p:spTgt>
                                        </p:tgtEl>
                                        <p:attrNameLst>
                                          <p:attrName>style.visibility</p:attrName>
                                        </p:attrNameLst>
                                      </p:cBhvr>
                                      <p:to>
                                        <p:strVal val="visible"/>
                                      </p:to>
                                    </p:set>
                                    <p:animEffect transition="in" filter="fade">
                                      <p:cBhvr>
                                        <p:cTn id="102" dur="500"/>
                                        <p:tgtEl>
                                          <p:spTgt spid="11">
                                            <p:txEl>
                                              <p:pRg st="15" end="15"/>
                                            </p:txEl>
                                          </p:spTgt>
                                        </p:tgtEl>
                                      </p:cBhvr>
                                    </p:animEffect>
                                  </p:childTnLst>
                                </p:cTn>
                              </p:par>
                              <p:par>
                                <p:cTn id="103" presetID="1" presetClass="entr" presetSubtype="0"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2112E5-7DFF-5A0C-0915-0360DB889E88}"/>
              </a:ext>
            </a:extLst>
          </p:cNvPr>
          <p:cNvSpPr>
            <a:spLocks noGrp="1"/>
          </p:cNvSpPr>
          <p:nvPr>
            <p:ph type="title"/>
          </p:nvPr>
        </p:nvSpPr>
        <p:spPr/>
        <p:txBody>
          <a:bodyPr/>
          <a:lstStyle/>
          <a:p>
            <a:r>
              <a:rPr lang="en-US" dirty="0"/>
              <a:t>B6800 – Operation Advantages</a:t>
            </a:r>
            <a:endParaRPr lang="en-NL" dirty="0"/>
          </a:p>
        </p:txBody>
      </p:sp>
      <p:sp>
        <p:nvSpPr>
          <p:cNvPr id="12" name="Text Placeholder 11">
            <a:extLst>
              <a:ext uri="{FF2B5EF4-FFF2-40B4-BE49-F238E27FC236}">
                <a16:creationId xmlns:a16="http://schemas.microsoft.com/office/drawing/2014/main" id="{F74298E1-2577-3AC6-DC03-1B31D243AC68}"/>
              </a:ext>
            </a:extLst>
          </p:cNvPr>
          <p:cNvSpPr>
            <a:spLocks noGrp="1"/>
          </p:cNvSpPr>
          <p:nvPr>
            <p:ph type="body" sz="quarter" idx="15"/>
          </p:nvPr>
        </p:nvSpPr>
        <p:spPr/>
        <p:txBody>
          <a:bodyPr/>
          <a:lstStyle/>
          <a:p>
            <a:r>
              <a:rPr lang="en-US" dirty="0"/>
              <a:t>Simple to Use</a:t>
            </a:r>
            <a:endParaRPr lang="en-NL" dirty="0"/>
          </a:p>
        </p:txBody>
      </p:sp>
      <p:sp>
        <p:nvSpPr>
          <p:cNvPr id="4" name="Slide Number Placeholder 3">
            <a:extLst>
              <a:ext uri="{FF2B5EF4-FFF2-40B4-BE49-F238E27FC236}">
                <a16:creationId xmlns:a16="http://schemas.microsoft.com/office/drawing/2014/main" id="{B048B610-3120-D9B4-FCF6-7D3A401010AE}"/>
              </a:ext>
            </a:extLst>
          </p:cNvPr>
          <p:cNvSpPr>
            <a:spLocks noGrp="1"/>
          </p:cNvSpPr>
          <p:nvPr>
            <p:ph type="sldNum" sz="quarter" idx="12"/>
          </p:nvPr>
        </p:nvSpPr>
        <p:spPr/>
        <p:txBody>
          <a:bodyPr/>
          <a:lstStyle/>
          <a:p>
            <a:fld id="{4898AEC0-503E-4FA4-859C-D0F72D6E3F79}" type="slidenum">
              <a:rPr lang="en-US" noProof="1" smtClean="0"/>
              <a:pPr/>
              <a:t>7</a:t>
            </a:fld>
            <a:endParaRPr lang="en-US" noProof="1"/>
          </a:p>
        </p:txBody>
      </p:sp>
      <p:sp>
        <p:nvSpPr>
          <p:cNvPr id="11" name="Content Placeholder 10">
            <a:extLst>
              <a:ext uri="{FF2B5EF4-FFF2-40B4-BE49-F238E27FC236}">
                <a16:creationId xmlns:a16="http://schemas.microsoft.com/office/drawing/2014/main" id="{E06278D0-2786-8853-6094-5E6945E0E1DA}"/>
              </a:ext>
            </a:extLst>
          </p:cNvPr>
          <p:cNvSpPr>
            <a:spLocks noGrp="1"/>
          </p:cNvSpPr>
          <p:nvPr>
            <p:ph sz="quarter" idx="1"/>
          </p:nvPr>
        </p:nvSpPr>
        <p:spPr/>
        <p:txBody>
          <a:bodyPr/>
          <a:lstStyle/>
          <a:p>
            <a:r>
              <a:rPr lang="en-US" dirty="0">
                <a:solidFill>
                  <a:srgbClr val="000000"/>
                </a:solidFill>
              </a:rPr>
              <a:t>Ultimate flexibility</a:t>
            </a:r>
          </a:p>
          <a:p>
            <a:pPr lvl="1">
              <a:buFont typeface="Wingdings" panose="05000000000000000000" pitchFamily="2" charset="2"/>
              <a:buChar char="Ø"/>
            </a:pPr>
            <a:r>
              <a:rPr lang="en-US" dirty="0">
                <a:solidFill>
                  <a:srgbClr val="000000"/>
                </a:solidFill>
              </a:rPr>
              <a:t>No proprietary hardware</a:t>
            </a:r>
          </a:p>
          <a:p>
            <a:pPr lvl="1">
              <a:buFont typeface="Wingdings" panose="05000000000000000000" pitchFamily="2" charset="2"/>
              <a:buChar char="Ø"/>
            </a:pPr>
            <a:r>
              <a:rPr lang="en-US" dirty="0">
                <a:solidFill>
                  <a:srgbClr val="000000"/>
                </a:solidFill>
              </a:rPr>
              <a:t>Two Receivers available</a:t>
            </a:r>
          </a:p>
          <a:p>
            <a:pPr lvl="1">
              <a:buFont typeface="Wingdings" panose="05000000000000000000" pitchFamily="2" charset="2"/>
              <a:buChar char="Ø"/>
            </a:pPr>
            <a:r>
              <a:rPr lang="en-US" dirty="0">
                <a:solidFill>
                  <a:srgbClr val="000000"/>
                </a:solidFill>
              </a:rPr>
              <a:t>Licensing options:  Additive software keys (500, 2500, 10K account units) for up to 10,500 accounts</a:t>
            </a:r>
          </a:p>
          <a:p>
            <a:pPr lvl="2">
              <a:buFont typeface="Wingdings" panose="05000000000000000000" pitchFamily="2" charset="2"/>
              <a:buChar char="Ø"/>
            </a:pPr>
            <a:r>
              <a:rPr lang="en-US" dirty="0">
                <a:solidFill>
                  <a:srgbClr val="000000"/>
                </a:solidFill>
              </a:rPr>
              <a:t>Customer chooses how to spread accounts across receivers</a:t>
            </a:r>
          </a:p>
          <a:p>
            <a:r>
              <a:rPr lang="en-US" dirty="0">
                <a:solidFill>
                  <a:srgbClr val="000000"/>
                </a:solidFill>
              </a:rPr>
              <a:t>Operational excellence</a:t>
            </a:r>
          </a:p>
          <a:p>
            <a:pPr lvl="1">
              <a:buFont typeface="Wingdings" panose="05000000000000000000" pitchFamily="2" charset="2"/>
              <a:buChar char="Ø"/>
            </a:pPr>
            <a:r>
              <a:rPr lang="en-US" dirty="0">
                <a:solidFill>
                  <a:srgbClr val="000000"/>
                </a:solidFill>
              </a:rPr>
              <a:t>Simple User Interface for configuring and operating the system with a Standard Web Browser</a:t>
            </a:r>
          </a:p>
          <a:p>
            <a:pPr lvl="1">
              <a:buFont typeface="Wingdings" panose="05000000000000000000" pitchFamily="2" charset="2"/>
              <a:buChar char="Ø"/>
            </a:pPr>
            <a:r>
              <a:rPr lang="en-US" dirty="0">
                <a:solidFill>
                  <a:srgbClr val="000000"/>
                </a:solidFill>
              </a:rPr>
              <a:t>Automated failover solution</a:t>
            </a:r>
          </a:p>
          <a:p>
            <a:pPr lvl="1">
              <a:buFont typeface="Wingdings" panose="05000000000000000000" pitchFamily="2" charset="2"/>
              <a:buChar char="Ø"/>
            </a:pPr>
            <a:r>
              <a:rPr lang="en-US" dirty="0">
                <a:solidFill>
                  <a:srgbClr val="000000"/>
                </a:solidFill>
              </a:rPr>
              <a:t>Output format for Automation software same as D6x00 HW receivers (6500 Mode &amp; Bosch SIA mode)</a:t>
            </a:r>
          </a:p>
          <a:p>
            <a:pPr lvl="1">
              <a:buFont typeface="Wingdings" panose="05000000000000000000" pitchFamily="2" charset="2"/>
              <a:buChar char="Ø"/>
            </a:pPr>
            <a:r>
              <a:rPr lang="en-US" dirty="0">
                <a:solidFill>
                  <a:srgbClr val="000000"/>
                </a:solidFill>
              </a:rPr>
              <a:t>Real time receiver monitoring dashboard</a:t>
            </a:r>
          </a:p>
          <a:p>
            <a:pPr lvl="2">
              <a:buFont typeface="Wingdings" panose="05000000000000000000" pitchFamily="2" charset="2"/>
              <a:buChar char="Ø"/>
            </a:pPr>
            <a:r>
              <a:rPr lang="en-US" dirty="0">
                <a:solidFill>
                  <a:srgbClr val="000000"/>
                </a:solidFill>
              </a:rPr>
              <a:t>Online/Offline status of:  Accounts, Receivers, Automation SW</a:t>
            </a:r>
          </a:p>
          <a:p>
            <a:pPr lvl="2">
              <a:buFont typeface="Wingdings" panose="05000000000000000000" pitchFamily="2" charset="2"/>
              <a:buChar char="Ø"/>
            </a:pPr>
            <a:r>
              <a:rPr lang="en-US" dirty="0">
                <a:solidFill>
                  <a:srgbClr val="000000"/>
                </a:solidFill>
              </a:rPr>
              <a:t>Live view of account messages with manual acknowledgement option</a:t>
            </a:r>
          </a:p>
        </p:txBody>
      </p:sp>
      <p:pic>
        <p:nvPicPr>
          <p:cNvPr id="7" name="Picture 6">
            <a:extLst>
              <a:ext uri="{FF2B5EF4-FFF2-40B4-BE49-F238E27FC236}">
                <a16:creationId xmlns:a16="http://schemas.microsoft.com/office/drawing/2014/main" id="{3AF17528-9570-411B-A490-FD2F06C70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147" y="2539944"/>
            <a:ext cx="4641036" cy="711042"/>
          </a:xfrm>
          <a:prstGeom prst="rect">
            <a:avLst/>
          </a:prstGeom>
        </p:spPr>
      </p:pic>
    </p:spTree>
    <p:extLst>
      <p:ext uri="{BB962C8B-B14F-4D97-AF65-F5344CB8AC3E}">
        <p14:creationId xmlns:p14="http://schemas.microsoft.com/office/powerpoint/2010/main" val="13230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fade">
                                      <p:cBhvr>
                                        <p:cTn id="47" dur="5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fade">
                                      <p:cBhvr>
                                        <p:cTn id="52" dur="500"/>
                                        <p:tgtEl>
                                          <p:spTgt spid="11">
                                            <p:txEl>
                                              <p:pRg st="9" end="9"/>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xEl>
                                              <p:pRg st="10" end="10"/>
                                            </p:txEl>
                                          </p:spTgt>
                                        </p:tgtEl>
                                        <p:attrNameLst>
                                          <p:attrName>style.visibility</p:attrName>
                                        </p:attrNameLst>
                                      </p:cBhvr>
                                      <p:to>
                                        <p:strVal val="visible"/>
                                      </p:to>
                                    </p:set>
                                    <p:animEffect transition="in" filter="fade">
                                      <p:cBhvr>
                                        <p:cTn id="55" dur="500"/>
                                        <p:tgtEl>
                                          <p:spTgt spid="11">
                                            <p:txEl>
                                              <p:pRg st="10" end="1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xEl>
                                              <p:pRg st="11" end="11"/>
                                            </p:txEl>
                                          </p:spTgt>
                                        </p:tgtEl>
                                        <p:attrNameLst>
                                          <p:attrName>style.visibility</p:attrName>
                                        </p:attrNameLst>
                                      </p:cBhvr>
                                      <p:to>
                                        <p:strVal val="visible"/>
                                      </p:to>
                                    </p:set>
                                    <p:animEffect transition="in" filter="fade">
                                      <p:cBhvr>
                                        <p:cTn id="58"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2112E5-7DFF-5A0C-0915-0360DB889E88}"/>
              </a:ext>
            </a:extLst>
          </p:cNvPr>
          <p:cNvSpPr>
            <a:spLocks noGrp="1"/>
          </p:cNvSpPr>
          <p:nvPr>
            <p:ph type="title"/>
          </p:nvPr>
        </p:nvSpPr>
        <p:spPr/>
        <p:txBody>
          <a:bodyPr/>
          <a:lstStyle/>
          <a:p>
            <a:r>
              <a:rPr lang="en-US" dirty="0"/>
              <a:t>B6800 – Automatic Failover</a:t>
            </a:r>
            <a:endParaRPr lang="en-NL" dirty="0"/>
          </a:p>
        </p:txBody>
      </p:sp>
      <p:sp>
        <p:nvSpPr>
          <p:cNvPr id="12" name="Text Placeholder 11">
            <a:extLst>
              <a:ext uri="{FF2B5EF4-FFF2-40B4-BE49-F238E27FC236}">
                <a16:creationId xmlns:a16="http://schemas.microsoft.com/office/drawing/2014/main" id="{F74298E1-2577-3AC6-DC03-1B31D243AC68}"/>
              </a:ext>
            </a:extLst>
          </p:cNvPr>
          <p:cNvSpPr>
            <a:spLocks noGrp="1"/>
          </p:cNvSpPr>
          <p:nvPr>
            <p:ph type="body" sz="quarter" idx="15"/>
          </p:nvPr>
        </p:nvSpPr>
        <p:spPr/>
        <p:txBody>
          <a:bodyPr/>
          <a:lstStyle/>
          <a:p>
            <a:r>
              <a:rPr lang="en-US" dirty="0"/>
              <a:t>Simple to Use</a:t>
            </a:r>
            <a:endParaRPr lang="en-NL" dirty="0"/>
          </a:p>
        </p:txBody>
      </p:sp>
      <p:sp>
        <p:nvSpPr>
          <p:cNvPr id="4" name="Slide Number Placeholder 3">
            <a:extLst>
              <a:ext uri="{FF2B5EF4-FFF2-40B4-BE49-F238E27FC236}">
                <a16:creationId xmlns:a16="http://schemas.microsoft.com/office/drawing/2014/main" id="{B048B610-3120-D9B4-FCF6-7D3A401010AE}"/>
              </a:ext>
            </a:extLst>
          </p:cNvPr>
          <p:cNvSpPr>
            <a:spLocks noGrp="1"/>
          </p:cNvSpPr>
          <p:nvPr>
            <p:ph type="sldNum" sz="quarter" idx="12"/>
          </p:nvPr>
        </p:nvSpPr>
        <p:spPr/>
        <p:txBody>
          <a:bodyPr/>
          <a:lstStyle/>
          <a:p>
            <a:fld id="{4898AEC0-503E-4FA4-859C-D0F72D6E3F79}" type="slidenum">
              <a:rPr lang="en-US" noProof="1" smtClean="0"/>
              <a:pPr/>
              <a:t>8</a:t>
            </a:fld>
            <a:endParaRPr lang="en-US" noProof="1"/>
          </a:p>
        </p:txBody>
      </p:sp>
      <p:sp>
        <p:nvSpPr>
          <p:cNvPr id="11" name="Content Placeholder 10">
            <a:extLst>
              <a:ext uri="{FF2B5EF4-FFF2-40B4-BE49-F238E27FC236}">
                <a16:creationId xmlns:a16="http://schemas.microsoft.com/office/drawing/2014/main" id="{E06278D0-2786-8853-6094-5E6945E0E1DA}"/>
              </a:ext>
            </a:extLst>
          </p:cNvPr>
          <p:cNvSpPr>
            <a:spLocks noGrp="1"/>
          </p:cNvSpPr>
          <p:nvPr>
            <p:ph sz="quarter" idx="1"/>
          </p:nvPr>
        </p:nvSpPr>
        <p:spPr/>
        <p:txBody>
          <a:bodyPr/>
          <a:lstStyle/>
          <a:p>
            <a:r>
              <a:rPr lang="en-US" dirty="0">
                <a:solidFill>
                  <a:srgbClr val="000000"/>
                </a:solidFill>
              </a:rPr>
              <a:t>Failover Process</a:t>
            </a:r>
          </a:p>
          <a:p>
            <a:pPr lvl="1">
              <a:buFont typeface="Wingdings" panose="05000000000000000000" pitchFamily="2" charset="2"/>
              <a:buChar char="Ø"/>
            </a:pPr>
            <a:r>
              <a:rPr lang="en-US" dirty="0">
                <a:solidFill>
                  <a:srgbClr val="000000"/>
                </a:solidFill>
              </a:rPr>
              <a:t>Failover will occur when two systems are connected together, and one supervises the other.</a:t>
            </a:r>
          </a:p>
          <a:p>
            <a:pPr lvl="1">
              <a:buFont typeface="Wingdings" panose="05000000000000000000" pitchFamily="2" charset="2"/>
              <a:buChar char="Ø"/>
            </a:pPr>
            <a:r>
              <a:rPr lang="en-US" dirty="0">
                <a:solidFill>
                  <a:srgbClr val="000000"/>
                </a:solidFill>
              </a:rPr>
              <a:t>In case of failure, the second system will take over all processing automatically</a:t>
            </a:r>
          </a:p>
          <a:p>
            <a:pPr lvl="1">
              <a:buFont typeface="Wingdings" panose="05000000000000000000" pitchFamily="2" charset="2"/>
              <a:buChar char="Ø"/>
            </a:pPr>
            <a:r>
              <a:rPr lang="en-US" dirty="0">
                <a:solidFill>
                  <a:srgbClr val="000000"/>
                </a:solidFill>
              </a:rPr>
              <a:t>Failover will require failover license B6800-FS</a:t>
            </a:r>
          </a:p>
          <a:p>
            <a:pPr lvl="1"/>
            <a:endParaRPr lang="en-US" dirty="0">
              <a:solidFill>
                <a:srgbClr val="000000"/>
              </a:solidFill>
            </a:endParaRPr>
          </a:p>
          <a:p>
            <a:r>
              <a:rPr lang="en-US" dirty="0">
                <a:solidFill>
                  <a:srgbClr val="000000"/>
                </a:solidFill>
              </a:rPr>
              <a:t>Failover Setup</a:t>
            </a:r>
          </a:p>
          <a:p>
            <a:pPr lvl="1">
              <a:buFont typeface="Wingdings" panose="05000000000000000000" pitchFamily="2" charset="2"/>
              <a:buChar char="Ø"/>
            </a:pPr>
            <a:r>
              <a:rPr lang="en-US" dirty="0">
                <a:solidFill>
                  <a:srgbClr val="000000"/>
                </a:solidFill>
              </a:rPr>
              <a:t>The process to setup the failover process is completely documented for the user to set it up</a:t>
            </a:r>
          </a:p>
          <a:p>
            <a:pPr lvl="1">
              <a:buFont typeface="Wingdings" panose="05000000000000000000" pitchFamily="2" charset="2"/>
              <a:buChar char="Ø"/>
            </a:pPr>
            <a:r>
              <a:rPr lang="en-US" dirty="0">
                <a:solidFill>
                  <a:srgbClr val="000000"/>
                </a:solidFill>
              </a:rPr>
              <a:t>Support will be available to help those that need it</a:t>
            </a:r>
          </a:p>
          <a:p>
            <a:pPr lvl="1">
              <a:buFont typeface="Wingdings" panose="05000000000000000000" pitchFamily="2" charset="2"/>
              <a:buChar char="Ø"/>
            </a:pPr>
            <a:endParaRPr lang="en-US" dirty="0">
              <a:solidFill>
                <a:srgbClr val="000000"/>
              </a:solidFill>
            </a:endParaRPr>
          </a:p>
        </p:txBody>
      </p:sp>
      <p:pic>
        <p:nvPicPr>
          <p:cNvPr id="3" name="Picture 2">
            <a:extLst>
              <a:ext uri="{FF2B5EF4-FFF2-40B4-BE49-F238E27FC236}">
                <a16:creationId xmlns:a16="http://schemas.microsoft.com/office/drawing/2014/main" id="{17F4D5EB-2955-40D1-BA15-515BE5454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392" y="3706586"/>
            <a:ext cx="3576340" cy="1460495"/>
          </a:xfrm>
          <a:prstGeom prst="rect">
            <a:avLst/>
          </a:prstGeom>
        </p:spPr>
      </p:pic>
    </p:spTree>
    <p:extLst>
      <p:ext uri="{BB962C8B-B14F-4D97-AF65-F5344CB8AC3E}">
        <p14:creationId xmlns:p14="http://schemas.microsoft.com/office/powerpoint/2010/main" val="193484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fade">
                                      <p:cBhvr>
                                        <p:cTn id="29" dur="500"/>
                                        <p:tgtEl>
                                          <p:spTgt spid="11">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B271-64AD-FD58-CDBD-C08EE96FC77A}"/>
              </a:ext>
            </a:extLst>
          </p:cNvPr>
          <p:cNvSpPr>
            <a:spLocks noGrp="1"/>
          </p:cNvSpPr>
          <p:nvPr>
            <p:ph type="title"/>
          </p:nvPr>
        </p:nvSpPr>
        <p:spPr/>
        <p:txBody>
          <a:bodyPr/>
          <a:lstStyle/>
          <a:p>
            <a:r>
              <a:rPr lang="en-US" dirty="0"/>
              <a:t>B6800 Monitor Page</a:t>
            </a:r>
          </a:p>
        </p:txBody>
      </p:sp>
      <p:sp>
        <p:nvSpPr>
          <p:cNvPr id="3" name="Text Placeholder 2">
            <a:extLst>
              <a:ext uri="{FF2B5EF4-FFF2-40B4-BE49-F238E27FC236}">
                <a16:creationId xmlns:a16="http://schemas.microsoft.com/office/drawing/2014/main" id="{7C125980-20FC-6A5B-B824-2B6B4EB63C68}"/>
              </a:ext>
            </a:extLst>
          </p:cNvPr>
          <p:cNvSpPr>
            <a:spLocks noGrp="1"/>
          </p:cNvSpPr>
          <p:nvPr>
            <p:ph type="body" sz="quarter" idx="15"/>
          </p:nvPr>
        </p:nvSpPr>
        <p:spPr/>
        <p:txBody>
          <a:bodyPr/>
          <a:lstStyle/>
          <a:p>
            <a:r>
              <a:rPr lang="en-US" dirty="0"/>
              <a:t>Simple to Use</a:t>
            </a:r>
          </a:p>
        </p:txBody>
      </p:sp>
      <p:sp>
        <p:nvSpPr>
          <p:cNvPr id="4" name="Content Placeholder 3">
            <a:extLst>
              <a:ext uri="{FF2B5EF4-FFF2-40B4-BE49-F238E27FC236}">
                <a16:creationId xmlns:a16="http://schemas.microsoft.com/office/drawing/2014/main" id="{FA59DCE5-1B6A-36E8-4B62-F2FC744FBD96}"/>
              </a:ext>
            </a:extLst>
          </p:cNvPr>
          <p:cNvSpPr>
            <a:spLocks noGrp="1"/>
          </p:cNvSpPr>
          <p:nvPr>
            <p:ph sz="quarter" idx="1"/>
          </p:nvPr>
        </p:nvSpPr>
        <p:spPr/>
        <p:txBody>
          <a:bodyPr/>
          <a:lstStyle/>
          <a:p>
            <a:r>
              <a:rPr lang="en-US" dirty="0"/>
              <a:t>Shows Real-Time Status of</a:t>
            </a:r>
          </a:p>
          <a:p>
            <a:pPr lvl="1">
              <a:buFont typeface="Wingdings" panose="05000000000000000000" pitchFamily="2" charset="2"/>
              <a:buChar char="Ø"/>
            </a:pPr>
            <a:r>
              <a:rPr lang="en-US" dirty="0"/>
              <a:t>Accounts</a:t>
            </a:r>
          </a:p>
          <a:p>
            <a:pPr lvl="1">
              <a:buFont typeface="Wingdings" panose="05000000000000000000" pitchFamily="2" charset="2"/>
              <a:buChar char="Ø"/>
            </a:pPr>
            <a:r>
              <a:rPr lang="en-US" dirty="0"/>
              <a:t>System</a:t>
            </a:r>
          </a:p>
          <a:p>
            <a:pPr lvl="1">
              <a:buFont typeface="Wingdings" panose="05000000000000000000" pitchFamily="2" charset="2"/>
              <a:buChar char="Ø"/>
            </a:pPr>
            <a:r>
              <a:rPr lang="en-US" dirty="0"/>
              <a:t>Automation / Receiver</a:t>
            </a:r>
          </a:p>
          <a:p>
            <a:pPr lvl="1">
              <a:buFont typeface="Wingdings" panose="05000000000000000000" pitchFamily="2" charset="2"/>
              <a:buChar char="Ø"/>
            </a:pPr>
            <a:r>
              <a:rPr lang="en-US" dirty="0"/>
              <a:t>Offline Accounts</a:t>
            </a:r>
          </a:p>
          <a:p>
            <a:pPr lvl="1">
              <a:buFont typeface="Wingdings" panose="05000000000000000000" pitchFamily="2" charset="2"/>
              <a:buChar char="Ø"/>
            </a:pPr>
            <a:r>
              <a:rPr lang="en-US" dirty="0"/>
              <a:t>Recently Completed</a:t>
            </a:r>
          </a:p>
          <a:p>
            <a:pPr lvl="1">
              <a:buFont typeface="Wingdings" panose="05000000000000000000" pitchFamily="2" charset="2"/>
              <a:buChar char="Ø"/>
            </a:pPr>
            <a:r>
              <a:rPr lang="en-US" dirty="0"/>
              <a:t>Automation Offline</a:t>
            </a:r>
          </a:p>
          <a:p>
            <a:pPr lvl="1">
              <a:buFont typeface="Wingdings" panose="05000000000000000000" pitchFamily="2" charset="2"/>
              <a:buChar char="Ø"/>
            </a:pPr>
            <a:r>
              <a:rPr lang="en-US" dirty="0"/>
              <a:t>In-Process Events</a:t>
            </a:r>
          </a:p>
          <a:p>
            <a:pPr lvl="2">
              <a:buFont typeface="Wingdings" panose="05000000000000000000" pitchFamily="2" charset="2"/>
              <a:buChar char="Ø"/>
            </a:pPr>
            <a:r>
              <a:rPr lang="en-US" dirty="0"/>
              <a:t>Mute</a:t>
            </a:r>
          </a:p>
        </p:txBody>
      </p:sp>
      <p:sp>
        <p:nvSpPr>
          <p:cNvPr id="5" name="Slide Number Placeholder 4">
            <a:extLst>
              <a:ext uri="{FF2B5EF4-FFF2-40B4-BE49-F238E27FC236}">
                <a16:creationId xmlns:a16="http://schemas.microsoft.com/office/drawing/2014/main" id="{6EEFDBA7-BA30-60DF-A0A7-E9F0A8E5A9A0}"/>
              </a:ext>
            </a:extLst>
          </p:cNvPr>
          <p:cNvSpPr>
            <a:spLocks noGrp="1"/>
          </p:cNvSpPr>
          <p:nvPr>
            <p:ph type="sldNum" sz="quarter" idx="12"/>
          </p:nvPr>
        </p:nvSpPr>
        <p:spPr/>
        <p:txBody>
          <a:bodyPr/>
          <a:lstStyle/>
          <a:p>
            <a:fld id="{4898AEC0-503E-4FA4-859C-D0F72D6E3F79}" type="slidenum">
              <a:rPr lang="en-US" noProof="1" smtClean="0"/>
              <a:pPr/>
              <a:t>9</a:t>
            </a:fld>
            <a:endParaRPr lang="en-US" noProof="1"/>
          </a:p>
        </p:txBody>
      </p:sp>
      <p:pic>
        <p:nvPicPr>
          <p:cNvPr id="8" name="Picture 7">
            <a:extLst>
              <a:ext uri="{FF2B5EF4-FFF2-40B4-BE49-F238E27FC236}">
                <a16:creationId xmlns:a16="http://schemas.microsoft.com/office/drawing/2014/main" id="{60054CE8-8E7D-F60E-0199-7A4A55273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12" name="Picture 11">
            <a:extLst>
              <a:ext uri="{FF2B5EF4-FFF2-40B4-BE49-F238E27FC236}">
                <a16:creationId xmlns:a16="http://schemas.microsoft.com/office/drawing/2014/main" id="{BA33E0E5-2AF7-3625-9871-650BD5417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16" name="Picture 15">
            <a:extLst>
              <a:ext uri="{FF2B5EF4-FFF2-40B4-BE49-F238E27FC236}">
                <a16:creationId xmlns:a16="http://schemas.microsoft.com/office/drawing/2014/main" id="{C709F6A4-151E-7574-5CC5-C17A521C9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24" name="Picture 23">
            <a:extLst>
              <a:ext uri="{FF2B5EF4-FFF2-40B4-BE49-F238E27FC236}">
                <a16:creationId xmlns:a16="http://schemas.microsoft.com/office/drawing/2014/main" id="{A2E16C45-B5E8-D103-8D1C-73033E375A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26" name="Picture 25">
            <a:extLst>
              <a:ext uri="{FF2B5EF4-FFF2-40B4-BE49-F238E27FC236}">
                <a16:creationId xmlns:a16="http://schemas.microsoft.com/office/drawing/2014/main" id="{61C6F9C4-9B5C-94DA-2947-392A84BFCD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8800" y="1551600"/>
            <a:ext cx="7315200" cy="4114800"/>
          </a:xfrm>
          <a:prstGeom prst="rect">
            <a:avLst/>
          </a:prstGeom>
        </p:spPr>
      </p:pic>
      <p:pic>
        <p:nvPicPr>
          <p:cNvPr id="28" name="Picture 27">
            <a:extLst>
              <a:ext uri="{FF2B5EF4-FFF2-40B4-BE49-F238E27FC236}">
                <a16:creationId xmlns:a16="http://schemas.microsoft.com/office/drawing/2014/main" id="{C78B7BCD-2712-BDB4-49AA-716EEF7EF4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8800" y="1557185"/>
            <a:ext cx="7315200" cy="4114800"/>
          </a:xfrm>
          <a:prstGeom prst="rect">
            <a:avLst/>
          </a:prstGeom>
        </p:spPr>
      </p:pic>
      <p:pic>
        <p:nvPicPr>
          <p:cNvPr id="7" name="Picture 6">
            <a:extLst>
              <a:ext uri="{FF2B5EF4-FFF2-40B4-BE49-F238E27FC236}">
                <a16:creationId xmlns:a16="http://schemas.microsoft.com/office/drawing/2014/main" id="{C3C89786-697E-50FC-E98B-FAC2AEF5E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8800" y="1562770"/>
            <a:ext cx="7315200" cy="4114800"/>
          </a:xfrm>
          <a:prstGeom prst="rect">
            <a:avLst/>
          </a:prstGeom>
        </p:spPr>
      </p:pic>
      <p:pic>
        <p:nvPicPr>
          <p:cNvPr id="10" name="Picture 9">
            <a:extLst>
              <a:ext uri="{FF2B5EF4-FFF2-40B4-BE49-F238E27FC236}">
                <a16:creationId xmlns:a16="http://schemas.microsoft.com/office/drawing/2014/main" id="{AF64E555-80DE-9E9A-7939-2F2CCB32EE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48800" y="1546015"/>
            <a:ext cx="7315200" cy="4114800"/>
          </a:xfrm>
          <a:prstGeom prst="rect">
            <a:avLst/>
          </a:prstGeom>
        </p:spPr>
      </p:pic>
      <p:pic>
        <p:nvPicPr>
          <p:cNvPr id="13" name="Picture 12">
            <a:extLst>
              <a:ext uri="{FF2B5EF4-FFF2-40B4-BE49-F238E27FC236}">
                <a16:creationId xmlns:a16="http://schemas.microsoft.com/office/drawing/2014/main" id="{6216C851-F3BC-57A8-71B5-AA8BB421A5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8800" y="1546015"/>
            <a:ext cx="7315200" cy="4114800"/>
          </a:xfrm>
          <a:prstGeom prst="rect">
            <a:avLst/>
          </a:prstGeom>
        </p:spPr>
      </p:pic>
    </p:spTree>
    <p:extLst>
      <p:ext uri="{BB962C8B-B14F-4D97-AF65-F5344CB8AC3E}">
        <p14:creationId xmlns:p14="http://schemas.microsoft.com/office/powerpoint/2010/main" val="23687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tags/tag1.xml><?xml version="1.0" encoding="utf-8"?>
<p:tagLst xmlns:a="http://schemas.openxmlformats.org/drawingml/2006/main" xmlns:r="http://schemas.openxmlformats.org/officeDocument/2006/relationships" xmlns:p="http://schemas.openxmlformats.org/presentationml/2006/main">
  <p:tag name="SAXMLTEMPLATE" val="presentation_169"/>
  <p:tag name="SAXMLCOMPANYNAME" val="bosch"/>
  <p:tag name="MLTEMPLATEVERSION" val="2.0"/>
  <p:tag name="MLLANGUAGE" val="eng"/>
  <p:tag name="SAXCONVERSION" val="2"/>
</p:tagLst>
</file>

<file path=ppt/tags/tag2.xml><?xml version="1.0" encoding="utf-8"?>
<p:tagLst xmlns:a="http://schemas.openxmlformats.org/drawingml/2006/main" xmlns:r="http://schemas.openxmlformats.org/officeDocument/2006/relationships" xmlns:p="http://schemas.openxmlformats.org/presentationml/2006/main">
  <p:tag name="SAXCONVERTED" val="2"/>
</p:tagLst>
</file>

<file path=ppt/tags/tag3.xml><?xml version="1.0" encoding="utf-8"?>
<p:tagLst xmlns:a="http://schemas.openxmlformats.org/drawingml/2006/main" xmlns:r="http://schemas.openxmlformats.org/officeDocument/2006/relationships" xmlns:p="http://schemas.openxmlformats.org/presentationml/2006/main">
  <p:tag name="SAXCONVERTED" val="2"/>
</p:tagLst>
</file>

<file path=ppt/theme/theme1.xml><?xml version="1.0" encoding="utf-8"?>
<a:theme xmlns:a="http://schemas.openxmlformats.org/drawingml/2006/main" name="Bosch 2022">
  <a:themeElements>
    <a:clrScheme name="Bosch Blau">
      <a:dk1>
        <a:sysClr val="windowText" lastClr="000000"/>
      </a:dk1>
      <a:lt1>
        <a:sysClr val="window" lastClr="FFFFFF"/>
      </a:lt1>
      <a:dk2>
        <a:srgbClr val="424C58"/>
      </a:dk2>
      <a:lt2>
        <a:srgbClr val="B2B3B5"/>
      </a:lt2>
      <a:accent1>
        <a:srgbClr val="007BC0"/>
      </a:accent1>
      <a:accent2>
        <a:srgbClr val="004975"/>
      </a:accent2>
      <a:accent3>
        <a:srgbClr val="007BC0"/>
      </a:accent3>
      <a:accent4>
        <a:srgbClr val="004975"/>
      </a:accent4>
      <a:accent5>
        <a:srgbClr val="007BC0"/>
      </a:accent5>
      <a:accent6>
        <a:srgbClr val="004975"/>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algn="l" defTabSz="914400" eaLnBrk="1" fontAlgn="auto" latinLnBrk="0" hangingPunct="1">
          <a:spcBef>
            <a:spcPts val="500"/>
          </a:spcBef>
          <a:spcAft>
            <a:spcPts val="0"/>
          </a:spcAft>
          <a:buClrTx/>
          <a:buSzTx/>
          <a:buFontTx/>
          <a:buNone/>
          <a:tabLst/>
          <a:defRPr kumimoji="0" sz="1800" b="0" i="0" u="none" strike="noStrike" kern="0" cap="none" spc="0" normalizeH="0" baseline="0" noProof="0" smtClean="0">
            <a:ln>
              <a:noFill/>
            </a:ln>
            <a:solidFill>
              <a:srgbClr val="000000"/>
            </a:solidFill>
            <a:effectLst/>
            <a:uLnTx/>
            <a:uFillTx/>
          </a:defRPr>
        </a:defPPr>
      </a:lstStyle>
    </a:txDef>
  </a:objectDefaults>
  <a:extraClrSchemeLst/>
  <a:custClrLst>
    <a:custClr name="Bosch Red 50">
      <a:srgbClr val="ED0007"/>
    </a:custClr>
    <a:custClr name="Bosch Purple 40">
      <a:srgbClr val="9E2896"/>
    </a:custClr>
    <a:custClr name="Bosch Purple 20">
      <a:srgbClr val="551151"/>
    </a:custClr>
    <a:custClr name="Bosch Blue 50">
      <a:srgbClr val="007BC0"/>
    </a:custClr>
    <a:custClr name="Bosch Blue 30">
      <a:srgbClr val="004975"/>
    </a:custClr>
    <a:custClr name="Bosch Turquoise 50">
      <a:srgbClr val="18837E"/>
    </a:custClr>
    <a:custClr name="Bosch Turquoise 30">
      <a:srgbClr val="0A4F4B"/>
    </a:custClr>
    <a:custClr name="Bosch Green 50">
      <a:srgbClr val="00884A"/>
    </a:custClr>
    <a:custClr name="Bosch Green 30">
      <a:srgbClr val="00512A"/>
    </a:custClr>
    <a:custClr name="Bosch Gray 50">
      <a:srgbClr val="71767C"/>
    </a:custClr>
  </a:custClrLst>
  <a:extLst>
    <a:ext uri="{05A4C25C-085E-4340-85A3-A5531E510DB2}">
      <thm15:themeFamily xmlns:thm15="http://schemas.microsoft.com/office/thememl/2012/main" name="template1.potx" id="{52924039-0E61-4818-99E1-D362E68D7D91}" vid="{B6C1A3BA-AF47-4731-9FD9-D2E65E1AD31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saxML>
  <saxMLTemplate>presentation_169</saxMLTemplate>
  <Variablen>
    <Variable>
      <Name>attachmentremark</Name>
      <OrgInhalt/>
      <Wert/>
      <Platzhalter>False</Platzhalter>
      <DocDatenDialog>True</DocDatenDialog>
      <Label>Attachment</Label>
      <FrageVar>False</FrageVar>
      <Prefix/>
      <Suffix/>
      <WegfallVar/>
      <MussFeld>False</MussFeld>
      <InDokument>True</InDokument>
      <Sektion>AttachmentRemark</Sektion>
      <Reihenfolge>0</Reihenfolge>
    </Variable>
    <Variable>
      <Name>departmentshort</Name>
      <OrgInhalt>BT-AI/PAI-MKP4</OrgInhalt>
      <Wert>BT-AI/PAI-MKP4</Wert>
      <Platzhalter>False</Platzhalter>
      <DocDatenDialog>True</DocDatenDialog>
      <Label>Authoring</Label>
      <FrageVar>False</FrageVar>
      <Prefix/>
      <Suffix/>
      <WegfallVar/>
      <MussFeld>False</MussFeld>
      <Trenner>
        <VariableVor>confidentiality</VariableVor>
        <VariableVor>businessunit</VariableVor>
        <Zwischen> | </Zwischen>
        <VariableNach>departmentshort</VariableNach>
      </Trenner>
      <InDokument>True</InDokument>
      <Sektion>Bosch_footer_1</Sektion>
      <Reihenfolge/>
    </Variable>
    <Variable>
      <Name>confidentiality</Name>
      <OrgInhalt>Internal</OrgInhalt>
      <Wert>Internal</Wert>
      <Platzhalter>False</Platzhalter>
      <DocDatenDialog>True</DocDatenDialog>
      <Label>Notation of confidentiality</Label>
      <FrageVar>False</FrageVar>
      <Prefix/>
      <Suffix/>
      <WegfallVar/>
      <ComboBox>
        <Option>Internal</Option>
        <Option>Confidential</Option>
        <Option>Strictly confidential</Option>
        <Option/>
      </ComboBox>
      <MussFeld>False</MussFeld>
      <InDokument>True</InDokument>
      <Sektion>Bosch_footer_1</Sektion>
      <Reihenfolge>0</Reihenfolge>
    </Variable>
    <Variable>
      <Name>copyright</Name>
      <OrgInhalt>© 2023 Robert Bosch LLC and affiliates. All rights reserved.</OrgInhalt>
      <Wert>© 2023 Robert Bosch LLC and affiliates. All rights reserved.</Wert>
      <Platzhalter>False</Platzhalter>
      <DocDatenDialog>False</DocDatenDialog>
      <Label>$tr_copyright$</Label>
      <FrageVar>False</FrageVar>
      <Prefix/>
      <Suffix/>
      <WegfallVar/>
      <MussFeld>False</MussFeld>
      <Trenner>
        <VariableVor>repositoryremark</VariableVor>
        <Zwischen>&lt;br&gt;</Zwischen>
        <VariableNach>copyright</VariableNach>
      </Trenner>
      <InDokument>True</InDokument>
      <Sektion>Bosch_footer_2</Sektion>
      <Reihenfolge/>
    </Variable>
    <Variable>
      <Name>dateformat</Name>
      <OrgInhalt>2023-03-23</OrgInhalt>
      <Wert>2023-03-23</Wert>
      <Platzhalter>False</Platzhalter>
      <DocDatenDialog>True</DocDatenDialog>
      <Label>Date</Label>
      <FrageVar>False</FrageVar>
      <Prefix/>
      <Suffix/>
      <WegfallVar/>
      <MussFeld>False</MussFeld>
      <Trenner>
        <VariableVor>departmentshort</VariableVor>
        <VariableVor>confidentiality</VariableVor>
        <VariableVor>businessunit</VariableVor>
        <Zwischen> | </Zwischen>
        <VariableNach>dateformat</VariableNach>
      </Trenner>
      <InDokument>True</InDokument>
      <Sektion>Bosch_footer_1</Sektion>
      <Reihenfolge>0</Reihenfolge>
    </Variable>
    <Variable>
      <Name>businessunit</Name>
      <OrgInhalt>Building Technologies</OrgInhalt>
      <Wert>Building Technologies</Wert>
      <Platzhalter>False</Platzhalter>
      <DocDatenDialog>False</DocDatenDialog>
      <Label>$tr_businessunit$</Label>
      <FrageVar>False</FrageVar>
      <Prefix/>
      <Suffix/>
      <WegfallVar/>
      <MussFeld>False</MussFeld>
      <Trenner>
        <VariableVor>confidentiality</VariableVor>
        <Zwischen> | </Zwischen>
        <VariableNach>businessunit</VariableNach>
      </Trenner>
      <InDokument>True</InDokument>
      <Sektion>Bosch_footer_1</Sektion>
      <Reihenfolge>0</Reihenfolge>
    </Variable>
    <Variable>
      <Name>repositoryremark</Name>
      <OrgInhalt/>
      <Wert/>
      <Platzhalter>False</Platzhalter>
      <DocDatenDialog>True</DocDatenDialog>
      <Label>Filing note</Label>
      <FrageVar>False</FrageVar>
      <Prefix/>
      <Suffix/>
      <WegfallVar/>
      <MussFeld>False</MussFeld>
      <InDokument>True</InDokument>
      <Sektion>Bosch_footer_2</Sektion>
      <Reihenfolge>0</Reihenfolge>
    </Variable>
  </Variablen>
</saxML>
</file>

<file path=customXml/item2.xml><?xml version="1.0" encoding="utf-8"?>
<sax_Colors>
  <Line size="7">
    <Color val="9e2896" tooltip="Bosch Purple 40"/>
    <Color val="551151" tooltip="Bosch Purple 20"/>
  </Line>
  <Line size="7">
    <Color val="007bc0" tooltip="Bosch Blue 50"/>
    <Color val="004975" tooltip="Bosch Blue 30"/>
  </Line>
  <Line size="7">
    <Color val="18837e" tooltip="Bosch Turquoise 50"/>
    <Color val="0a4f4b" tooltip="Bosch Turquoise 30"/>
  </Line>
  <Line size="7">
    <Color val="00884a" tooltip="Bosch Green 50"/>
    <Color val="00512a" tooltip="Bosch Green 30"/>
  </Line>
</sax_Colors>
</file>

<file path=customXml/item3.xml><?xml version="1.0" encoding="utf-8"?>
<ct:contentTypeSchema xmlns:ct="http://schemas.microsoft.com/office/2006/metadata/contentType" xmlns:ma="http://schemas.microsoft.com/office/2006/metadata/properties/metaAttributes" ct:_="" ma:_="" ma:contentTypeName="Bosch Document Non-ILM" ma:contentTypeID="0x0101009AE8C368AB6AD349A116A5B2FB69A4C8003BE60BF21B84724AB1A2BA4CEB83B1ED" ma:contentTypeVersion="7" ma:contentTypeDescription="Create a new document." ma:contentTypeScope="" ma:versionID="699c7cfc67442246622ade6c72641fa9">
  <xsd:schema xmlns:xsd="http://www.w3.org/2001/XMLSchema" xmlns:xs="http://www.w3.org/2001/XMLSchema" xmlns:p="http://schemas.microsoft.com/office/2006/metadata/properties" xmlns:ns1="http://schemas.microsoft.com/sharepoint/v3" xmlns:ns2="c7df310f-1d3f-47f5-874a-6599d83d33fc" xmlns:ns3="5053933b-b1a2-4ba6-ba31-614ce796bc3f" targetNamespace="http://schemas.microsoft.com/office/2006/metadata/properties" ma:root="true" ma:fieldsID="8d273832157b1bbdc6e1532d5dd6808e" ns1:_="" ns2:_="" ns3:_="">
    <xsd:import namespace="http://schemas.microsoft.com/sharepoint/v3"/>
    <xsd:import namespace="c7df310f-1d3f-47f5-874a-6599d83d33fc"/>
    <xsd:import namespace="5053933b-b1a2-4ba6-ba31-614ce796bc3f"/>
    <xsd:element name="properties">
      <xsd:complexType>
        <xsd:sequence>
          <xsd:element name="documentManagement">
            <xsd:complexType>
              <xsd:all>
                <xsd:element ref="ns2:_dlc_DocId" minOccurs="0"/>
                <xsd:element ref="ns2:_dlc_DocIdUrl" minOccurs="0"/>
                <xsd:element ref="ns2:_dlc_DocIdPersistId" minOccurs="0"/>
                <xsd:element ref="ns2:ne4592ad7cb549f3befee222a1ef4e56" minOccurs="0"/>
                <xsd:element ref="ns2:TaxCatchAll" minOccurs="0"/>
                <xsd:element ref="ns2:TaxCatchAllLabel" minOccurs="0"/>
                <xsd:element ref="ns1:LikesCount" minOccurs="0"/>
                <xsd:element ref="ns1:LikedBy" minOccurs="0"/>
                <xsd:element ref="ns3:Link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ikesCount" ma:index="15" nillable="true" ma:displayName="Number of Likes" ma:internalName="LikesCount">
      <xsd:simpleType>
        <xsd:restriction base="dms:Unknown"/>
      </xsd:simpleType>
    </xsd:element>
    <xsd:element name="LikedBy" ma:index="16"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df310f-1d3f-47f5-874a-6599d83d33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ne4592ad7cb549f3befee222a1ef4e56" ma:index="11" nillable="true" ma:taxonomy="true" ma:internalName="ne4592ad7cb549f3befee222a1ef4e56" ma:taxonomyFieldName="DMSKeywords" ma:displayName="Keywords" ma:fieldId="{7e4592ad-7cb5-49f3-befe-e222a1ef4e56}" ma:sspId="b81b984e-7d9a-4f77-a40b-67f8485df2c3" ma:termSetId="f8f53a86-c2b1-45c5-838e-fe63187c3f1d" ma:anchorId="00000000-0000-0000-0000-000000000000" ma:open="true" ma:isKeyword="false">
      <xsd:complexType>
        <xsd:sequence>
          <xsd:element ref="pc:Terms" minOccurs="0" maxOccurs="1"/>
        </xsd:sequence>
      </xsd:complexType>
    </xsd:element>
    <xsd:element name="TaxCatchAll" ma:index="12" nillable="true" ma:displayName="Taxonomy Catch All Column" ma:hidden="true" ma:list="{3234b6b1-cbeb-4a35-9012-f72c4dd91d2f}" ma:internalName="TaxCatchAll" ma:showField="CatchAllData" ma:web="c7df310f-1d3f-47f5-874a-6599d83d33fc">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3234b6b1-cbeb-4a35-9012-f72c4dd91d2f}" ma:internalName="TaxCatchAllLabel" ma:readOnly="true" ma:showField="CatchAllDataLabel" ma:web="c7df310f-1d3f-47f5-874a-6599d83d33f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53933b-b1a2-4ba6-ba31-614ce796bc3f" elementFormDefault="qualified">
    <xsd:import namespace="http://schemas.microsoft.com/office/2006/documentManagement/types"/>
    <xsd:import namespace="http://schemas.microsoft.com/office/infopath/2007/PartnerControls"/>
    <xsd:element name="Links" ma:index="17" nillable="true" ma:displayName="Links" ma:internalName="Link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TaxCatchAll xmlns="c7df310f-1d3f-47f5-874a-6599d83d33fc"/>
    <ne4592ad7cb549f3befee222a1ef4e56 xmlns="c7df310f-1d3f-47f5-874a-6599d83d33fc">
      <Terms xmlns="http://schemas.microsoft.com/office/infopath/2007/PartnerControls"/>
    </ne4592ad7cb549f3befee222a1ef4e56>
    <LikesCount xmlns="http://schemas.microsoft.com/sharepoint/v3" xsi:nil="true"/>
    <Links xmlns="5053933b-b1a2-4ba6-ba31-614ce796bc3f" xsi:nil="true"/>
    <LikedBy xmlns="http://schemas.microsoft.com/sharepoint/v3">
      <UserInfo>
        <DisplayName/>
        <AccountId xsi:nil="true"/>
        <AccountType/>
      </UserInfo>
    </LikedBy>
    <_dlc_DocId xmlns="c7df310f-1d3f-47f5-874a-6599d83d33fc">P12E039236-1272301203-15297</_dlc_DocId>
    <_dlc_DocIdUrl xmlns="c7df310f-1d3f-47f5-874a-6599d83d33fc">
      <Url>https://sites.share2.bosch.com/sites/039236/_layouts/15/DocIdRedir.aspx?ID=P12E039236-1272301203-15297</Url>
      <Description>P12E039236-1272301203-15297</Description>
    </_dlc_DocIdUrl>
  </documentManagement>
</p:properties>
</file>

<file path=customXml/itemProps1.xml><?xml version="1.0" encoding="utf-8"?>
<ds:datastoreItem xmlns:ds="http://schemas.openxmlformats.org/officeDocument/2006/customXml" ds:itemID="{304CF217-3C90-4AA0-B541-CE45F9BD305E}">
  <ds:schemaRefs/>
</ds:datastoreItem>
</file>

<file path=customXml/itemProps2.xml><?xml version="1.0" encoding="utf-8"?>
<ds:datastoreItem xmlns:ds="http://schemas.openxmlformats.org/officeDocument/2006/customXml" ds:itemID="{D0252559-44F8-474C-B66D-E357B88E32C2}">
  <ds:schemaRefs/>
</ds:datastoreItem>
</file>

<file path=customXml/itemProps3.xml><?xml version="1.0" encoding="utf-8"?>
<ds:datastoreItem xmlns:ds="http://schemas.openxmlformats.org/officeDocument/2006/customXml" ds:itemID="{82091B4F-AB21-4C5A-8363-7AB5DD366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df310f-1d3f-47f5-874a-6599d83d33fc"/>
    <ds:schemaRef ds:uri="5053933b-b1a2-4ba6-ba31-614ce796bc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B994D89-9DD5-4F78-B073-E369D87CC21A}">
  <ds:schemaRefs>
    <ds:schemaRef ds:uri="http://schemas.microsoft.com/sharepoint/v3/contenttype/forms"/>
  </ds:schemaRefs>
</ds:datastoreItem>
</file>

<file path=customXml/itemProps5.xml><?xml version="1.0" encoding="utf-8"?>
<ds:datastoreItem xmlns:ds="http://schemas.openxmlformats.org/officeDocument/2006/customXml" ds:itemID="{79792CC7-31FF-4BB5-8510-C7DA1B6FD11D}">
  <ds:schemaRefs>
    <ds:schemaRef ds:uri="http://schemas.microsoft.com/sharepoint/events"/>
  </ds:schemaRefs>
</ds:datastoreItem>
</file>

<file path=customXml/itemProps6.xml><?xml version="1.0" encoding="utf-8"?>
<ds:datastoreItem xmlns:ds="http://schemas.openxmlformats.org/officeDocument/2006/customXml" ds:itemID="{6C2AA165-399F-4863-A139-17BAFA7EAF5C}">
  <ds:schemaRefs>
    <ds:schemaRef ds:uri="http://schemas.microsoft.com/office/2006/metadata/properties"/>
    <ds:schemaRef ds:uri="http://schemas.microsoft.com/office/infopath/2007/PartnerControls"/>
    <ds:schemaRef ds:uri="5ebbe9e6-9c74-49d3-9850-c79d2789592c"/>
    <ds:schemaRef ds:uri="f7da5f40-6770-468f-ae67-58e904f249b0"/>
    <ds:schemaRef ds:uri="c7df310f-1d3f-47f5-874a-6599d83d33fc"/>
    <ds:schemaRef ds:uri="http://schemas.microsoft.com/sharepoint/v3"/>
    <ds:schemaRef ds:uri="5053933b-b1a2-4ba6-ba31-614ce796bc3f"/>
  </ds:schemaRefs>
</ds:datastoreItem>
</file>

<file path=docProps/app.xml><?xml version="1.0" encoding="utf-8"?>
<Properties xmlns="http://schemas.openxmlformats.org/officeDocument/2006/extended-properties" xmlns:vt="http://schemas.openxmlformats.org/officeDocument/2006/docPropsVTypes">
  <Template>presentation_169_1</Template>
  <TotalTime>1055</TotalTime>
  <Words>1702</Words>
  <Application>Microsoft Office PowerPoint</Application>
  <PresentationFormat>Custom</PresentationFormat>
  <Paragraphs>218</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Bosch Office Sans</vt:lpstr>
      <vt:lpstr>Calibri</vt:lpstr>
      <vt:lpstr>Symbol</vt:lpstr>
      <vt:lpstr>Wingdings</vt:lpstr>
      <vt:lpstr>Bosch 2022</vt:lpstr>
      <vt:lpstr>B6800 Software Central Station Receiver</vt:lpstr>
      <vt:lpstr>B6800 - Highlights</vt:lpstr>
      <vt:lpstr>B6800 – New Monitoring Center Receiver</vt:lpstr>
      <vt:lpstr>B6800 - System Components</vt:lpstr>
      <vt:lpstr>B6800 – Communication Security</vt:lpstr>
      <vt:lpstr>B6800 – Installation Process</vt:lpstr>
      <vt:lpstr>B6800 – Operation Advantages</vt:lpstr>
      <vt:lpstr>B6800 – Automatic Failover</vt:lpstr>
      <vt:lpstr>B6800 Monitor Page</vt:lpstr>
      <vt:lpstr>B6800 System Manager</vt:lpstr>
      <vt:lpstr>B6800 – CTNs and How to Order</vt:lpstr>
      <vt:lpstr>B6800 – What is the SMA &amp; Why is it needed?</vt:lpstr>
      <vt:lpstr>B6800 Training</vt:lpstr>
    </vt:vector>
  </TitlesOfParts>
  <Company>Bosch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Kovacsiss Stephen (BT-AI/PAI-MKP4)</dc:creator>
  <cp:lastModifiedBy>Matt Golueke (MC-MD/MAR)</cp:lastModifiedBy>
  <cp:revision>41</cp:revision>
  <dcterms:created xsi:type="dcterms:W3CDTF">2023-03-23T12:36:36Z</dcterms:created>
  <dcterms:modified xsi:type="dcterms:W3CDTF">2024-04-19T16:52:20Z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ttachmentremark">
    <vt:lpwstr>$attachmentremark$</vt:lpwstr>
  </property>
  <property fmtid="{D5CDD505-2E9C-101B-9397-08002B2CF9AE}" pid="3" name="confidentiality">
    <vt:lpwstr>$confidentiality_internal$</vt:lpwstr>
  </property>
  <property fmtid="{D5CDD505-2E9C-101B-9397-08002B2CF9AE}" pid="4" name="copyright">
    <vt:lpwstr>$copyright$</vt:lpwstr>
  </property>
  <property fmtid="{D5CDD505-2E9C-101B-9397-08002B2CF9AE}" pid="5" name="dateformat">
    <vt:lpwstr>$dateformat$</vt:lpwstr>
  </property>
  <property fmtid="{D5CDD505-2E9C-101B-9397-08002B2CF9AE}" pid="6" name="businessunit">
    <vt:lpwstr>$businessunit$</vt:lpwstr>
  </property>
  <property fmtid="{D5CDD505-2E9C-101B-9397-08002B2CF9AE}" pid="7" name="repositoryremark">
    <vt:lpwstr>$repositoryremark$</vt:lpwstr>
  </property>
  <property fmtid="{D5CDD505-2E9C-101B-9397-08002B2CF9AE}" pid="8" name="ContentTypeId">
    <vt:lpwstr>0x0101009AE8C368AB6AD349A116A5B2FB69A4C8003BE60BF21B84724AB1A2BA4CEB83B1ED</vt:lpwstr>
  </property>
  <property fmtid="{D5CDD505-2E9C-101B-9397-08002B2CF9AE}" pid="9" name="MediaServiceImageTags">
    <vt:lpwstr/>
  </property>
  <property fmtid="{D5CDD505-2E9C-101B-9397-08002B2CF9AE}" pid="10" name="_dlc_DocIdItemGuid">
    <vt:lpwstr>c8c82844-fa5a-46e7-9a93-1adaa28c6b5e</vt:lpwstr>
  </property>
</Properties>
</file>